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83" r:id="rId9"/>
    <p:sldId id="284" r:id="rId10"/>
    <p:sldId id="285" r:id="rId11"/>
    <p:sldId id="286" r:id="rId12"/>
    <p:sldId id="287" r:id="rId13"/>
  </p:sldIdLst>
  <p:sldSz cx="7556500" cy="10693400"/>
  <p:notesSz cx="7556500" cy="10693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310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15419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560005" cy="106920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6002" y="0"/>
            <a:ext cx="5690844" cy="900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7300" y="1756423"/>
            <a:ext cx="4165600" cy="3072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15419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39.png"/><Relationship Id="rId18" Type="http://schemas.openxmlformats.org/officeDocument/2006/relationships/image" Target="../media/image144.png"/><Relationship Id="rId26" Type="http://schemas.openxmlformats.org/officeDocument/2006/relationships/image" Target="../media/image152.png"/><Relationship Id="rId3" Type="http://schemas.openxmlformats.org/officeDocument/2006/relationships/image" Target="../media/image132.png"/><Relationship Id="rId21" Type="http://schemas.openxmlformats.org/officeDocument/2006/relationships/image" Target="../media/image147.png"/><Relationship Id="rId34" Type="http://schemas.openxmlformats.org/officeDocument/2006/relationships/image" Target="../media/image16.png"/><Relationship Id="rId7" Type="http://schemas.openxmlformats.org/officeDocument/2006/relationships/image" Target="../media/image134.png"/><Relationship Id="rId12" Type="http://schemas.openxmlformats.org/officeDocument/2006/relationships/image" Target="../media/image138.png"/><Relationship Id="rId17" Type="http://schemas.openxmlformats.org/officeDocument/2006/relationships/image" Target="../media/image143.png"/><Relationship Id="rId25" Type="http://schemas.openxmlformats.org/officeDocument/2006/relationships/image" Target="../media/image151.png"/><Relationship Id="rId33" Type="http://schemas.openxmlformats.org/officeDocument/2006/relationships/image" Target="../media/image159.png"/><Relationship Id="rId2" Type="http://schemas.openxmlformats.org/officeDocument/2006/relationships/image" Target="../media/image131.png"/><Relationship Id="rId16" Type="http://schemas.openxmlformats.org/officeDocument/2006/relationships/image" Target="../media/image142.png"/><Relationship Id="rId20" Type="http://schemas.openxmlformats.org/officeDocument/2006/relationships/image" Target="../media/image146.png"/><Relationship Id="rId29" Type="http://schemas.openxmlformats.org/officeDocument/2006/relationships/image" Target="../media/image1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3.png"/><Relationship Id="rId11" Type="http://schemas.openxmlformats.org/officeDocument/2006/relationships/image" Target="../media/image137.png"/><Relationship Id="rId24" Type="http://schemas.openxmlformats.org/officeDocument/2006/relationships/image" Target="../media/image150.png"/><Relationship Id="rId32" Type="http://schemas.openxmlformats.org/officeDocument/2006/relationships/image" Target="../media/image158.png"/><Relationship Id="rId5" Type="http://schemas.openxmlformats.org/officeDocument/2006/relationships/image" Target="../media/image73.png"/><Relationship Id="rId15" Type="http://schemas.openxmlformats.org/officeDocument/2006/relationships/image" Target="../media/image141.png"/><Relationship Id="rId23" Type="http://schemas.openxmlformats.org/officeDocument/2006/relationships/image" Target="../media/image149.png"/><Relationship Id="rId28" Type="http://schemas.openxmlformats.org/officeDocument/2006/relationships/image" Target="../media/image154.png"/><Relationship Id="rId36" Type="http://schemas.openxmlformats.org/officeDocument/2006/relationships/hyperlink" Target="http://www.pro-project.pl/" TargetMode="External"/><Relationship Id="rId10" Type="http://schemas.openxmlformats.org/officeDocument/2006/relationships/image" Target="../media/image85.png"/><Relationship Id="rId19" Type="http://schemas.openxmlformats.org/officeDocument/2006/relationships/image" Target="../media/image145.png"/><Relationship Id="rId31" Type="http://schemas.openxmlformats.org/officeDocument/2006/relationships/image" Target="../media/image157.png"/><Relationship Id="rId4" Type="http://schemas.openxmlformats.org/officeDocument/2006/relationships/image" Target="../media/image60.png"/><Relationship Id="rId9" Type="http://schemas.openxmlformats.org/officeDocument/2006/relationships/image" Target="../media/image136.png"/><Relationship Id="rId14" Type="http://schemas.openxmlformats.org/officeDocument/2006/relationships/image" Target="../media/image140.png"/><Relationship Id="rId22" Type="http://schemas.openxmlformats.org/officeDocument/2006/relationships/image" Target="../media/image148.png"/><Relationship Id="rId27" Type="http://schemas.openxmlformats.org/officeDocument/2006/relationships/image" Target="../media/image153.png"/><Relationship Id="rId30" Type="http://schemas.openxmlformats.org/officeDocument/2006/relationships/image" Target="../media/image156.png"/><Relationship Id="rId35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1.jpg"/><Relationship Id="rId7" Type="http://schemas.openxmlformats.org/officeDocument/2006/relationships/image" Target="../media/image16.png"/><Relationship Id="rId2" Type="http://schemas.openxmlformats.org/officeDocument/2006/relationships/image" Target="../media/image16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Relationship Id="rId9" Type="http://schemas.openxmlformats.org/officeDocument/2006/relationships/hyperlink" Target="http://www.pro-project.pl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-project.pl/" TargetMode="External"/><Relationship Id="rId3" Type="http://schemas.openxmlformats.org/officeDocument/2006/relationships/image" Target="../media/image166.png"/><Relationship Id="rId7" Type="http://schemas.openxmlformats.org/officeDocument/2006/relationships/image" Target="../media/image17.png"/><Relationship Id="rId2" Type="http://schemas.openxmlformats.org/officeDocument/2006/relationships/image" Target="../media/image16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www.pro-project.pl/corporate_movie_en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11.png"/><Relationship Id="rId5" Type="http://schemas.openxmlformats.org/officeDocument/2006/relationships/image" Target="../media/image14.png"/><Relationship Id="rId10" Type="http://schemas.openxmlformats.org/officeDocument/2006/relationships/hyperlink" Target="http://www.gsafe.ru/" TargetMode="External"/><Relationship Id="rId4" Type="http://schemas.openxmlformats.org/officeDocument/2006/relationships/image" Target="../media/image13.png"/><Relationship Id="rId9" Type="http://schemas.openxmlformats.org/officeDocument/2006/relationships/hyperlink" Target="http://www.pro-project.p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pro-project.pl/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pro-project.pl/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hyperlink" Target="http://www.pro-project.pl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7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9" Type="http://schemas.openxmlformats.org/officeDocument/2006/relationships/image" Target="../media/image68.png"/><Relationship Id="rId21" Type="http://schemas.openxmlformats.org/officeDocument/2006/relationships/image" Target="../media/image50.png"/><Relationship Id="rId34" Type="http://schemas.openxmlformats.org/officeDocument/2006/relationships/image" Target="../media/image63.png"/><Relationship Id="rId42" Type="http://schemas.openxmlformats.org/officeDocument/2006/relationships/image" Target="../media/image71.png"/><Relationship Id="rId47" Type="http://schemas.openxmlformats.org/officeDocument/2006/relationships/image" Target="../media/image76.png"/><Relationship Id="rId50" Type="http://schemas.openxmlformats.org/officeDocument/2006/relationships/image" Target="../media/image79.png"/><Relationship Id="rId55" Type="http://schemas.openxmlformats.org/officeDocument/2006/relationships/image" Target="../media/image84.png"/><Relationship Id="rId63" Type="http://schemas.openxmlformats.org/officeDocument/2006/relationships/image" Target="../media/image92.png"/><Relationship Id="rId68" Type="http://schemas.openxmlformats.org/officeDocument/2006/relationships/image" Target="../media/image96.png"/><Relationship Id="rId7" Type="http://schemas.openxmlformats.org/officeDocument/2006/relationships/image" Target="../media/image36.png"/><Relationship Id="rId71" Type="http://schemas.openxmlformats.org/officeDocument/2006/relationships/image" Target="../media/image17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32" Type="http://schemas.openxmlformats.org/officeDocument/2006/relationships/image" Target="../media/image61.png"/><Relationship Id="rId37" Type="http://schemas.openxmlformats.org/officeDocument/2006/relationships/image" Target="../media/image66.png"/><Relationship Id="rId40" Type="http://schemas.openxmlformats.org/officeDocument/2006/relationships/image" Target="../media/image69.png"/><Relationship Id="rId45" Type="http://schemas.openxmlformats.org/officeDocument/2006/relationships/image" Target="../media/image74.png"/><Relationship Id="rId53" Type="http://schemas.openxmlformats.org/officeDocument/2006/relationships/image" Target="../media/image82.png"/><Relationship Id="rId58" Type="http://schemas.openxmlformats.org/officeDocument/2006/relationships/image" Target="../media/image87.png"/><Relationship Id="rId66" Type="http://schemas.openxmlformats.org/officeDocument/2006/relationships/image" Target="../media/image94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36" Type="http://schemas.openxmlformats.org/officeDocument/2006/relationships/image" Target="../media/image65.png"/><Relationship Id="rId49" Type="http://schemas.openxmlformats.org/officeDocument/2006/relationships/image" Target="../media/image78.png"/><Relationship Id="rId57" Type="http://schemas.openxmlformats.org/officeDocument/2006/relationships/image" Target="../media/image86.png"/><Relationship Id="rId61" Type="http://schemas.openxmlformats.org/officeDocument/2006/relationships/image" Target="../media/image90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31" Type="http://schemas.openxmlformats.org/officeDocument/2006/relationships/image" Target="../media/image60.png"/><Relationship Id="rId44" Type="http://schemas.openxmlformats.org/officeDocument/2006/relationships/image" Target="../media/image73.png"/><Relationship Id="rId52" Type="http://schemas.openxmlformats.org/officeDocument/2006/relationships/image" Target="../media/image81.png"/><Relationship Id="rId60" Type="http://schemas.openxmlformats.org/officeDocument/2006/relationships/image" Target="../media/image89.png"/><Relationship Id="rId65" Type="http://schemas.openxmlformats.org/officeDocument/2006/relationships/image" Target="../media/image2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30" Type="http://schemas.openxmlformats.org/officeDocument/2006/relationships/image" Target="../media/image59.png"/><Relationship Id="rId35" Type="http://schemas.openxmlformats.org/officeDocument/2006/relationships/image" Target="../media/image64.png"/><Relationship Id="rId43" Type="http://schemas.openxmlformats.org/officeDocument/2006/relationships/image" Target="../media/image72.png"/><Relationship Id="rId48" Type="http://schemas.openxmlformats.org/officeDocument/2006/relationships/image" Target="../media/image77.png"/><Relationship Id="rId56" Type="http://schemas.openxmlformats.org/officeDocument/2006/relationships/image" Target="../media/image85.png"/><Relationship Id="rId64" Type="http://schemas.openxmlformats.org/officeDocument/2006/relationships/image" Target="../media/image93.png"/><Relationship Id="rId69" Type="http://schemas.openxmlformats.org/officeDocument/2006/relationships/image" Target="../media/image97.png"/><Relationship Id="rId8" Type="http://schemas.openxmlformats.org/officeDocument/2006/relationships/image" Target="../media/image37.png"/><Relationship Id="rId51" Type="http://schemas.openxmlformats.org/officeDocument/2006/relationships/image" Target="../media/image80.png"/><Relationship Id="rId72" Type="http://schemas.openxmlformats.org/officeDocument/2006/relationships/hyperlink" Target="http://www.pro-project.pl/" TargetMode="External"/><Relationship Id="rId3" Type="http://schemas.openxmlformats.org/officeDocument/2006/relationships/image" Target="../media/image32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33" Type="http://schemas.openxmlformats.org/officeDocument/2006/relationships/image" Target="../media/image62.png"/><Relationship Id="rId38" Type="http://schemas.openxmlformats.org/officeDocument/2006/relationships/image" Target="../media/image67.png"/><Relationship Id="rId46" Type="http://schemas.openxmlformats.org/officeDocument/2006/relationships/image" Target="../media/image75.png"/><Relationship Id="rId59" Type="http://schemas.openxmlformats.org/officeDocument/2006/relationships/image" Target="../media/image88.png"/><Relationship Id="rId67" Type="http://schemas.openxmlformats.org/officeDocument/2006/relationships/image" Target="../media/image95.png"/><Relationship Id="rId20" Type="http://schemas.openxmlformats.org/officeDocument/2006/relationships/image" Target="../media/image49.png"/><Relationship Id="rId41" Type="http://schemas.openxmlformats.org/officeDocument/2006/relationships/image" Target="../media/image70.png"/><Relationship Id="rId54" Type="http://schemas.openxmlformats.org/officeDocument/2006/relationships/image" Target="../media/image83.png"/><Relationship Id="rId62" Type="http://schemas.openxmlformats.org/officeDocument/2006/relationships/image" Target="../media/image91.png"/><Relationship Id="rId70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2.png"/><Relationship Id="rId11" Type="http://schemas.openxmlformats.org/officeDocument/2006/relationships/hyperlink" Target="http://www.pro-project.pl/" TargetMode="External"/><Relationship Id="rId5" Type="http://schemas.openxmlformats.org/officeDocument/2006/relationships/image" Target="../media/image101.png"/><Relationship Id="rId10" Type="http://schemas.openxmlformats.org/officeDocument/2006/relationships/image" Target="../media/image17.png"/><Relationship Id="rId4" Type="http://schemas.openxmlformats.org/officeDocument/2006/relationships/image" Target="../media/image100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-project.pl/" TargetMode="External"/><Relationship Id="rId3" Type="http://schemas.openxmlformats.org/officeDocument/2006/relationships/image" Target="../media/image106.png"/><Relationship Id="rId7" Type="http://schemas.openxmlformats.org/officeDocument/2006/relationships/image" Target="../media/image17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08.jpg"/><Relationship Id="rId4" Type="http://schemas.openxmlformats.org/officeDocument/2006/relationships/image" Target="../media/image10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18" Type="http://schemas.openxmlformats.org/officeDocument/2006/relationships/image" Target="../media/image125.jpg"/><Relationship Id="rId26" Type="http://schemas.openxmlformats.org/officeDocument/2006/relationships/hyperlink" Target="http://www.pro-project.pl/" TargetMode="External"/><Relationship Id="rId3" Type="http://schemas.openxmlformats.org/officeDocument/2006/relationships/image" Target="../media/image110.png"/><Relationship Id="rId21" Type="http://schemas.openxmlformats.org/officeDocument/2006/relationships/image" Target="../media/image128.png"/><Relationship Id="rId7" Type="http://schemas.openxmlformats.org/officeDocument/2006/relationships/image" Target="../media/image114.jpg"/><Relationship Id="rId12" Type="http://schemas.openxmlformats.org/officeDocument/2006/relationships/image" Target="../media/image119.png"/><Relationship Id="rId17" Type="http://schemas.openxmlformats.org/officeDocument/2006/relationships/image" Target="../media/image124.png"/><Relationship Id="rId25" Type="http://schemas.openxmlformats.org/officeDocument/2006/relationships/image" Target="../media/image17.png"/><Relationship Id="rId2" Type="http://schemas.openxmlformats.org/officeDocument/2006/relationships/image" Target="../media/image109.png"/><Relationship Id="rId16" Type="http://schemas.openxmlformats.org/officeDocument/2006/relationships/image" Target="../media/image123.png"/><Relationship Id="rId20" Type="http://schemas.openxmlformats.org/officeDocument/2006/relationships/image" Target="../media/image12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24" Type="http://schemas.openxmlformats.org/officeDocument/2006/relationships/image" Target="../media/image16.png"/><Relationship Id="rId5" Type="http://schemas.openxmlformats.org/officeDocument/2006/relationships/image" Target="../media/image112.png"/><Relationship Id="rId15" Type="http://schemas.openxmlformats.org/officeDocument/2006/relationships/image" Target="../media/image122.png"/><Relationship Id="rId23" Type="http://schemas.openxmlformats.org/officeDocument/2006/relationships/image" Target="../media/image130.png"/><Relationship Id="rId10" Type="http://schemas.openxmlformats.org/officeDocument/2006/relationships/image" Target="../media/image117.png"/><Relationship Id="rId19" Type="http://schemas.openxmlformats.org/officeDocument/2006/relationships/image" Target="../media/image126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Relationship Id="rId14" Type="http://schemas.openxmlformats.org/officeDocument/2006/relationships/image" Target="../media/image121.png"/><Relationship Id="rId22" Type="http://schemas.openxmlformats.org/officeDocument/2006/relationships/image" Target="../media/image1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343"/>
            <a:ext cx="7535299" cy="10679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50551" y="9182328"/>
            <a:ext cx="988060" cy="1061085"/>
          </a:xfrm>
          <a:custGeom>
            <a:avLst/>
            <a:gdLst/>
            <a:ahLst/>
            <a:cxnLst/>
            <a:rect l="l" t="t" r="r" b="b"/>
            <a:pathLst>
              <a:path w="988060" h="1061084">
                <a:moveTo>
                  <a:pt x="0" y="0"/>
                </a:moveTo>
                <a:lnTo>
                  <a:pt x="987551" y="0"/>
                </a:lnTo>
                <a:lnTo>
                  <a:pt x="987551" y="1060703"/>
                </a:lnTo>
                <a:lnTo>
                  <a:pt x="0" y="1060703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68776" y="9271813"/>
            <a:ext cx="916190" cy="9161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09046" y="9396925"/>
            <a:ext cx="650875" cy="337820"/>
          </a:xfrm>
          <a:custGeom>
            <a:avLst/>
            <a:gdLst/>
            <a:ahLst/>
            <a:cxnLst/>
            <a:rect l="l" t="t" r="r" b="b"/>
            <a:pathLst>
              <a:path w="650875" h="337820">
                <a:moveTo>
                  <a:pt x="610618" y="175786"/>
                </a:moveTo>
                <a:lnTo>
                  <a:pt x="179110" y="175786"/>
                </a:lnTo>
                <a:lnTo>
                  <a:pt x="218145" y="178323"/>
                </a:lnTo>
                <a:lnTo>
                  <a:pt x="255265" y="185825"/>
                </a:lnTo>
                <a:lnTo>
                  <a:pt x="324525" y="212107"/>
                </a:lnTo>
                <a:lnTo>
                  <a:pt x="388419" y="247388"/>
                </a:lnTo>
                <a:lnTo>
                  <a:pt x="448478" y="284427"/>
                </a:lnTo>
                <a:lnTo>
                  <a:pt x="477547" y="301343"/>
                </a:lnTo>
                <a:lnTo>
                  <a:pt x="506231" y="315982"/>
                </a:lnTo>
                <a:lnTo>
                  <a:pt x="534720" y="327440"/>
                </a:lnTo>
                <a:lnTo>
                  <a:pt x="563206" y="334812"/>
                </a:lnTo>
                <a:lnTo>
                  <a:pt x="591880" y="337192"/>
                </a:lnTo>
                <a:lnTo>
                  <a:pt x="620933" y="333674"/>
                </a:lnTo>
                <a:lnTo>
                  <a:pt x="650557" y="323354"/>
                </a:lnTo>
                <a:lnTo>
                  <a:pt x="645726" y="275379"/>
                </a:lnTo>
                <a:lnTo>
                  <a:pt x="634349" y="229653"/>
                </a:lnTo>
                <a:lnTo>
                  <a:pt x="616914" y="186666"/>
                </a:lnTo>
                <a:lnTo>
                  <a:pt x="610618" y="175786"/>
                </a:lnTo>
                <a:close/>
              </a:path>
              <a:path w="650875" h="337820">
                <a:moveTo>
                  <a:pt x="317817" y="0"/>
                </a:moveTo>
                <a:lnTo>
                  <a:pt x="269017" y="3551"/>
                </a:lnTo>
                <a:lnTo>
                  <a:pt x="222416" y="13871"/>
                </a:lnTo>
                <a:lnTo>
                  <a:pt x="178518" y="30457"/>
                </a:lnTo>
                <a:lnTo>
                  <a:pt x="137825" y="52806"/>
                </a:lnTo>
                <a:lnTo>
                  <a:pt x="100838" y="80415"/>
                </a:lnTo>
                <a:lnTo>
                  <a:pt x="68060" y="112781"/>
                </a:lnTo>
                <a:lnTo>
                  <a:pt x="39993" y="149403"/>
                </a:lnTo>
                <a:lnTo>
                  <a:pt x="17138" y="189777"/>
                </a:lnTo>
                <a:lnTo>
                  <a:pt x="0" y="233400"/>
                </a:lnTo>
                <a:lnTo>
                  <a:pt x="48605" y="207022"/>
                </a:lnTo>
                <a:lnTo>
                  <a:pt x="94532" y="189230"/>
                </a:lnTo>
                <a:lnTo>
                  <a:pt x="137969" y="179120"/>
                </a:lnTo>
                <a:lnTo>
                  <a:pt x="179110" y="175786"/>
                </a:lnTo>
                <a:lnTo>
                  <a:pt x="610618" y="175786"/>
                </a:lnTo>
                <a:lnTo>
                  <a:pt x="593908" y="146907"/>
                </a:lnTo>
                <a:lnTo>
                  <a:pt x="565818" y="110863"/>
                </a:lnTo>
                <a:lnTo>
                  <a:pt x="533132" y="79024"/>
                </a:lnTo>
                <a:lnTo>
                  <a:pt x="496337" y="51878"/>
                </a:lnTo>
                <a:lnTo>
                  <a:pt x="455921" y="29914"/>
                </a:lnTo>
                <a:lnTo>
                  <a:pt x="412371" y="13621"/>
                </a:lnTo>
                <a:lnTo>
                  <a:pt x="366173" y="3486"/>
                </a:lnTo>
                <a:lnTo>
                  <a:pt x="317817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63155" y="9200701"/>
            <a:ext cx="558800" cy="530860"/>
          </a:xfrm>
          <a:custGeom>
            <a:avLst/>
            <a:gdLst/>
            <a:ahLst/>
            <a:cxnLst/>
            <a:rect l="l" t="t" r="r" b="b"/>
            <a:pathLst>
              <a:path w="558800" h="530859">
                <a:moveTo>
                  <a:pt x="81622" y="275297"/>
                </a:moveTo>
                <a:lnTo>
                  <a:pt x="43294" y="286831"/>
                </a:lnTo>
                <a:lnTo>
                  <a:pt x="1498" y="321233"/>
                </a:lnTo>
                <a:lnTo>
                  <a:pt x="0" y="322833"/>
                </a:lnTo>
                <a:lnTo>
                  <a:pt x="2057" y="323545"/>
                </a:lnTo>
                <a:lnTo>
                  <a:pt x="14301" y="328959"/>
                </a:lnTo>
                <a:lnTo>
                  <a:pt x="47561" y="358622"/>
                </a:lnTo>
                <a:lnTo>
                  <a:pt x="68895" y="392587"/>
                </a:lnTo>
                <a:lnTo>
                  <a:pt x="91935" y="440982"/>
                </a:lnTo>
                <a:lnTo>
                  <a:pt x="111086" y="486742"/>
                </a:lnTo>
                <a:lnTo>
                  <a:pt x="125806" y="528281"/>
                </a:lnTo>
                <a:lnTo>
                  <a:pt x="126415" y="530517"/>
                </a:lnTo>
                <a:lnTo>
                  <a:pt x="128104" y="528955"/>
                </a:lnTo>
                <a:lnTo>
                  <a:pt x="161060" y="503021"/>
                </a:lnTo>
                <a:lnTo>
                  <a:pt x="207505" y="471093"/>
                </a:lnTo>
                <a:lnTo>
                  <a:pt x="207721" y="470928"/>
                </a:lnTo>
                <a:lnTo>
                  <a:pt x="227618" y="431448"/>
                </a:lnTo>
                <a:lnTo>
                  <a:pt x="250158" y="391220"/>
                </a:lnTo>
                <a:lnTo>
                  <a:pt x="253958" y="385025"/>
                </a:lnTo>
                <a:lnTo>
                  <a:pt x="162496" y="385025"/>
                </a:lnTo>
                <a:lnTo>
                  <a:pt x="151168" y="359600"/>
                </a:lnTo>
                <a:lnTo>
                  <a:pt x="132647" y="322832"/>
                </a:lnTo>
                <a:lnTo>
                  <a:pt x="114842" y="296475"/>
                </a:lnTo>
                <a:lnTo>
                  <a:pt x="97815" y="280604"/>
                </a:lnTo>
                <a:lnTo>
                  <a:pt x="81622" y="275297"/>
                </a:lnTo>
                <a:close/>
              </a:path>
              <a:path w="558800" h="530859">
                <a:moveTo>
                  <a:pt x="542988" y="0"/>
                </a:moveTo>
                <a:lnTo>
                  <a:pt x="501320" y="25630"/>
                </a:lnTo>
                <a:lnTo>
                  <a:pt x="460214" y="54734"/>
                </a:lnTo>
                <a:lnTo>
                  <a:pt x="418674" y="87856"/>
                </a:lnTo>
                <a:lnTo>
                  <a:pt x="376794" y="124924"/>
                </a:lnTo>
                <a:lnTo>
                  <a:pt x="334670" y="165861"/>
                </a:lnTo>
                <a:lnTo>
                  <a:pt x="295516" y="207282"/>
                </a:lnTo>
                <a:lnTo>
                  <a:pt x="259060" y="249320"/>
                </a:lnTo>
                <a:lnTo>
                  <a:pt x="225379" y="291881"/>
                </a:lnTo>
                <a:lnTo>
                  <a:pt x="194550" y="334871"/>
                </a:lnTo>
                <a:lnTo>
                  <a:pt x="166649" y="378193"/>
                </a:lnTo>
                <a:lnTo>
                  <a:pt x="162496" y="385025"/>
                </a:lnTo>
                <a:lnTo>
                  <a:pt x="253958" y="385025"/>
                </a:lnTo>
                <a:lnTo>
                  <a:pt x="275463" y="349977"/>
                </a:lnTo>
                <a:lnTo>
                  <a:pt x="303490" y="307783"/>
                </a:lnTo>
                <a:lnTo>
                  <a:pt x="334196" y="264703"/>
                </a:lnTo>
                <a:lnTo>
                  <a:pt x="367538" y="220802"/>
                </a:lnTo>
                <a:lnTo>
                  <a:pt x="408437" y="170296"/>
                </a:lnTo>
                <a:lnTo>
                  <a:pt x="447958" y="125168"/>
                </a:lnTo>
                <a:lnTo>
                  <a:pt x="486016" y="85508"/>
                </a:lnTo>
                <a:lnTo>
                  <a:pt x="522526" y="51405"/>
                </a:lnTo>
                <a:lnTo>
                  <a:pt x="557403" y="22948"/>
                </a:lnTo>
                <a:lnTo>
                  <a:pt x="558495" y="22123"/>
                </a:lnTo>
                <a:lnTo>
                  <a:pt x="557707" y="21031"/>
                </a:lnTo>
                <a:lnTo>
                  <a:pt x="543725" y="1028"/>
                </a:lnTo>
                <a:lnTo>
                  <a:pt x="5429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58021" y="9198000"/>
            <a:ext cx="558800" cy="530860"/>
          </a:xfrm>
          <a:custGeom>
            <a:avLst/>
            <a:gdLst/>
            <a:ahLst/>
            <a:cxnLst/>
            <a:rect l="l" t="t" r="r" b="b"/>
            <a:pathLst>
              <a:path w="558800" h="530859">
                <a:moveTo>
                  <a:pt x="81622" y="275297"/>
                </a:moveTo>
                <a:lnTo>
                  <a:pt x="43294" y="286831"/>
                </a:lnTo>
                <a:lnTo>
                  <a:pt x="1498" y="321233"/>
                </a:lnTo>
                <a:lnTo>
                  <a:pt x="0" y="322834"/>
                </a:lnTo>
                <a:lnTo>
                  <a:pt x="2057" y="323545"/>
                </a:lnTo>
                <a:lnTo>
                  <a:pt x="14301" y="328959"/>
                </a:lnTo>
                <a:lnTo>
                  <a:pt x="47561" y="358622"/>
                </a:lnTo>
                <a:lnTo>
                  <a:pt x="68895" y="392580"/>
                </a:lnTo>
                <a:lnTo>
                  <a:pt x="91935" y="440969"/>
                </a:lnTo>
                <a:lnTo>
                  <a:pt x="111086" y="486742"/>
                </a:lnTo>
                <a:lnTo>
                  <a:pt x="125806" y="528269"/>
                </a:lnTo>
                <a:lnTo>
                  <a:pt x="126415" y="530517"/>
                </a:lnTo>
                <a:lnTo>
                  <a:pt x="128104" y="528955"/>
                </a:lnTo>
                <a:lnTo>
                  <a:pt x="161066" y="503016"/>
                </a:lnTo>
                <a:lnTo>
                  <a:pt x="207505" y="471093"/>
                </a:lnTo>
                <a:lnTo>
                  <a:pt x="207721" y="470928"/>
                </a:lnTo>
                <a:lnTo>
                  <a:pt x="227618" y="431444"/>
                </a:lnTo>
                <a:lnTo>
                  <a:pt x="250158" y="391214"/>
                </a:lnTo>
                <a:lnTo>
                  <a:pt x="253955" y="385025"/>
                </a:lnTo>
                <a:lnTo>
                  <a:pt x="162496" y="385025"/>
                </a:lnTo>
                <a:lnTo>
                  <a:pt x="151168" y="359600"/>
                </a:lnTo>
                <a:lnTo>
                  <a:pt x="132647" y="322832"/>
                </a:lnTo>
                <a:lnTo>
                  <a:pt x="114842" y="296475"/>
                </a:lnTo>
                <a:lnTo>
                  <a:pt x="97815" y="280604"/>
                </a:lnTo>
                <a:lnTo>
                  <a:pt x="81622" y="275297"/>
                </a:lnTo>
                <a:close/>
              </a:path>
              <a:path w="558800" h="530859">
                <a:moveTo>
                  <a:pt x="543001" y="0"/>
                </a:moveTo>
                <a:lnTo>
                  <a:pt x="501315" y="25630"/>
                </a:lnTo>
                <a:lnTo>
                  <a:pt x="460209" y="54734"/>
                </a:lnTo>
                <a:lnTo>
                  <a:pt x="418670" y="87856"/>
                </a:lnTo>
                <a:lnTo>
                  <a:pt x="376793" y="124924"/>
                </a:lnTo>
                <a:lnTo>
                  <a:pt x="334670" y="165862"/>
                </a:lnTo>
                <a:lnTo>
                  <a:pt x="295511" y="207282"/>
                </a:lnTo>
                <a:lnTo>
                  <a:pt x="259055" y="249319"/>
                </a:lnTo>
                <a:lnTo>
                  <a:pt x="225375" y="291879"/>
                </a:lnTo>
                <a:lnTo>
                  <a:pt x="194548" y="334864"/>
                </a:lnTo>
                <a:lnTo>
                  <a:pt x="166649" y="378180"/>
                </a:lnTo>
                <a:lnTo>
                  <a:pt x="162496" y="385025"/>
                </a:lnTo>
                <a:lnTo>
                  <a:pt x="253955" y="385025"/>
                </a:lnTo>
                <a:lnTo>
                  <a:pt x="275463" y="349972"/>
                </a:lnTo>
                <a:lnTo>
                  <a:pt x="303490" y="307780"/>
                </a:lnTo>
                <a:lnTo>
                  <a:pt x="334196" y="264702"/>
                </a:lnTo>
                <a:lnTo>
                  <a:pt x="367538" y="220802"/>
                </a:lnTo>
                <a:lnTo>
                  <a:pt x="408432" y="170296"/>
                </a:lnTo>
                <a:lnTo>
                  <a:pt x="447952" y="125167"/>
                </a:lnTo>
                <a:lnTo>
                  <a:pt x="486010" y="85505"/>
                </a:lnTo>
                <a:lnTo>
                  <a:pt x="522519" y="51398"/>
                </a:lnTo>
                <a:lnTo>
                  <a:pt x="557390" y="22936"/>
                </a:lnTo>
                <a:lnTo>
                  <a:pt x="558495" y="22123"/>
                </a:lnTo>
                <a:lnTo>
                  <a:pt x="557707" y="21031"/>
                </a:lnTo>
                <a:lnTo>
                  <a:pt x="5430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50551" y="9701524"/>
            <a:ext cx="988060" cy="3441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25755">
              <a:lnSpc>
                <a:spcPts val="1360"/>
              </a:lnSpc>
              <a:spcBef>
                <a:spcPts val="125"/>
              </a:spcBef>
            </a:pPr>
            <a:r>
              <a:rPr sz="1250" b="1" spc="10" dirty="0">
                <a:latin typeface="Tahoma"/>
                <a:cs typeface="Tahoma"/>
              </a:rPr>
              <a:t>ISO</a:t>
            </a:r>
            <a:endParaRPr sz="1250">
              <a:latin typeface="Tahoma"/>
              <a:cs typeface="Tahoma"/>
            </a:endParaRPr>
          </a:p>
          <a:p>
            <a:pPr marL="288290">
              <a:lnSpc>
                <a:spcPts val="1120"/>
              </a:lnSpc>
            </a:pPr>
            <a:r>
              <a:rPr sz="1050" b="1" spc="-75" dirty="0">
                <a:latin typeface="Tahoma"/>
                <a:cs typeface="Tahoma"/>
              </a:rPr>
              <a:t>14001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86167" y="9182328"/>
            <a:ext cx="988060" cy="1061085"/>
          </a:xfrm>
          <a:custGeom>
            <a:avLst/>
            <a:gdLst/>
            <a:ahLst/>
            <a:cxnLst/>
            <a:rect l="l" t="t" r="r" b="b"/>
            <a:pathLst>
              <a:path w="988060" h="1061084">
                <a:moveTo>
                  <a:pt x="0" y="0"/>
                </a:moveTo>
                <a:lnTo>
                  <a:pt x="987551" y="0"/>
                </a:lnTo>
                <a:lnTo>
                  <a:pt x="987551" y="1060703"/>
                </a:lnTo>
                <a:lnTo>
                  <a:pt x="0" y="1060703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04391" y="9271813"/>
            <a:ext cx="916190" cy="9161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44660" y="9396929"/>
            <a:ext cx="650875" cy="337185"/>
          </a:xfrm>
          <a:custGeom>
            <a:avLst/>
            <a:gdLst/>
            <a:ahLst/>
            <a:cxnLst/>
            <a:rect l="l" t="t" r="r" b="b"/>
            <a:pathLst>
              <a:path w="650875" h="337184">
                <a:moveTo>
                  <a:pt x="610620" y="175785"/>
                </a:moveTo>
                <a:lnTo>
                  <a:pt x="179110" y="175785"/>
                </a:lnTo>
                <a:lnTo>
                  <a:pt x="218145" y="178321"/>
                </a:lnTo>
                <a:lnTo>
                  <a:pt x="255265" y="185822"/>
                </a:lnTo>
                <a:lnTo>
                  <a:pt x="324525" y="212102"/>
                </a:lnTo>
                <a:lnTo>
                  <a:pt x="388419" y="247381"/>
                </a:lnTo>
                <a:lnTo>
                  <a:pt x="448478" y="284418"/>
                </a:lnTo>
                <a:lnTo>
                  <a:pt x="477547" y="301333"/>
                </a:lnTo>
                <a:lnTo>
                  <a:pt x="506231" y="315972"/>
                </a:lnTo>
                <a:lnTo>
                  <a:pt x="534720" y="327429"/>
                </a:lnTo>
                <a:lnTo>
                  <a:pt x="563206" y="334800"/>
                </a:lnTo>
                <a:lnTo>
                  <a:pt x="591880" y="337179"/>
                </a:lnTo>
                <a:lnTo>
                  <a:pt x="620933" y="333661"/>
                </a:lnTo>
                <a:lnTo>
                  <a:pt x="650557" y="323341"/>
                </a:lnTo>
                <a:lnTo>
                  <a:pt x="645726" y="275369"/>
                </a:lnTo>
                <a:lnTo>
                  <a:pt x="634349" y="229646"/>
                </a:lnTo>
                <a:lnTo>
                  <a:pt x="616914" y="186661"/>
                </a:lnTo>
                <a:lnTo>
                  <a:pt x="610620" y="175785"/>
                </a:lnTo>
                <a:close/>
              </a:path>
              <a:path w="650875" h="337184">
                <a:moveTo>
                  <a:pt x="317817" y="0"/>
                </a:moveTo>
                <a:lnTo>
                  <a:pt x="269017" y="3551"/>
                </a:lnTo>
                <a:lnTo>
                  <a:pt x="222418" y="13871"/>
                </a:lnTo>
                <a:lnTo>
                  <a:pt x="178521" y="30457"/>
                </a:lnTo>
                <a:lnTo>
                  <a:pt x="137829" y="52806"/>
                </a:lnTo>
                <a:lnTo>
                  <a:pt x="100843" y="80415"/>
                </a:lnTo>
                <a:lnTo>
                  <a:pt x="68065" y="112781"/>
                </a:lnTo>
                <a:lnTo>
                  <a:pt x="39998" y="149403"/>
                </a:lnTo>
                <a:lnTo>
                  <a:pt x="17142" y="189777"/>
                </a:lnTo>
                <a:lnTo>
                  <a:pt x="0" y="233400"/>
                </a:lnTo>
                <a:lnTo>
                  <a:pt x="48605" y="207022"/>
                </a:lnTo>
                <a:lnTo>
                  <a:pt x="94532" y="189230"/>
                </a:lnTo>
                <a:lnTo>
                  <a:pt x="137969" y="179119"/>
                </a:lnTo>
                <a:lnTo>
                  <a:pt x="179110" y="175785"/>
                </a:lnTo>
                <a:lnTo>
                  <a:pt x="610620" y="175785"/>
                </a:lnTo>
                <a:lnTo>
                  <a:pt x="593908" y="146903"/>
                </a:lnTo>
                <a:lnTo>
                  <a:pt x="565818" y="110861"/>
                </a:lnTo>
                <a:lnTo>
                  <a:pt x="533132" y="79023"/>
                </a:lnTo>
                <a:lnTo>
                  <a:pt x="496337" y="51878"/>
                </a:lnTo>
                <a:lnTo>
                  <a:pt x="455921" y="29914"/>
                </a:lnTo>
                <a:lnTo>
                  <a:pt x="412371" y="13621"/>
                </a:lnTo>
                <a:lnTo>
                  <a:pt x="366173" y="3486"/>
                </a:lnTo>
                <a:lnTo>
                  <a:pt x="317817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98770" y="9200701"/>
            <a:ext cx="558800" cy="530860"/>
          </a:xfrm>
          <a:custGeom>
            <a:avLst/>
            <a:gdLst/>
            <a:ahLst/>
            <a:cxnLst/>
            <a:rect l="l" t="t" r="r" b="b"/>
            <a:pathLst>
              <a:path w="558800" h="530859">
                <a:moveTo>
                  <a:pt x="81622" y="275297"/>
                </a:moveTo>
                <a:lnTo>
                  <a:pt x="43294" y="286835"/>
                </a:lnTo>
                <a:lnTo>
                  <a:pt x="1498" y="321233"/>
                </a:lnTo>
                <a:lnTo>
                  <a:pt x="0" y="322833"/>
                </a:lnTo>
                <a:lnTo>
                  <a:pt x="2057" y="323545"/>
                </a:lnTo>
                <a:lnTo>
                  <a:pt x="14301" y="328959"/>
                </a:lnTo>
                <a:lnTo>
                  <a:pt x="47561" y="358622"/>
                </a:lnTo>
                <a:lnTo>
                  <a:pt x="68895" y="392587"/>
                </a:lnTo>
                <a:lnTo>
                  <a:pt x="91935" y="440982"/>
                </a:lnTo>
                <a:lnTo>
                  <a:pt x="111086" y="486742"/>
                </a:lnTo>
                <a:lnTo>
                  <a:pt x="125806" y="528281"/>
                </a:lnTo>
                <a:lnTo>
                  <a:pt x="126415" y="530517"/>
                </a:lnTo>
                <a:lnTo>
                  <a:pt x="128104" y="528955"/>
                </a:lnTo>
                <a:lnTo>
                  <a:pt x="161060" y="503021"/>
                </a:lnTo>
                <a:lnTo>
                  <a:pt x="207505" y="471093"/>
                </a:lnTo>
                <a:lnTo>
                  <a:pt x="207721" y="470928"/>
                </a:lnTo>
                <a:lnTo>
                  <a:pt x="227618" y="431448"/>
                </a:lnTo>
                <a:lnTo>
                  <a:pt x="250158" y="391220"/>
                </a:lnTo>
                <a:lnTo>
                  <a:pt x="253958" y="385025"/>
                </a:lnTo>
                <a:lnTo>
                  <a:pt x="162496" y="385025"/>
                </a:lnTo>
                <a:lnTo>
                  <a:pt x="151168" y="359600"/>
                </a:lnTo>
                <a:lnTo>
                  <a:pt x="132647" y="322832"/>
                </a:lnTo>
                <a:lnTo>
                  <a:pt x="114842" y="296475"/>
                </a:lnTo>
                <a:lnTo>
                  <a:pt x="97815" y="280604"/>
                </a:lnTo>
                <a:lnTo>
                  <a:pt x="81622" y="275297"/>
                </a:lnTo>
                <a:close/>
              </a:path>
              <a:path w="558800" h="530859">
                <a:moveTo>
                  <a:pt x="542988" y="0"/>
                </a:moveTo>
                <a:lnTo>
                  <a:pt x="501320" y="25630"/>
                </a:lnTo>
                <a:lnTo>
                  <a:pt x="460214" y="54734"/>
                </a:lnTo>
                <a:lnTo>
                  <a:pt x="418674" y="87856"/>
                </a:lnTo>
                <a:lnTo>
                  <a:pt x="376794" y="124924"/>
                </a:lnTo>
                <a:lnTo>
                  <a:pt x="334670" y="165861"/>
                </a:lnTo>
                <a:lnTo>
                  <a:pt x="295516" y="207282"/>
                </a:lnTo>
                <a:lnTo>
                  <a:pt x="259060" y="249320"/>
                </a:lnTo>
                <a:lnTo>
                  <a:pt x="225379" y="291881"/>
                </a:lnTo>
                <a:lnTo>
                  <a:pt x="194550" y="334871"/>
                </a:lnTo>
                <a:lnTo>
                  <a:pt x="166649" y="378193"/>
                </a:lnTo>
                <a:lnTo>
                  <a:pt x="162496" y="385025"/>
                </a:lnTo>
                <a:lnTo>
                  <a:pt x="253958" y="385025"/>
                </a:lnTo>
                <a:lnTo>
                  <a:pt x="275463" y="349977"/>
                </a:lnTo>
                <a:lnTo>
                  <a:pt x="303490" y="307783"/>
                </a:lnTo>
                <a:lnTo>
                  <a:pt x="334196" y="264703"/>
                </a:lnTo>
                <a:lnTo>
                  <a:pt x="367538" y="220802"/>
                </a:lnTo>
                <a:lnTo>
                  <a:pt x="408437" y="170296"/>
                </a:lnTo>
                <a:lnTo>
                  <a:pt x="447958" y="125168"/>
                </a:lnTo>
                <a:lnTo>
                  <a:pt x="486016" y="85508"/>
                </a:lnTo>
                <a:lnTo>
                  <a:pt x="522526" y="51405"/>
                </a:lnTo>
                <a:lnTo>
                  <a:pt x="557403" y="22948"/>
                </a:lnTo>
                <a:lnTo>
                  <a:pt x="558495" y="22123"/>
                </a:lnTo>
                <a:lnTo>
                  <a:pt x="557707" y="21031"/>
                </a:lnTo>
                <a:lnTo>
                  <a:pt x="543725" y="1028"/>
                </a:lnTo>
                <a:lnTo>
                  <a:pt x="5429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93635" y="9198000"/>
            <a:ext cx="558800" cy="530860"/>
          </a:xfrm>
          <a:custGeom>
            <a:avLst/>
            <a:gdLst/>
            <a:ahLst/>
            <a:cxnLst/>
            <a:rect l="l" t="t" r="r" b="b"/>
            <a:pathLst>
              <a:path w="558800" h="530859">
                <a:moveTo>
                  <a:pt x="81622" y="275297"/>
                </a:moveTo>
                <a:lnTo>
                  <a:pt x="43294" y="286831"/>
                </a:lnTo>
                <a:lnTo>
                  <a:pt x="1498" y="321233"/>
                </a:lnTo>
                <a:lnTo>
                  <a:pt x="0" y="322834"/>
                </a:lnTo>
                <a:lnTo>
                  <a:pt x="2057" y="323545"/>
                </a:lnTo>
                <a:lnTo>
                  <a:pt x="14301" y="328959"/>
                </a:lnTo>
                <a:lnTo>
                  <a:pt x="47561" y="358622"/>
                </a:lnTo>
                <a:lnTo>
                  <a:pt x="68895" y="392582"/>
                </a:lnTo>
                <a:lnTo>
                  <a:pt x="91935" y="440982"/>
                </a:lnTo>
                <a:lnTo>
                  <a:pt x="111086" y="486742"/>
                </a:lnTo>
                <a:lnTo>
                  <a:pt x="125806" y="528269"/>
                </a:lnTo>
                <a:lnTo>
                  <a:pt x="126415" y="530517"/>
                </a:lnTo>
                <a:lnTo>
                  <a:pt x="128104" y="528955"/>
                </a:lnTo>
                <a:lnTo>
                  <a:pt x="161066" y="503016"/>
                </a:lnTo>
                <a:lnTo>
                  <a:pt x="207505" y="471093"/>
                </a:lnTo>
                <a:lnTo>
                  <a:pt x="207721" y="470928"/>
                </a:lnTo>
                <a:lnTo>
                  <a:pt x="227618" y="431444"/>
                </a:lnTo>
                <a:lnTo>
                  <a:pt x="250158" y="391214"/>
                </a:lnTo>
                <a:lnTo>
                  <a:pt x="253955" y="385025"/>
                </a:lnTo>
                <a:lnTo>
                  <a:pt x="162496" y="385025"/>
                </a:lnTo>
                <a:lnTo>
                  <a:pt x="151168" y="359600"/>
                </a:lnTo>
                <a:lnTo>
                  <a:pt x="132647" y="322832"/>
                </a:lnTo>
                <a:lnTo>
                  <a:pt x="114842" y="296475"/>
                </a:lnTo>
                <a:lnTo>
                  <a:pt x="97815" y="280604"/>
                </a:lnTo>
                <a:lnTo>
                  <a:pt x="81622" y="275297"/>
                </a:lnTo>
                <a:close/>
              </a:path>
              <a:path w="558800" h="530859">
                <a:moveTo>
                  <a:pt x="543001" y="0"/>
                </a:moveTo>
                <a:lnTo>
                  <a:pt x="501315" y="25630"/>
                </a:lnTo>
                <a:lnTo>
                  <a:pt x="460209" y="54734"/>
                </a:lnTo>
                <a:lnTo>
                  <a:pt x="418670" y="87856"/>
                </a:lnTo>
                <a:lnTo>
                  <a:pt x="376793" y="124924"/>
                </a:lnTo>
                <a:lnTo>
                  <a:pt x="334670" y="165862"/>
                </a:lnTo>
                <a:lnTo>
                  <a:pt x="295511" y="207282"/>
                </a:lnTo>
                <a:lnTo>
                  <a:pt x="259055" y="249319"/>
                </a:lnTo>
                <a:lnTo>
                  <a:pt x="225375" y="291879"/>
                </a:lnTo>
                <a:lnTo>
                  <a:pt x="194548" y="334864"/>
                </a:lnTo>
                <a:lnTo>
                  <a:pt x="166649" y="378180"/>
                </a:lnTo>
                <a:lnTo>
                  <a:pt x="162496" y="385025"/>
                </a:lnTo>
                <a:lnTo>
                  <a:pt x="253955" y="385025"/>
                </a:lnTo>
                <a:lnTo>
                  <a:pt x="275462" y="349972"/>
                </a:lnTo>
                <a:lnTo>
                  <a:pt x="303490" y="307780"/>
                </a:lnTo>
                <a:lnTo>
                  <a:pt x="334196" y="264702"/>
                </a:lnTo>
                <a:lnTo>
                  <a:pt x="367537" y="220802"/>
                </a:lnTo>
                <a:lnTo>
                  <a:pt x="408432" y="170296"/>
                </a:lnTo>
                <a:lnTo>
                  <a:pt x="447952" y="125167"/>
                </a:lnTo>
                <a:lnTo>
                  <a:pt x="486010" y="85505"/>
                </a:lnTo>
                <a:lnTo>
                  <a:pt x="522519" y="51398"/>
                </a:lnTo>
                <a:lnTo>
                  <a:pt x="557390" y="22936"/>
                </a:lnTo>
                <a:lnTo>
                  <a:pt x="558495" y="22123"/>
                </a:lnTo>
                <a:lnTo>
                  <a:pt x="557707" y="21031"/>
                </a:lnTo>
                <a:lnTo>
                  <a:pt x="5430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86167" y="9701524"/>
            <a:ext cx="988060" cy="3441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25755">
              <a:lnSpc>
                <a:spcPts val="1360"/>
              </a:lnSpc>
              <a:spcBef>
                <a:spcPts val="125"/>
              </a:spcBef>
            </a:pPr>
            <a:r>
              <a:rPr sz="1250" b="1" spc="10" dirty="0">
                <a:latin typeface="Tahoma"/>
                <a:cs typeface="Tahoma"/>
              </a:rPr>
              <a:t>ISO</a:t>
            </a:r>
            <a:endParaRPr sz="1250">
              <a:latin typeface="Tahoma"/>
              <a:cs typeface="Tahoma"/>
            </a:endParaRPr>
          </a:p>
          <a:p>
            <a:pPr marL="326390">
              <a:lnSpc>
                <a:spcPts val="1120"/>
              </a:lnSpc>
            </a:pPr>
            <a:r>
              <a:rPr sz="1050" b="1" spc="-75" dirty="0">
                <a:latin typeface="Tahoma"/>
                <a:cs typeface="Tahoma"/>
              </a:rPr>
              <a:t>9001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82744" y="9182328"/>
            <a:ext cx="988060" cy="1061085"/>
          </a:xfrm>
          <a:custGeom>
            <a:avLst/>
            <a:gdLst/>
            <a:ahLst/>
            <a:cxnLst/>
            <a:rect l="l" t="t" r="r" b="b"/>
            <a:pathLst>
              <a:path w="988060" h="1061084">
                <a:moveTo>
                  <a:pt x="0" y="0"/>
                </a:moveTo>
                <a:lnTo>
                  <a:pt x="987551" y="0"/>
                </a:lnTo>
                <a:lnTo>
                  <a:pt x="987551" y="1060703"/>
                </a:lnTo>
                <a:lnTo>
                  <a:pt x="0" y="1060703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00968" y="9271813"/>
            <a:ext cx="916190" cy="9161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1240" y="9396925"/>
            <a:ext cx="650875" cy="337820"/>
          </a:xfrm>
          <a:custGeom>
            <a:avLst/>
            <a:gdLst/>
            <a:ahLst/>
            <a:cxnLst/>
            <a:rect l="l" t="t" r="r" b="b"/>
            <a:pathLst>
              <a:path w="650875" h="337820">
                <a:moveTo>
                  <a:pt x="610618" y="175786"/>
                </a:moveTo>
                <a:lnTo>
                  <a:pt x="179110" y="175786"/>
                </a:lnTo>
                <a:lnTo>
                  <a:pt x="218145" y="178323"/>
                </a:lnTo>
                <a:lnTo>
                  <a:pt x="255265" y="185825"/>
                </a:lnTo>
                <a:lnTo>
                  <a:pt x="324525" y="212107"/>
                </a:lnTo>
                <a:lnTo>
                  <a:pt x="388419" y="247388"/>
                </a:lnTo>
                <a:lnTo>
                  <a:pt x="448478" y="284427"/>
                </a:lnTo>
                <a:lnTo>
                  <a:pt x="477547" y="301343"/>
                </a:lnTo>
                <a:lnTo>
                  <a:pt x="506231" y="315982"/>
                </a:lnTo>
                <a:lnTo>
                  <a:pt x="534720" y="327440"/>
                </a:lnTo>
                <a:lnTo>
                  <a:pt x="563206" y="334812"/>
                </a:lnTo>
                <a:lnTo>
                  <a:pt x="591880" y="337192"/>
                </a:lnTo>
                <a:lnTo>
                  <a:pt x="620933" y="333674"/>
                </a:lnTo>
                <a:lnTo>
                  <a:pt x="650557" y="323354"/>
                </a:lnTo>
                <a:lnTo>
                  <a:pt x="645726" y="275379"/>
                </a:lnTo>
                <a:lnTo>
                  <a:pt x="634349" y="229653"/>
                </a:lnTo>
                <a:lnTo>
                  <a:pt x="616914" y="186666"/>
                </a:lnTo>
                <a:lnTo>
                  <a:pt x="610618" y="175786"/>
                </a:lnTo>
                <a:close/>
              </a:path>
              <a:path w="650875" h="337820">
                <a:moveTo>
                  <a:pt x="317817" y="0"/>
                </a:moveTo>
                <a:lnTo>
                  <a:pt x="269017" y="3551"/>
                </a:lnTo>
                <a:lnTo>
                  <a:pt x="222416" y="13871"/>
                </a:lnTo>
                <a:lnTo>
                  <a:pt x="178518" y="30457"/>
                </a:lnTo>
                <a:lnTo>
                  <a:pt x="137825" y="52806"/>
                </a:lnTo>
                <a:lnTo>
                  <a:pt x="100838" y="80415"/>
                </a:lnTo>
                <a:lnTo>
                  <a:pt x="68060" y="112781"/>
                </a:lnTo>
                <a:lnTo>
                  <a:pt x="39993" y="149403"/>
                </a:lnTo>
                <a:lnTo>
                  <a:pt x="17138" y="189777"/>
                </a:lnTo>
                <a:lnTo>
                  <a:pt x="0" y="233400"/>
                </a:lnTo>
                <a:lnTo>
                  <a:pt x="48605" y="207022"/>
                </a:lnTo>
                <a:lnTo>
                  <a:pt x="94532" y="189230"/>
                </a:lnTo>
                <a:lnTo>
                  <a:pt x="137969" y="179120"/>
                </a:lnTo>
                <a:lnTo>
                  <a:pt x="179110" y="175786"/>
                </a:lnTo>
                <a:lnTo>
                  <a:pt x="610618" y="175786"/>
                </a:lnTo>
                <a:lnTo>
                  <a:pt x="593908" y="146907"/>
                </a:lnTo>
                <a:lnTo>
                  <a:pt x="565818" y="110863"/>
                </a:lnTo>
                <a:lnTo>
                  <a:pt x="533132" y="79024"/>
                </a:lnTo>
                <a:lnTo>
                  <a:pt x="496337" y="51878"/>
                </a:lnTo>
                <a:lnTo>
                  <a:pt x="455921" y="29914"/>
                </a:lnTo>
                <a:lnTo>
                  <a:pt x="412371" y="13621"/>
                </a:lnTo>
                <a:lnTo>
                  <a:pt x="366173" y="3486"/>
                </a:lnTo>
                <a:lnTo>
                  <a:pt x="317817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95349" y="9200701"/>
            <a:ext cx="558800" cy="530860"/>
          </a:xfrm>
          <a:custGeom>
            <a:avLst/>
            <a:gdLst/>
            <a:ahLst/>
            <a:cxnLst/>
            <a:rect l="l" t="t" r="r" b="b"/>
            <a:pathLst>
              <a:path w="558800" h="530859">
                <a:moveTo>
                  <a:pt x="81622" y="275297"/>
                </a:moveTo>
                <a:lnTo>
                  <a:pt x="43294" y="286831"/>
                </a:lnTo>
                <a:lnTo>
                  <a:pt x="1498" y="321233"/>
                </a:lnTo>
                <a:lnTo>
                  <a:pt x="0" y="322833"/>
                </a:lnTo>
                <a:lnTo>
                  <a:pt x="2057" y="323545"/>
                </a:lnTo>
                <a:lnTo>
                  <a:pt x="14301" y="328959"/>
                </a:lnTo>
                <a:lnTo>
                  <a:pt x="47561" y="358622"/>
                </a:lnTo>
                <a:lnTo>
                  <a:pt x="68895" y="392587"/>
                </a:lnTo>
                <a:lnTo>
                  <a:pt x="91935" y="440982"/>
                </a:lnTo>
                <a:lnTo>
                  <a:pt x="111086" y="486742"/>
                </a:lnTo>
                <a:lnTo>
                  <a:pt x="125806" y="528281"/>
                </a:lnTo>
                <a:lnTo>
                  <a:pt x="126415" y="530517"/>
                </a:lnTo>
                <a:lnTo>
                  <a:pt x="128104" y="528955"/>
                </a:lnTo>
                <a:lnTo>
                  <a:pt x="161060" y="503021"/>
                </a:lnTo>
                <a:lnTo>
                  <a:pt x="207505" y="471093"/>
                </a:lnTo>
                <a:lnTo>
                  <a:pt x="207721" y="470928"/>
                </a:lnTo>
                <a:lnTo>
                  <a:pt x="227618" y="431448"/>
                </a:lnTo>
                <a:lnTo>
                  <a:pt x="250158" y="391220"/>
                </a:lnTo>
                <a:lnTo>
                  <a:pt x="253958" y="385025"/>
                </a:lnTo>
                <a:lnTo>
                  <a:pt x="162496" y="385025"/>
                </a:lnTo>
                <a:lnTo>
                  <a:pt x="151168" y="359600"/>
                </a:lnTo>
                <a:lnTo>
                  <a:pt x="132647" y="322832"/>
                </a:lnTo>
                <a:lnTo>
                  <a:pt x="114842" y="296475"/>
                </a:lnTo>
                <a:lnTo>
                  <a:pt x="97815" y="280604"/>
                </a:lnTo>
                <a:lnTo>
                  <a:pt x="81622" y="275297"/>
                </a:lnTo>
                <a:close/>
              </a:path>
              <a:path w="558800" h="530859">
                <a:moveTo>
                  <a:pt x="542988" y="0"/>
                </a:moveTo>
                <a:lnTo>
                  <a:pt x="501320" y="25630"/>
                </a:lnTo>
                <a:lnTo>
                  <a:pt x="460214" y="54734"/>
                </a:lnTo>
                <a:lnTo>
                  <a:pt x="418674" y="87856"/>
                </a:lnTo>
                <a:lnTo>
                  <a:pt x="376794" y="124924"/>
                </a:lnTo>
                <a:lnTo>
                  <a:pt x="334670" y="165861"/>
                </a:lnTo>
                <a:lnTo>
                  <a:pt x="295516" y="207282"/>
                </a:lnTo>
                <a:lnTo>
                  <a:pt x="259060" y="249320"/>
                </a:lnTo>
                <a:lnTo>
                  <a:pt x="225379" y="291881"/>
                </a:lnTo>
                <a:lnTo>
                  <a:pt x="194550" y="334871"/>
                </a:lnTo>
                <a:lnTo>
                  <a:pt x="166649" y="378193"/>
                </a:lnTo>
                <a:lnTo>
                  <a:pt x="162496" y="385025"/>
                </a:lnTo>
                <a:lnTo>
                  <a:pt x="253958" y="385025"/>
                </a:lnTo>
                <a:lnTo>
                  <a:pt x="275463" y="349977"/>
                </a:lnTo>
                <a:lnTo>
                  <a:pt x="303490" y="307783"/>
                </a:lnTo>
                <a:lnTo>
                  <a:pt x="334196" y="264703"/>
                </a:lnTo>
                <a:lnTo>
                  <a:pt x="367538" y="220802"/>
                </a:lnTo>
                <a:lnTo>
                  <a:pt x="408437" y="170296"/>
                </a:lnTo>
                <a:lnTo>
                  <a:pt x="447958" y="125168"/>
                </a:lnTo>
                <a:lnTo>
                  <a:pt x="486016" y="85508"/>
                </a:lnTo>
                <a:lnTo>
                  <a:pt x="522526" y="51405"/>
                </a:lnTo>
                <a:lnTo>
                  <a:pt x="557403" y="22948"/>
                </a:lnTo>
                <a:lnTo>
                  <a:pt x="558495" y="22123"/>
                </a:lnTo>
                <a:lnTo>
                  <a:pt x="557707" y="21031"/>
                </a:lnTo>
                <a:lnTo>
                  <a:pt x="543725" y="1028"/>
                </a:lnTo>
                <a:lnTo>
                  <a:pt x="5429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90215" y="9198000"/>
            <a:ext cx="558800" cy="530860"/>
          </a:xfrm>
          <a:custGeom>
            <a:avLst/>
            <a:gdLst/>
            <a:ahLst/>
            <a:cxnLst/>
            <a:rect l="l" t="t" r="r" b="b"/>
            <a:pathLst>
              <a:path w="558800" h="530859">
                <a:moveTo>
                  <a:pt x="81622" y="275297"/>
                </a:moveTo>
                <a:lnTo>
                  <a:pt x="43294" y="286831"/>
                </a:lnTo>
                <a:lnTo>
                  <a:pt x="1498" y="321233"/>
                </a:lnTo>
                <a:lnTo>
                  <a:pt x="0" y="322834"/>
                </a:lnTo>
                <a:lnTo>
                  <a:pt x="2057" y="323545"/>
                </a:lnTo>
                <a:lnTo>
                  <a:pt x="14301" y="328959"/>
                </a:lnTo>
                <a:lnTo>
                  <a:pt x="47561" y="358622"/>
                </a:lnTo>
                <a:lnTo>
                  <a:pt x="68895" y="392580"/>
                </a:lnTo>
                <a:lnTo>
                  <a:pt x="91935" y="440969"/>
                </a:lnTo>
                <a:lnTo>
                  <a:pt x="111086" y="486742"/>
                </a:lnTo>
                <a:lnTo>
                  <a:pt x="125806" y="528269"/>
                </a:lnTo>
                <a:lnTo>
                  <a:pt x="126415" y="530517"/>
                </a:lnTo>
                <a:lnTo>
                  <a:pt x="128104" y="528955"/>
                </a:lnTo>
                <a:lnTo>
                  <a:pt x="161066" y="503016"/>
                </a:lnTo>
                <a:lnTo>
                  <a:pt x="207505" y="471093"/>
                </a:lnTo>
                <a:lnTo>
                  <a:pt x="207721" y="470928"/>
                </a:lnTo>
                <a:lnTo>
                  <a:pt x="227618" y="431444"/>
                </a:lnTo>
                <a:lnTo>
                  <a:pt x="250158" y="391214"/>
                </a:lnTo>
                <a:lnTo>
                  <a:pt x="253955" y="385025"/>
                </a:lnTo>
                <a:lnTo>
                  <a:pt x="162496" y="385025"/>
                </a:lnTo>
                <a:lnTo>
                  <a:pt x="151168" y="359600"/>
                </a:lnTo>
                <a:lnTo>
                  <a:pt x="132647" y="322832"/>
                </a:lnTo>
                <a:lnTo>
                  <a:pt x="114842" y="296475"/>
                </a:lnTo>
                <a:lnTo>
                  <a:pt x="97815" y="280604"/>
                </a:lnTo>
                <a:lnTo>
                  <a:pt x="81622" y="275297"/>
                </a:lnTo>
                <a:close/>
              </a:path>
              <a:path w="558800" h="530859">
                <a:moveTo>
                  <a:pt x="543001" y="0"/>
                </a:moveTo>
                <a:lnTo>
                  <a:pt x="501315" y="25630"/>
                </a:lnTo>
                <a:lnTo>
                  <a:pt x="460209" y="54734"/>
                </a:lnTo>
                <a:lnTo>
                  <a:pt x="418670" y="87856"/>
                </a:lnTo>
                <a:lnTo>
                  <a:pt x="376793" y="124924"/>
                </a:lnTo>
                <a:lnTo>
                  <a:pt x="334670" y="165862"/>
                </a:lnTo>
                <a:lnTo>
                  <a:pt x="295511" y="207282"/>
                </a:lnTo>
                <a:lnTo>
                  <a:pt x="259055" y="249319"/>
                </a:lnTo>
                <a:lnTo>
                  <a:pt x="225375" y="291879"/>
                </a:lnTo>
                <a:lnTo>
                  <a:pt x="194548" y="334864"/>
                </a:lnTo>
                <a:lnTo>
                  <a:pt x="166649" y="378180"/>
                </a:lnTo>
                <a:lnTo>
                  <a:pt x="162496" y="385025"/>
                </a:lnTo>
                <a:lnTo>
                  <a:pt x="253955" y="385025"/>
                </a:lnTo>
                <a:lnTo>
                  <a:pt x="275463" y="349972"/>
                </a:lnTo>
                <a:lnTo>
                  <a:pt x="303490" y="307780"/>
                </a:lnTo>
                <a:lnTo>
                  <a:pt x="334196" y="264702"/>
                </a:lnTo>
                <a:lnTo>
                  <a:pt x="367538" y="220802"/>
                </a:lnTo>
                <a:lnTo>
                  <a:pt x="408432" y="170296"/>
                </a:lnTo>
                <a:lnTo>
                  <a:pt x="447952" y="125167"/>
                </a:lnTo>
                <a:lnTo>
                  <a:pt x="486010" y="85505"/>
                </a:lnTo>
                <a:lnTo>
                  <a:pt x="522519" y="51398"/>
                </a:lnTo>
                <a:lnTo>
                  <a:pt x="557390" y="22936"/>
                </a:lnTo>
                <a:lnTo>
                  <a:pt x="558495" y="22123"/>
                </a:lnTo>
                <a:lnTo>
                  <a:pt x="557707" y="21031"/>
                </a:lnTo>
                <a:lnTo>
                  <a:pt x="5430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582744" y="9701524"/>
            <a:ext cx="988060" cy="3441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22225" algn="ctr">
              <a:lnSpc>
                <a:spcPts val="1360"/>
              </a:lnSpc>
              <a:spcBef>
                <a:spcPts val="125"/>
              </a:spcBef>
            </a:pPr>
            <a:r>
              <a:rPr sz="1250" b="1" spc="65" dirty="0">
                <a:latin typeface="Tahoma"/>
                <a:cs typeface="Tahoma"/>
              </a:rPr>
              <a:t>OHSAS</a:t>
            </a:r>
            <a:endParaRPr sz="1250">
              <a:latin typeface="Tahoma"/>
              <a:cs typeface="Tahoma"/>
            </a:endParaRPr>
          </a:p>
          <a:p>
            <a:pPr marR="23495" algn="ctr">
              <a:lnSpc>
                <a:spcPts val="1120"/>
              </a:lnSpc>
            </a:pPr>
            <a:r>
              <a:rPr sz="1050" b="1" spc="-75" dirty="0">
                <a:latin typeface="Tahoma"/>
                <a:cs typeface="Tahoma"/>
              </a:rPr>
              <a:t>18001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714949" y="9182328"/>
            <a:ext cx="988060" cy="1061085"/>
          </a:xfrm>
          <a:custGeom>
            <a:avLst/>
            <a:gdLst/>
            <a:ahLst/>
            <a:cxnLst/>
            <a:rect l="l" t="t" r="r" b="b"/>
            <a:pathLst>
              <a:path w="988059" h="1061084">
                <a:moveTo>
                  <a:pt x="0" y="0"/>
                </a:moveTo>
                <a:lnTo>
                  <a:pt x="987551" y="0"/>
                </a:lnTo>
                <a:lnTo>
                  <a:pt x="987551" y="1060703"/>
                </a:lnTo>
                <a:lnTo>
                  <a:pt x="0" y="1060703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33160" y="9271813"/>
            <a:ext cx="916190" cy="9161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73432" y="9396925"/>
            <a:ext cx="650875" cy="337820"/>
          </a:xfrm>
          <a:custGeom>
            <a:avLst/>
            <a:gdLst/>
            <a:ahLst/>
            <a:cxnLst/>
            <a:rect l="l" t="t" r="r" b="b"/>
            <a:pathLst>
              <a:path w="650875" h="337820">
                <a:moveTo>
                  <a:pt x="610618" y="175786"/>
                </a:moveTo>
                <a:lnTo>
                  <a:pt x="179110" y="175786"/>
                </a:lnTo>
                <a:lnTo>
                  <a:pt x="218145" y="178323"/>
                </a:lnTo>
                <a:lnTo>
                  <a:pt x="255265" y="185825"/>
                </a:lnTo>
                <a:lnTo>
                  <a:pt x="324525" y="212107"/>
                </a:lnTo>
                <a:lnTo>
                  <a:pt x="388419" y="247388"/>
                </a:lnTo>
                <a:lnTo>
                  <a:pt x="448478" y="284427"/>
                </a:lnTo>
                <a:lnTo>
                  <a:pt x="477547" y="301343"/>
                </a:lnTo>
                <a:lnTo>
                  <a:pt x="506231" y="315982"/>
                </a:lnTo>
                <a:lnTo>
                  <a:pt x="534720" y="327440"/>
                </a:lnTo>
                <a:lnTo>
                  <a:pt x="563206" y="334812"/>
                </a:lnTo>
                <a:lnTo>
                  <a:pt x="591880" y="337192"/>
                </a:lnTo>
                <a:lnTo>
                  <a:pt x="620933" y="333674"/>
                </a:lnTo>
                <a:lnTo>
                  <a:pt x="650557" y="323354"/>
                </a:lnTo>
                <a:lnTo>
                  <a:pt x="645726" y="275379"/>
                </a:lnTo>
                <a:lnTo>
                  <a:pt x="634349" y="229653"/>
                </a:lnTo>
                <a:lnTo>
                  <a:pt x="616914" y="186666"/>
                </a:lnTo>
                <a:lnTo>
                  <a:pt x="610618" y="175786"/>
                </a:lnTo>
                <a:close/>
              </a:path>
              <a:path w="650875" h="337820">
                <a:moveTo>
                  <a:pt x="317817" y="0"/>
                </a:moveTo>
                <a:lnTo>
                  <a:pt x="269017" y="3551"/>
                </a:lnTo>
                <a:lnTo>
                  <a:pt x="222416" y="13871"/>
                </a:lnTo>
                <a:lnTo>
                  <a:pt x="178518" y="30457"/>
                </a:lnTo>
                <a:lnTo>
                  <a:pt x="137825" y="52806"/>
                </a:lnTo>
                <a:lnTo>
                  <a:pt x="100838" y="80415"/>
                </a:lnTo>
                <a:lnTo>
                  <a:pt x="68060" y="112781"/>
                </a:lnTo>
                <a:lnTo>
                  <a:pt x="39993" y="149403"/>
                </a:lnTo>
                <a:lnTo>
                  <a:pt x="17138" y="189777"/>
                </a:lnTo>
                <a:lnTo>
                  <a:pt x="0" y="233400"/>
                </a:lnTo>
                <a:lnTo>
                  <a:pt x="48605" y="207022"/>
                </a:lnTo>
                <a:lnTo>
                  <a:pt x="94532" y="189230"/>
                </a:lnTo>
                <a:lnTo>
                  <a:pt x="137969" y="179120"/>
                </a:lnTo>
                <a:lnTo>
                  <a:pt x="179110" y="175786"/>
                </a:lnTo>
                <a:lnTo>
                  <a:pt x="610618" y="175786"/>
                </a:lnTo>
                <a:lnTo>
                  <a:pt x="593908" y="146907"/>
                </a:lnTo>
                <a:lnTo>
                  <a:pt x="565818" y="110863"/>
                </a:lnTo>
                <a:lnTo>
                  <a:pt x="533132" y="79024"/>
                </a:lnTo>
                <a:lnTo>
                  <a:pt x="496337" y="51878"/>
                </a:lnTo>
                <a:lnTo>
                  <a:pt x="455921" y="29914"/>
                </a:lnTo>
                <a:lnTo>
                  <a:pt x="412371" y="13621"/>
                </a:lnTo>
                <a:lnTo>
                  <a:pt x="366173" y="3486"/>
                </a:lnTo>
                <a:lnTo>
                  <a:pt x="317817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27541" y="9200701"/>
            <a:ext cx="558800" cy="530860"/>
          </a:xfrm>
          <a:custGeom>
            <a:avLst/>
            <a:gdLst/>
            <a:ahLst/>
            <a:cxnLst/>
            <a:rect l="l" t="t" r="r" b="b"/>
            <a:pathLst>
              <a:path w="558800" h="530859">
                <a:moveTo>
                  <a:pt x="81622" y="275297"/>
                </a:moveTo>
                <a:lnTo>
                  <a:pt x="43294" y="286831"/>
                </a:lnTo>
                <a:lnTo>
                  <a:pt x="1498" y="321233"/>
                </a:lnTo>
                <a:lnTo>
                  <a:pt x="0" y="322833"/>
                </a:lnTo>
                <a:lnTo>
                  <a:pt x="2057" y="323545"/>
                </a:lnTo>
                <a:lnTo>
                  <a:pt x="14301" y="328959"/>
                </a:lnTo>
                <a:lnTo>
                  <a:pt x="47561" y="358622"/>
                </a:lnTo>
                <a:lnTo>
                  <a:pt x="68895" y="392587"/>
                </a:lnTo>
                <a:lnTo>
                  <a:pt x="91935" y="440982"/>
                </a:lnTo>
                <a:lnTo>
                  <a:pt x="111086" y="486742"/>
                </a:lnTo>
                <a:lnTo>
                  <a:pt x="125806" y="528281"/>
                </a:lnTo>
                <a:lnTo>
                  <a:pt x="126415" y="530517"/>
                </a:lnTo>
                <a:lnTo>
                  <a:pt x="128104" y="528955"/>
                </a:lnTo>
                <a:lnTo>
                  <a:pt x="161060" y="503021"/>
                </a:lnTo>
                <a:lnTo>
                  <a:pt x="207505" y="471093"/>
                </a:lnTo>
                <a:lnTo>
                  <a:pt x="207721" y="470928"/>
                </a:lnTo>
                <a:lnTo>
                  <a:pt x="227618" y="431448"/>
                </a:lnTo>
                <a:lnTo>
                  <a:pt x="250158" y="391220"/>
                </a:lnTo>
                <a:lnTo>
                  <a:pt x="253958" y="385025"/>
                </a:lnTo>
                <a:lnTo>
                  <a:pt x="162496" y="385025"/>
                </a:lnTo>
                <a:lnTo>
                  <a:pt x="151168" y="359600"/>
                </a:lnTo>
                <a:lnTo>
                  <a:pt x="132647" y="322832"/>
                </a:lnTo>
                <a:lnTo>
                  <a:pt x="114842" y="296475"/>
                </a:lnTo>
                <a:lnTo>
                  <a:pt x="97815" y="280604"/>
                </a:lnTo>
                <a:lnTo>
                  <a:pt x="81622" y="275297"/>
                </a:lnTo>
                <a:close/>
              </a:path>
              <a:path w="558800" h="530859">
                <a:moveTo>
                  <a:pt x="542988" y="0"/>
                </a:moveTo>
                <a:lnTo>
                  <a:pt x="501320" y="25630"/>
                </a:lnTo>
                <a:lnTo>
                  <a:pt x="460214" y="54734"/>
                </a:lnTo>
                <a:lnTo>
                  <a:pt x="418674" y="87856"/>
                </a:lnTo>
                <a:lnTo>
                  <a:pt x="376794" y="124924"/>
                </a:lnTo>
                <a:lnTo>
                  <a:pt x="334670" y="165861"/>
                </a:lnTo>
                <a:lnTo>
                  <a:pt x="295516" y="207282"/>
                </a:lnTo>
                <a:lnTo>
                  <a:pt x="259060" y="249320"/>
                </a:lnTo>
                <a:lnTo>
                  <a:pt x="225379" y="291881"/>
                </a:lnTo>
                <a:lnTo>
                  <a:pt x="194550" y="334871"/>
                </a:lnTo>
                <a:lnTo>
                  <a:pt x="166649" y="378193"/>
                </a:lnTo>
                <a:lnTo>
                  <a:pt x="162496" y="385025"/>
                </a:lnTo>
                <a:lnTo>
                  <a:pt x="253958" y="385025"/>
                </a:lnTo>
                <a:lnTo>
                  <a:pt x="275463" y="349977"/>
                </a:lnTo>
                <a:lnTo>
                  <a:pt x="303490" y="307783"/>
                </a:lnTo>
                <a:lnTo>
                  <a:pt x="334196" y="264703"/>
                </a:lnTo>
                <a:lnTo>
                  <a:pt x="367538" y="220802"/>
                </a:lnTo>
                <a:lnTo>
                  <a:pt x="408437" y="170296"/>
                </a:lnTo>
                <a:lnTo>
                  <a:pt x="447958" y="125168"/>
                </a:lnTo>
                <a:lnTo>
                  <a:pt x="486016" y="85508"/>
                </a:lnTo>
                <a:lnTo>
                  <a:pt x="522526" y="51405"/>
                </a:lnTo>
                <a:lnTo>
                  <a:pt x="557403" y="22948"/>
                </a:lnTo>
                <a:lnTo>
                  <a:pt x="558495" y="22123"/>
                </a:lnTo>
                <a:lnTo>
                  <a:pt x="557707" y="21031"/>
                </a:lnTo>
                <a:lnTo>
                  <a:pt x="543725" y="1028"/>
                </a:lnTo>
                <a:lnTo>
                  <a:pt x="5429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22407" y="9198000"/>
            <a:ext cx="558800" cy="530860"/>
          </a:xfrm>
          <a:custGeom>
            <a:avLst/>
            <a:gdLst/>
            <a:ahLst/>
            <a:cxnLst/>
            <a:rect l="l" t="t" r="r" b="b"/>
            <a:pathLst>
              <a:path w="558800" h="530859">
                <a:moveTo>
                  <a:pt x="81622" y="275297"/>
                </a:moveTo>
                <a:lnTo>
                  <a:pt x="43294" y="286831"/>
                </a:lnTo>
                <a:lnTo>
                  <a:pt x="1498" y="321233"/>
                </a:lnTo>
                <a:lnTo>
                  <a:pt x="0" y="322834"/>
                </a:lnTo>
                <a:lnTo>
                  <a:pt x="2057" y="323545"/>
                </a:lnTo>
                <a:lnTo>
                  <a:pt x="14301" y="328959"/>
                </a:lnTo>
                <a:lnTo>
                  <a:pt x="47561" y="358622"/>
                </a:lnTo>
                <a:lnTo>
                  <a:pt x="68895" y="392580"/>
                </a:lnTo>
                <a:lnTo>
                  <a:pt x="91935" y="440969"/>
                </a:lnTo>
                <a:lnTo>
                  <a:pt x="111086" y="486742"/>
                </a:lnTo>
                <a:lnTo>
                  <a:pt x="125806" y="528269"/>
                </a:lnTo>
                <a:lnTo>
                  <a:pt x="126415" y="530517"/>
                </a:lnTo>
                <a:lnTo>
                  <a:pt x="128104" y="528955"/>
                </a:lnTo>
                <a:lnTo>
                  <a:pt x="161066" y="503016"/>
                </a:lnTo>
                <a:lnTo>
                  <a:pt x="207505" y="471093"/>
                </a:lnTo>
                <a:lnTo>
                  <a:pt x="207721" y="470928"/>
                </a:lnTo>
                <a:lnTo>
                  <a:pt x="227618" y="431444"/>
                </a:lnTo>
                <a:lnTo>
                  <a:pt x="250158" y="391214"/>
                </a:lnTo>
                <a:lnTo>
                  <a:pt x="253955" y="385025"/>
                </a:lnTo>
                <a:lnTo>
                  <a:pt x="162496" y="385025"/>
                </a:lnTo>
                <a:lnTo>
                  <a:pt x="151168" y="359600"/>
                </a:lnTo>
                <a:lnTo>
                  <a:pt x="132647" y="322832"/>
                </a:lnTo>
                <a:lnTo>
                  <a:pt x="114842" y="296475"/>
                </a:lnTo>
                <a:lnTo>
                  <a:pt x="97815" y="280604"/>
                </a:lnTo>
                <a:lnTo>
                  <a:pt x="81622" y="275297"/>
                </a:lnTo>
                <a:close/>
              </a:path>
              <a:path w="558800" h="530859">
                <a:moveTo>
                  <a:pt x="543001" y="0"/>
                </a:moveTo>
                <a:lnTo>
                  <a:pt x="501315" y="25630"/>
                </a:lnTo>
                <a:lnTo>
                  <a:pt x="460209" y="54734"/>
                </a:lnTo>
                <a:lnTo>
                  <a:pt x="418670" y="87856"/>
                </a:lnTo>
                <a:lnTo>
                  <a:pt x="376793" y="124924"/>
                </a:lnTo>
                <a:lnTo>
                  <a:pt x="334670" y="165862"/>
                </a:lnTo>
                <a:lnTo>
                  <a:pt x="295511" y="207282"/>
                </a:lnTo>
                <a:lnTo>
                  <a:pt x="259055" y="249319"/>
                </a:lnTo>
                <a:lnTo>
                  <a:pt x="225375" y="291879"/>
                </a:lnTo>
                <a:lnTo>
                  <a:pt x="194548" y="334864"/>
                </a:lnTo>
                <a:lnTo>
                  <a:pt x="166649" y="378180"/>
                </a:lnTo>
                <a:lnTo>
                  <a:pt x="162496" y="385025"/>
                </a:lnTo>
                <a:lnTo>
                  <a:pt x="253955" y="385025"/>
                </a:lnTo>
                <a:lnTo>
                  <a:pt x="275463" y="349972"/>
                </a:lnTo>
                <a:lnTo>
                  <a:pt x="303490" y="307780"/>
                </a:lnTo>
                <a:lnTo>
                  <a:pt x="334196" y="264702"/>
                </a:lnTo>
                <a:lnTo>
                  <a:pt x="367538" y="220802"/>
                </a:lnTo>
                <a:lnTo>
                  <a:pt x="408432" y="170296"/>
                </a:lnTo>
                <a:lnTo>
                  <a:pt x="447952" y="125167"/>
                </a:lnTo>
                <a:lnTo>
                  <a:pt x="486010" y="85505"/>
                </a:lnTo>
                <a:lnTo>
                  <a:pt x="522519" y="51398"/>
                </a:lnTo>
                <a:lnTo>
                  <a:pt x="557390" y="22936"/>
                </a:lnTo>
                <a:lnTo>
                  <a:pt x="558495" y="22123"/>
                </a:lnTo>
                <a:lnTo>
                  <a:pt x="557707" y="21031"/>
                </a:lnTo>
                <a:lnTo>
                  <a:pt x="5430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714949" y="9701524"/>
            <a:ext cx="988060" cy="3441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25755">
              <a:lnSpc>
                <a:spcPts val="1360"/>
              </a:lnSpc>
              <a:spcBef>
                <a:spcPts val="125"/>
              </a:spcBef>
            </a:pPr>
            <a:r>
              <a:rPr sz="1250" b="1" spc="10" dirty="0">
                <a:latin typeface="Tahoma"/>
                <a:cs typeface="Tahoma"/>
              </a:rPr>
              <a:t>ISO</a:t>
            </a:r>
            <a:endParaRPr sz="1250">
              <a:latin typeface="Tahoma"/>
              <a:cs typeface="Tahoma"/>
            </a:endParaRPr>
          </a:p>
          <a:p>
            <a:pPr marL="288290">
              <a:lnSpc>
                <a:spcPts val="1120"/>
              </a:lnSpc>
            </a:pPr>
            <a:r>
              <a:rPr sz="1050" b="1" spc="-75" dirty="0">
                <a:latin typeface="Tahoma"/>
                <a:cs typeface="Tahoma"/>
              </a:rPr>
              <a:t>27001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318359" y="9182328"/>
            <a:ext cx="988060" cy="1061085"/>
          </a:xfrm>
          <a:custGeom>
            <a:avLst/>
            <a:gdLst/>
            <a:ahLst/>
            <a:cxnLst/>
            <a:rect l="l" t="t" r="r" b="b"/>
            <a:pathLst>
              <a:path w="988060" h="1061084">
                <a:moveTo>
                  <a:pt x="0" y="0"/>
                </a:moveTo>
                <a:lnTo>
                  <a:pt x="987551" y="0"/>
                </a:lnTo>
                <a:lnTo>
                  <a:pt x="987551" y="1060703"/>
                </a:lnTo>
                <a:lnTo>
                  <a:pt x="0" y="1060703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36571" y="9271813"/>
            <a:ext cx="916203" cy="9161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76854" y="9396925"/>
            <a:ext cx="650875" cy="337820"/>
          </a:xfrm>
          <a:custGeom>
            <a:avLst/>
            <a:gdLst/>
            <a:ahLst/>
            <a:cxnLst/>
            <a:rect l="l" t="t" r="r" b="b"/>
            <a:pathLst>
              <a:path w="650875" h="337820">
                <a:moveTo>
                  <a:pt x="610618" y="175786"/>
                </a:moveTo>
                <a:lnTo>
                  <a:pt x="179110" y="175786"/>
                </a:lnTo>
                <a:lnTo>
                  <a:pt x="218145" y="178323"/>
                </a:lnTo>
                <a:lnTo>
                  <a:pt x="255265" y="185825"/>
                </a:lnTo>
                <a:lnTo>
                  <a:pt x="324525" y="212107"/>
                </a:lnTo>
                <a:lnTo>
                  <a:pt x="388419" y="247388"/>
                </a:lnTo>
                <a:lnTo>
                  <a:pt x="448478" y="284427"/>
                </a:lnTo>
                <a:lnTo>
                  <a:pt x="477547" y="301343"/>
                </a:lnTo>
                <a:lnTo>
                  <a:pt x="506231" y="315982"/>
                </a:lnTo>
                <a:lnTo>
                  <a:pt x="534720" y="327440"/>
                </a:lnTo>
                <a:lnTo>
                  <a:pt x="563206" y="334812"/>
                </a:lnTo>
                <a:lnTo>
                  <a:pt x="591880" y="337192"/>
                </a:lnTo>
                <a:lnTo>
                  <a:pt x="620933" y="333674"/>
                </a:lnTo>
                <a:lnTo>
                  <a:pt x="650557" y="323354"/>
                </a:lnTo>
                <a:lnTo>
                  <a:pt x="645726" y="275379"/>
                </a:lnTo>
                <a:lnTo>
                  <a:pt x="634349" y="229653"/>
                </a:lnTo>
                <a:lnTo>
                  <a:pt x="616914" y="186666"/>
                </a:lnTo>
                <a:lnTo>
                  <a:pt x="610618" y="175786"/>
                </a:lnTo>
                <a:close/>
              </a:path>
              <a:path w="650875" h="337820">
                <a:moveTo>
                  <a:pt x="317817" y="0"/>
                </a:moveTo>
                <a:lnTo>
                  <a:pt x="269017" y="3551"/>
                </a:lnTo>
                <a:lnTo>
                  <a:pt x="222416" y="13871"/>
                </a:lnTo>
                <a:lnTo>
                  <a:pt x="178518" y="30457"/>
                </a:lnTo>
                <a:lnTo>
                  <a:pt x="137825" y="52806"/>
                </a:lnTo>
                <a:lnTo>
                  <a:pt x="100838" y="80415"/>
                </a:lnTo>
                <a:lnTo>
                  <a:pt x="68060" y="112781"/>
                </a:lnTo>
                <a:lnTo>
                  <a:pt x="39993" y="149403"/>
                </a:lnTo>
                <a:lnTo>
                  <a:pt x="17138" y="189777"/>
                </a:lnTo>
                <a:lnTo>
                  <a:pt x="0" y="233400"/>
                </a:lnTo>
                <a:lnTo>
                  <a:pt x="48605" y="207022"/>
                </a:lnTo>
                <a:lnTo>
                  <a:pt x="94532" y="189230"/>
                </a:lnTo>
                <a:lnTo>
                  <a:pt x="137969" y="179120"/>
                </a:lnTo>
                <a:lnTo>
                  <a:pt x="179110" y="175786"/>
                </a:lnTo>
                <a:lnTo>
                  <a:pt x="610618" y="175786"/>
                </a:lnTo>
                <a:lnTo>
                  <a:pt x="593908" y="146907"/>
                </a:lnTo>
                <a:lnTo>
                  <a:pt x="565818" y="110863"/>
                </a:lnTo>
                <a:lnTo>
                  <a:pt x="533132" y="79024"/>
                </a:lnTo>
                <a:lnTo>
                  <a:pt x="496337" y="51878"/>
                </a:lnTo>
                <a:lnTo>
                  <a:pt x="455921" y="29914"/>
                </a:lnTo>
                <a:lnTo>
                  <a:pt x="412371" y="13621"/>
                </a:lnTo>
                <a:lnTo>
                  <a:pt x="366173" y="3486"/>
                </a:lnTo>
                <a:lnTo>
                  <a:pt x="317817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30963" y="9200701"/>
            <a:ext cx="558800" cy="530860"/>
          </a:xfrm>
          <a:custGeom>
            <a:avLst/>
            <a:gdLst/>
            <a:ahLst/>
            <a:cxnLst/>
            <a:rect l="l" t="t" r="r" b="b"/>
            <a:pathLst>
              <a:path w="558800" h="530859">
                <a:moveTo>
                  <a:pt x="81622" y="275297"/>
                </a:moveTo>
                <a:lnTo>
                  <a:pt x="43294" y="286831"/>
                </a:lnTo>
                <a:lnTo>
                  <a:pt x="1498" y="321233"/>
                </a:lnTo>
                <a:lnTo>
                  <a:pt x="0" y="322833"/>
                </a:lnTo>
                <a:lnTo>
                  <a:pt x="2057" y="323545"/>
                </a:lnTo>
                <a:lnTo>
                  <a:pt x="14301" y="328959"/>
                </a:lnTo>
                <a:lnTo>
                  <a:pt x="47561" y="358622"/>
                </a:lnTo>
                <a:lnTo>
                  <a:pt x="68895" y="392587"/>
                </a:lnTo>
                <a:lnTo>
                  <a:pt x="91935" y="440982"/>
                </a:lnTo>
                <a:lnTo>
                  <a:pt x="111086" y="486742"/>
                </a:lnTo>
                <a:lnTo>
                  <a:pt x="125806" y="528281"/>
                </a:lnTo>
                <a:lnTo>
                  <a:pt x="126415" y="530517"/>
                </a:lnTo>
                <a:lnTo>
                  <a:pt x="128104" y="528955"/>
                </a:lnTo>
                <a:lnTo>
                  <a:pt x="161060" y="503021"/>
                </a:lnTo>
                <a:lnTo>
                  <a:pt x="207505" y="471093"/>
                </a:lnTo>
                <a:lnTo>
                  <a:pt x="207721" y="470928"/>
                </a:lnTo>
                <a:lnTo>
                  <a:pt x="227618" y="431448"/>
                </a:lnTo>
                <a:lnTo>
                  <a:pt x="250158" y="391220"/>
                </a:lnTo>
                <a:lnTo>
                  <a:pt x="253958" y="385025"/>
                </a:lnTo>
                <a:lnTo>
                  <a:pt x="162496" y="385025"/>
                </a:lnTo>
                <a:lnTo>
                  <a:pt x="151168" y="359600"/>
                </a:lnTo>
                <a:lnTo>
                  <a:pt x="132647" y="322832"/>
                </a:lnTo>
                <a:lnTo>
                  <a:pt x="114842" y="296475"/>
                </a:lnTo>
                <a:lnTo>
                  <a:pt x="97815" y="280604"/>
                </a:lnTo>
                <a:lnTo>
                  <a:pt x="81622" y="275297"/>
                </a:lnTo>
                <a:close/>
              </a:path>
              <a:path w="558800" h="530859">
                <a:moveTo>
                  <a:pt x="542988" y="0"/>
                </a:moveTo>
                <a:lnTo>
                  <a:pt x="501320" y="25630"/>
                </a:lnTo>
                <a:lnTo>
                  <a:pt x="460214" y="54734"/>
                </a:lnTo>
                <a:lnTo>
                  <a:pt x="418674" y="87856"/>
                </a:lnTo>
                <a:lnTo>
                  <a:pt x="376794" y="124924"/>
                </a:lnTo>
                <a:lnTo>
                  <a:pt x="334670" y="165861"/>
                </a:lnTo>
                <a:lnTo>
                  <a:pt x="295516" y="207282"/>
                </a:lnTo>
                <a:lnTo>
                  <a:pt x="259060" y="249320"/>
                </a:lnTo>
                <a:lnTo>
                  <a:pt x="225379" y="291881"/>
                </a:lnTo>
                <a:lnTo>
                  <a:pt x="194550" y="334871"/>
                </a:lnTo>
                <a:lnTo>
                  <a:pt x="166649" y="378193"/>
                </a:lnTo>
                <a:lnTo>
                  <a:pt x="162496" y="385025"/>
                </a:lnTo>
                <a:lnTo>
                  <a:pt x="253958" y="385025"/>
                </a:lnTo>
                <a:lnTo>
                  <a:pt x="275463" y="349977"/>
                </a:lnTo>
                <a:lnTo>
                  <a:pt x="303490" y="307783"/>
                </a:lnTo>
                <a:lnTo>
                  <a:pt x="334196" y="264703"/>
                </a:lnTo>
                <a:lnTo>
                  <a:pt x="367538" y="220802"/>
                </a:lnTo>
                <a:lnTo>
                  <a:pt x="408437" y="170296"/>
                </a:lnTo>
                <a:lnTo>
                  <a:pt x="447958" y="125168"/>
                </a:lnTo>
                <a:lnTo>
                  <a:pt x="486016" y="85508"/>
                </a:lnTo>
                <a:lnTo>
                  <a:pt x="522526" y="51405"/>
                </a:lnTo>
                <a:lnTo>
                  <a:pt x="557403" y="22948"/>
                </a:lnTo>
                <a:lnTo>
                  <a:pt x="558495" y="22123"/>
                </a:lnTo>
                <a:lnTo>
                  <a:pt x="557707" y="21031"/>
                </a:lnTo>
                <a:lnTo>
                  <a:pt x="543725" y="1028"/>
                </a:lnTo>
                <a:lnTo>
                  <a:pt x="5429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25829" y="9198000"/>
            <a:ext cx="558800" cy="530860"/>
          </a:xfrm>
          <a:custGeom>
            <a:avLst/>
            <a:gdLst/>
            <a:ahLst/>
            <a:cxnLst/>
            <a:rect l="l" t="t" r="r" b="b"/>
            <a:pathLst>
              <a:path w="558800" h="530859">
                <a:moveTo>
                  <a:pt x="81622" y="275297"/>
                </a:moveTo>
                <a:lnTo>
                  <a:pt x="43294" y="286831"/>
                </a:lnTo>
                <a:lnTo>
                  <a:pt x="1498" y="321233"/>
                </a:lnTo>
                <a:lnTo>
                  <a:pt x="0" y="322834"/>
                </a:lnTo>
                <a:lnTo>
                  <a:pt x="2057" y="323545"/>
                </a:lnTo>
                <a:lnTo>
                  <a:pt x="14301" y="328959"/>
                </a:lnTo>
                <a:lnTo>
                  <a:pt x="47561" y="358622"/>
                </a:lnTo>
                <a:lnTo>
                  <a:pt x="68895" y="392580"/>
                </a:lnTo>
                <a:lnTo>
                  <a:pt x="91935" y="440969"/>
                </a:lnTo>
                <a:lnTo>
                  <a:pt x="111086" y="486742"/>
                </a:lnTo>
                <a:lnTo>
                  <a:pt x="125806" y="528269"/>
                </a:lnTo>
                <a:lnTo>
                  <a:pt x="126415" y="530517"/>
                </a:lnTo>
                <a:lnTo>
                  <a:pt x="128104" y="528955"/>
                </a:lnTo>
                <a:lnTo>
                  <a:pt x="161066" y="503016"/>
                </a:lnTo>
                <a:lnTo>
                  <a:pt x="207505" y="471093"/>
                </a:lnTo>
                <a:lnTo>
                  <a:pt x="207721" y="470928"/>
                </a:lnTo>
                <a:lnTo>
                  <a:pt x="227618" y="431444"/>
                </a:lnTo>
                <a:lnTo>
                  <a:pt x="250158" y="391214"/>
                </a:lnTo>
                <a:lnTo>
                  <a:pt x="253955" y="385025"/>
                </a:lnTo>
                <a:lnTo>
                  <a:pt x="162496" y="385025"/>
                </a:lnTo>
                <a:lnTo>
                  <a:pt x="151168" y="359600"/>
                </a:lnTo>
                <a:lnTo>
                  <a:pt x="132647" y="322832"/>
                </a:lnTo>
                <a:lnTo>
                  <a:pt x="114842" y="296475"/>
                </a:lnTo>
                <a:lnTo>
                  <a:pt x="97815" y="280604"/>
                </a:lnTo>
                <a:lnTo>
                  <a:pt x="81622" y="275297"/>
                </a:lnTo>
                <a:close/>
              </a:path>
              <a:path w="558800" h="530859">
                <a:moveTo>
                  <a:pt x="543001" y="0"/>
                </a:moveTo>
                <a:lnTo>
                  <a:pt x="501315" y="25630"/>
                </a:lnTo>
                <a:lnTo>
                  <a:pt x="460209" y="54734"/>
                </a:lnTo>
                <a:lnTo>
                  <a:pt x="418670" y="87856"/>
                </a:lnTo>
                <a:lnTo>
                  <a:pt x="376793" y="124924"/>
                </a:lnTo>
                <a:lnTo>
                  <a:pt x="334670" y="165862"/>
                </a:lnTo>
                <a:lnTo>
                  <a:pt x="295511" y="207282"/>
                </a:lnTo>
                <a:lnTo>
                  <a:pt x="259055" y="249319"/>
                </a:lnTo>
                <a:lnTo>
                  <a:pt x="225375" y="291879"/>
                </a:lnTo>
                <a:lnTo>
                  <a:pt x="194548" y="334864"/>
                </a:lnTo>
                <a:lnTo>
                  <a:pt x="166649" y="378180"/>
                </a:lnTo>
                <a:lnTo>
                  <a:pt x="162496" y="385025"/>
                </a:lnTo>
                <a:lnTo>
                  <a:pt x="253955" y="385025"/>
                </a:lnTo>
                <a:lnTo>
                  <a:pt x="275463" y="349972"/>
                </a:lnTo>
                <a:lnTo>
                  <a:pt x="303490" y="307780"/>
                </a:lnTo>
                <a:lnTo>
                  <a:pt x="334196" y="264702"/>
                </a:lnTo>
                <a:lnTo>
                  <a:pt x="367538" y="220802"/>
                </a:lnTo>
                <a:lnTo>
                  <a:pt x="408432" y="170296"/>
                </a:lnTo>
                <a:lnTo>
                  <a:pt x="447952" y="125167"/>
                </a:lnTo>
                <a:lnTo>
                  <a:pt x="486010" y="85505"/>
                </a:lnTo>
                <a:lnTo>
                  <a:pt x="522519" y="51398"/>
                </a:lnTo>
                <a:lnTo>
                  <a:pt x="557390" y="22936"/>
                </a:lnTo>
                <a:lnTo>
                  <a:pt x="558495" y="22123"/>
                </a:lnTo>
                <a:lnTo>
                  <a:pt x="557707" y="21031"/>
                </a:lnTo>
                <a:lnTo>
                  <a:pt x="5430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318359" y="9701524"/>
            <a:ext cx="988060" cy="3441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25755">
              <a:lnSpc>
                <a:spcPts val="1360"/>
              </a:lnSpc>
              <a:spcBef>
                <a:spcPts val="125"/>
              </a:spcBef>
            </a:pPr>
            <a:r>
              <a:rPr sz="1250" b="1" spc="10" dirty="0">
                <a:latin typeface="Tahoma"/>
                <a:cs typeface="Tahoma"/>
              </a:rPr>
              <a:t>ISO</a:t>
            </a:r>
            <a:endParaRPr sz="1250">
              <a:latin typeface="Tahoma"/>
              <a:cs typeface="Tahoma"/>
            </a:endParaRPr>
          </a:p>
          <a:p>
            <a:pPr marL="288290">
              <a:lnSpc>
                <a:spcPts val="1120"/>
              </a:lnSpc>
            </a:pPr>
            <a:r>
              <a:rPr sz="1050" b="1" spc="-75" dirty="0">
                <a:latin typeface="Tahoma"/>
                <a:cs typeface="Tahoma"/>
              </a:rPr>
              <a:t>13485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20610" y="1035249"/>
            <a:ext cx="3599992" cy="19933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5311" y="761910"/>
            <a:ext cx="1799999" cy="15091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12315" y="5773978"/>
            <a:ext cx="4032885" cy="2853055"/>
          </a:xfrm>
          <a:custGeom>
            <a:avLst/>
            <a:gdLst/>
            <a:ahLst/>
            <a:cxnLst/>
            <a:rect l="l" t="t" r="r" b="b"/>
            <a:pathLst>
              <a:path w="4032885" h="2853054">
                <a:moveTo>
                  <a:pt x="0" y="0"/>
                </a:moveTo>
                <a:lnTo>
                  <a:pt x="4032504" y="0"/>
                </a:lnTo>
                <a:lnTo>
                  <a:pt x="4032504" y="2852928"/>
                </a:lnTo>
                <a:lnTo>
                  <a:pt x="0" y="28529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71787" y="6421392"/>
            <a:ext cx="1510157" cy="11643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45520" y="7701762"/>
            <a:ext cx="731520" cy="245745"/>
          </a:xfrm>
          <a:custGeom>
            <a:avLst/>
            <a:gdLst/>
            <a:ahLst/>
            <a:cxnLst/>
            <a:rect l="l" t="t" r="r" b="b"/>
            <a:pathLst>
              <a:path w="731520" h="245745">
                <a:moveTo>
                  <a:pt x="0" y="245579"/>
                </a:moveTo>
                <a:lnTo>
                  <a:pt x="731342" y="245579"/>
                </a:lnTo>
                <a:lnTo>
                  <a:pt x="731342" y="0"/>
                </a:lnTo>
                <a:lnTo>
                  <a:pt x="0" y="0"/>
                </a:lnTo>
                <a:lnTo>
                  <a:pt x="0" y="245579"/>
                </a:lnTo>
                <a:close/>
              </a:path>
            </a:pathLst>
          </a:custGeom>
          <a:solidFill>
            <a:srgbClr val="EC66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76868" y="7700062"/>
            <a:ext cx="1928495" cy="248285"/>
          </a:xfrm>
          <a:custGeom>
            <a:avLst/>
            <a:gdLst/>
            <a:ahLst/>
            <a:cxnLst/>
            <a:rect l="l" t="t" r="r" b="b"/>
            <a:pathLst>
              <a:path w="1928495" h="248284">
                <a:moveTo>
                  <a:pt x="1845830" y="4203"/>
                </a:moveTo>
                <a:lnTo>
                  <a:pt x="1791525" y="4203"/>
                </a:lnTo>
                <a:lnTo>
                  <a:pt x="1791525" y="243471"/>
                </a:lnTo>
                <a:lnTo>
                  <a:pt x="1928152" y="243471"/>
                </a:lnTo>
                <a:lnTo>
                  <a:pt x="1928152" y="200380"/>
                </a:lnTo>
                <a:lnTo>
                  <a:pt x="1845830" y="200380"/>
                </a:lnTo>
                <a:lnTo>
                  <a:pt x="1845830" y="4203"/>
                </a:lnTo>
                <a:close/>
              </a:path>
              <a:path w="1928495" h="248284">
                <a:moveTo>
                  <a:pt x="1670075" y="342"/>
                </a:moveTo>
                <a:lnTo>
                  <a:pt x="1617686" y="19164"/>
                </a:lnTo>
                <a:lnTo>
                  <a:pt x="1592924" y="51990"/>
                </a:lnTo>
                <a:lnTo>
                  <a:pt x="1580223" y="97095"/>
                </a:lnTo>
                <a:lnTo>
                  <a:pt x="1578635" y="124015"/>
                </a:lnTo>
                <a:lnTo>
                  <a:pt x="1580223" y="150940"/>
                </a:lnTo>
                <a:lnTo>
                  <a:pt x="1592924" y="196042"/>
                </a:lnTo>
                <a:lnTo>
                  <a:pt x="1617686" y="228860"/>
                </a:lnTo>
                <a:lnTo>
                  <a:pt x="1670075" y="247688"/>
                </a:lnTo>
                <a:lnTo>
                  <a:pt x="1689462" y="245595"/>
                </a:lnTo>
                <a:lnTo>
                  <a:pt x="1706859" y="239364"/>
                </a:lnTo>
                <a:lnTo>
                  <a:pt x="1722362" y="228962"/>
                </a:lnTo>
                <a:lnTo>
                  <a:pt x="1735937" y="214401"/>
                </a:lnTo>
                <a:lnTo>
                  <a:pt x="1743403" y="202133"/>
                </a:lnTo>
                <a:lnTo>
                  <a:pt x="1670075" y="202133"/>
                </a:lnTo>
                <a:lnTo>
                  <a:pt x="1661969" y="200873"/>
                </a:lnTo>
                <a:lnTo>
                  <a:pt x="1636347" y="157424"/>
                </a:lnTo>
                <a:lnTo>
                  <a:pt x="1633982" y="124015"/>
                </a:lnTo>
                <a:lnTo>
                  <a:pt x="1636237" y="89685"/>
                </a:lnTo>
                <a:lnTo>
                  <a:pt x="1643003" y="65162"/>
                </a:lnTo>
                <a:lnTo>
                  <a:pt x="1654282" y="50447"/>
                </a:lnTo>
                <a:lnTo>
                  <a:pt x="1670075" y="45542"/>
                </a:lnTo>
                <a:lnTo>
                  <a:pt x="1743192" y="45542"/>
                </a:lnTo>
                <a:lnTo>
                  <a:pt x="1735937" y="33616"/>
                </a:lnTo>
                <a:lnTo>
                  <a:pt x="1722362" y="19057"/>
                </a:lnTo>
                <a:lnTo>
                  <a:pt x="1706859" y="8659"/>
                </a:lnTo>
                <a:lnTo>
                  <a:pt x="1689430" y="2421"/>
                </a:lnTo>
                <a:lnTo>
                  <a:pt x="1670075" y="342"/>
                </a:lnTo>
                <a:close/>
              </a:path>
              <a:path w="1928495" h="248284">
                <a:moveTo>
                  <a:pt x="1743192" y="45542"/>
                </a:moveTo>
                <a:lnTo>
                  <a:pt x="1670075" y="45542"/>
                </a:lnTo>
                <a:lnTo>
                  <a:pt x="1685857" y="50447"/>
                </a:lnTo>
                <a:lnTo>
                  <a:pt x="1697137" y="65162"/>
                </a:lnTo>
                <a:lnTo>
                  <a:pt x="1703909" y="89685"/>
                </a:lnTo>
                <a:lnTo>
                  <a:pt x="1706168" y="124015"/>
                </a:lnTo>
                <a:lnTo>
                  <a:pt x="1703909" y="158193"/>
                </a:lnTo>
                <a:lnTo>
                  <a:pt x="1697137" y="182605"/>
                </a:lnTo>
                <a:lnTo>
                  <a:pt x="1685857" y="197251"/>
                </a:lnTo>
                <a:lnTo>
                  <a:pt x="1670075" y="202133"/>
                </a:lnTo>
                <a:lnTo>
                  <a:pt x="1743403" y="202133"/>
                </a:lnTo>
                <a:lnTo>
                  <a:pt x="1746970" y="196272"/>
                </a:lnTo>
                <a:lnTo>
                  <a:pt x="1754847" y="175166"/>
                </a:lnTo>
                <a:lnTo>
                  <a:pt x="1759572" y="151080"/>
                </a:lnTo>
                <a:lnTo>
                  <a:pt x="1761147" y="124015"/>
                </a:lnTo>
                <a:lnTo>
                  <a:pt x="1759572" y="96949"/>
                </a:lnTo>
                <a:lnTo>
                  <a:pt x="1754847" y="72863"/>
                </a:lnTo>
                <a:lnTo>
                  <a:pt x="1746970" y="51752"/>
                </a:lnTo>
                <a:lnTo>
                  <a:pt x="1743192" y="45542"/>
                </a:lnTo>
                <a:close/>
              </a:path>
              <a:path w="1928495" h="248284">
                <a:moveTo>
                  <a:pt x="1476971" y="4203"/>
                </a:moveTo>
                <a:lnTo>
                  <a:pt x="1408303" y="4203"/>
                </a:lnTo>
                <a:lnTo>
                  <a:pt x="1408303" y="243471"/>
                </a:lnTo>
                <a:lnTo>
                  <a:pt x="1461554" y="243471"/>
                </a:lnTo>
                <a:lnTo>
                  <a:pt x="1461554" y="141528"/>
                </a:lnTo>
                <a:lnTo>
                  <a:pt x="1462024" y="141528"/>
                </a:lnTo>
                <a:lnTo>
                  <a:pt x="1462608" y="141414"/>
                </a:lnTo>
                <a:lnTo>
                  <a:pt x="1463306" y="141185"/>
                </a:lnTo>
                <a:lnTo>
                  <a:pt x="1532703" y="141185"/>
                </a:lnTo>
                <a:lnTo>
                  <a:pt x="1532147" y="140039"/>
                </a:lnTo>
                <a:lnTo>
                  <a:pt x="1526146" y="131346"/>
                </a:lnTo>
                <a:lnTo>
                  <a:pt x="1519707" y="125412"/>
                </a:lnTo>
                <a:lnTo>
                  <a:pt x="1536561" y="117139"/>
                </a:lnTo>
                <a:lnTo>
                  <a:pt x="1548603" y="105275"/>
                </a:lnTo>
                <a:lnTo>
                  <a:pt x="1550974" y="100203"/>
                </a:lnTo>
                <a:lnTo>
                  <a:pt x="1461554" y="100203"/>
                </a:lnTo>
                <a:lnTo>
                  <a:pt x="1461554" y="45885"/>
                </a:lnTo>
                <a:lnTo>
                  <a:pt x="1553899" y="45885"/>
                </a:lnTo>
                <a:lnTo>
                  <a:pt x="1553159" y="41644"/>
                </a:lnTo>
                <a:lnTo>
                  <a:pt x="1537922" y="20843"/>
                </a:lnTo>
                <a:lnTo>
                  <a:pt x="1512526" y="8363"/>
                </a:lnTo>
                <a:lnTo>
                  <a:pt x="1476971" y="4203"/>
                </a:lnTo>
                <a:close/>
              </a:path>
              <a:path w="1928495" h="248284">
                <a:moveTo>
                  <a:pt x="1532703" y="141185"/>
                </a:moveTo>
                <a:lnTo>
                  <a:pt x="1472780" y="141185"/>
                </a:lnTo>
                <a:lnTo>
                  <a:pt x="1478953" y="145034"/>
                </a:lnTo>
                <a:lnTo>
                  <a:pt x="1483626" y="152742"/>
                </a:lnTo>
                <a:lnTo>
                  <a:pt x="1510245" y="243471"/>
                </a:lnTo>
                <a:lnTo>
                  <a:pt x="1567002" y="243471"/>
                </a:lnTo>
                <a:lnTo>
                  <a:pt x="1542834" y="165696"/>
                </a:lnTo>
                <a:lnTo>
                  <a:pt x="1537709" y="151490"/>
                </a:lnTo>
                <a:lnTo>
                  <a:pt x="1532703" y="141185"/>
                </a:lnTo>
                <a:close/>
              </a:path>
              <a:path w="1928495" h="248284">
                <a:moveTo>
                  <a:pt x="1553899" y="45885"/>
                </a:moveTo>
                <a:lnTo>
                  <a:pt x="1472069" y="45885"/>
                </a:lnTo>
                <a:lnTo>
                  <a:pt x="1486321" y="47615"/>
                </a:lnTo>
                <a:lnTo>
                  <a:pt x="1496501" y="52806"/>
                </a:lnTo>
                <a:lnTo>
                  <a:pt x="1502609" y="61454"/>
                </a:lnTo>
                <a:lnTo>
                  <a:pt x="1504645" y="73558"/>
                </a:lnTo>
                <a:lnTo>
                  <a:pt x="1504645" y="83616"/>
                </a:lnTo>
                <a:lnTo>
                  <a:pt x="1471726" y="100203"/>
                </a:lnTo>
                <a:lnTo>
                  <a:pt x="1550974" y="100203"/>
                </a:lnTo>
                <a:lnTo>
                  <a:pt x="1555829" y="89816"/>
                </a:lnTo>
                <a:lnTo>
                  <a:pt x="1558239" y="70764"/>
                </a:lnTo>
                <a:lnTo>
                  <a:pt x="1553899" y="45885"/>
                </a:lnTo>
                <a:close/>
              </a:path>
              <a:path w="1928495" h="248284">
                <a:moveTo>
                  <a:pt x="1338897" y="47294"/>
                </a:moveTo>
                <a:lnTo>
                  <a:pt x="1284947" y="47294"/>
                </a:lnTo>
                <a:lnTo>
                  <a:pt x="1284947" y="243471"/>
                </a:lnTo>
                <a:lnTo>
                  <a:pt x="1338897" y="243471"/>
                </a:lnTo>
                <a:lnTo>
                  <a:pt x="1338897" y="47294"/>
                </a:lnTo>
                <a:close/>
              </a:path>
              <a:path w="1928495" h="248284">
                <a:moveTo>
                  <a:pt x="1387602" y="4203"/>
                </a:moveTo>
                <a:lnTo>
                  <a:pt x="1236256" y="4203"/>
                </a:lnTo>
                <a:lnTo>
                  <a:pt x="1236256" y="47294"/>
                </a:lnTo>
                <a:lnTo>
                  <a:pt x="1387602" y="47294"/>
                </a:lnTo>
                <a:lnTo>
                  <a:pt x="1387602" y="4203"/>
                </a:lnTo>
                <a:close/>
              </a:path>
              <a:path w="1928495" h="248284">
                <a:moveTo>
                  <a:pt x="1102093" y="4203"/>
                </a:moveTo>
                <a:lnTo>
                  <a:pt x="1051991" y="4203"/>
                </a:lnTo>
                <a:lnTo>
                  <a:pt x="1051991" y="243471"/>
                </a:lnTo>
                <a:lnTo>
                  <a:pt x="1102436" y="243471"/>
                </a:lnTo>
                <a:lnTo>
                  <a:pt x="1102436" y="106616"/>
                </a:lnTo>
                <a:lnTo>
                  <a:pt x="1152881" y="106616"/>
                </a:lnTo>
                <a:lnTo>
                  <a:pt x="1102093" y="4203"/>
                </a:lnTo>
                <a:close/>
              </a:path>
              <a:path w="1928495" h="248284">
                <a:moveTo>
                  <a:pt x="1152881" y="106616"/>
                </a:moveTo>
                <a:lnTo>
                  <a:pt x="1102436" y="106616"/>
                </a:lnTo>
                <a:lnTo>
                  <a:pt x="1171105" y="243471"/>
                </a:lnTo>
                <a:lnTo>
                  <a:pt x="1217002" y="243471"/>
                </a:lnTo>
                <a:lnTo>
                  <a:pt x="1217002" y="134886"/>
                </a:lnTo>
                <a:lnTo>
                  <a:pt x="1166901" y="134886"/>
                </a:lnTo>
                <a:lnTo>
                  <a:pt x="1152881" y="106616"/>
                </a:lnTo>
                <a:close/>
              </a:path>
              <a:path w="1928495" h="248284">
                <a:moveTo>
                  <a:pt x="1217002" y="4203"/>
                </a:moveTo>
                <a:lnTo>
                  <a:pt x="1166901" y="4203"/>
                </a:lnTo>
                <a:lnTo>
                  <a:pt x="1166901" y="134886"/>
                </a:lnTo>
                <a:lnTo>
                  <a:pt x="1217002" y="134886"/>
                </a:lnTo>
                <a:lnTo>
                  <a:pt x="1217002" y="4203"/>
                </a:lnTo>
                <a:close/>
              </a:path>
              <a:path w="1928495" h="248284">
                <a:moveTo>
                  <a:pt x="930706" y="342"/>
                </a:moveTo>
                <a:lnTo>
                  <a:pt x="878318" y="19164"/>
                </a:lnTo>
                <a:lnTo>
                  <a:pt x="853556" y="51990"/>
                </a:lnTo>
                <a:lnTo>
                  <a:pt x="840854" y="97095"/>
                </a:lnTo>
                <a:lnTo>
                  <a:pt x="839266" y="124015"/>
                </a:lnTo>
                <a:lnTo>
                  <a:pt x="840854" y="150940"/>
                </a:lnTo>
                <a:lnTo>
                  <a:pt x="853556" y="196042"/>
                </a:lnTo>
                <a:lnTo>
                  <a:pt x="878318" y="228860"/>
                </a:lnTo>
                <a:lnTo>
                  <a:pt x="930706" y="247688"/>
                </a:lnTo>
                <a:lnTo>
                  <a:pt x="950094" y="245595"/>
                </a:lnTo>
                <a:lnTo>
                  <a:pt x="967490" y="239364"/>
                </a:lnTo>
                <a:lnTo>
                  <a:pt x="982993" y="228962"/>
                </a:lnTo>
                <a:lnTo>
                  <a:pt x="996569" y="214401"/>
                </a:lnTo>
                <a:lnTo>
                  <a:pt x="1004036" y="202133"/>
                </a:lnTo>
                <a:lnTo>
                  <a:pt x="930706" y="202133"/>
                </a:lnTo>
                <a:lnTo>
                  <a:pt x="922600" y="200873"/>
                </a:lnTo>
                <a:lnTo>
                  <a:pt x="896989" y="157424"/>
                </a:lnTo>
                <a:lnTo>
                  <a:pt x="894626" y="124015"/>
                </a:lnTo>
                <a:lnTo>
                  <a:pt x="896881" y="89685"/>
                </a:lnTo>
                <a:lnTo>
                  <a:pt x="903646" y="65162"/>
                </a:lnTo>
                <a:lnTo>
                  <a:pt x="914921" y="50447"/>
                </a:lnTo>
                <a:lnTo>
                  <a:pt x="930706" y="45542"/>
                </a:lnTo>
                <a:lnTo>
                  <a:pt x="1003824" y="45542"/>
                </a:lnTo>
                <a:lnTo>
                  <a:pt x="996569" y="33616"/>
                </a:lnTo>
                <a:lnTo>
                  <a:pt x="982993" y="19057"/>
                </a:lnTo>
                <a:lnTo>
                  <a:pt x="967490" y="8659"/>
                </a:lnTo>
                <a:lnTo>
                  <a:pt x="950061" y="2421"/>
                </a:lnTo>
                <a:lnTo>
                  <a:pt x="930706" y="342"/>
                </a:lnTo>
                <a:close/>
              </a:path>
              <a:path w="1928495" h="248284">
                <a:moveTo>
                  <a:pt x="1003824" y="45542"/>
                </a:moveTo>
                <a:lnTo>
                  <a:pt x="930706" y="45542"/>
                </a:lnTo>
                <a:lnTo>
                  <a:pt x="946492" y="50447"/>
                </a:lnTo>
                <a:lnTo>
                  <a:pt x="957767" y="65162"/>
                </a:lnTo>
                <a:lnTo>
                  <a:pt x="964532" y="89685"/>
                </a:lnTo>
                <a:lnTo>
                  <a:pt x="966787" y="124015"/>
                </a:lnTo>
                <a:lnTo>
                  <a:pt x="964532" y="158193"/>
                </a:lnTo>
                <a:lnTo>
                  <a:pt x="957767" y="182605"/>
                </a:lnTo>
                <a:lnTo>
                  <a:pt x="946492" y="197251"/>
                </a:lnTo>
                <a:lnTo>
                  <a:pt x="930706" y="202133"/>
                </a:lnTo>
                <a:lnTo>
                  <a:pt x="1004036" y="202133"/>
                </a:lnTo>
                <a:lnTo>
                  <a:pt x="1007603" y="196272"/>
                </a:lnTo>
                <a:lnTo>
                  <a:pt x="1015485" y="175166"/>
                </a:lnTo>
                <a:lnTo>
                  <a:pt x="1020214" y="151080"/>
                </a:lnTo>
                <a:lnTo>
                  <a:pt x="1021791" y="124015"/>
                </a:lnTo>
                <a:lnTo>
                  <a:pt x="1020214" y="96949"/>
                </a:lnTo>
                <a:lnTo>
                  <a:pt x="1015485" y="72863"/>
                </a:lnTo>
                <a:lnTo>
                  <a:pt x="1007603" y="51752"/>
                </a:lnTo>
                <a:lnTo>
                  <a:pt x="1003824" y="45542"/>
                </a:lnTo>
                <a:close/>
              </a:path>
              <a:path w="1928495" h="248284">
                <a:moveTo>
                  <a:pt x="770153" y="0"/>
                </a:moveTo>
                <a:lnTo>
                  <a:pt x="730910" y="8455"/>
                </a:lnTo>
                <a:lnTo>
                  <a:pt x="700087" y="33807"/>
                </a:lnTo>
                <a:lnTo>
                  <a:pt x="680119" y="73782"/>
                </a:lnTo>
                <a:lnTo>
                  <a:pt x="673468" y="126111"/>
                </a:lnTo>
                <a:lnTo>
                  <a:pt x="675120" y="152540"/>
                </a:lnTo>
                <a:lnTo>
                  <a:pt x="688341" y="196864"/>
                </a:lnTo>
                <a:lnTo>
                  <a:pt x="714216" y="229166"/>
                </a:lnTo>
                <a:lnTo>
                  <a:pt x="749339" y="245630"/>
                </a:lnTo>
                <a:lnTo>
                  <a:pt x="770153" y="247688"/>
                </a:lnTo>
                <a:lnTo>
                  <a:pt x="784317" y="246614"/>
                </a:lnTo>
                <a:lnTo>
                  <a:pt x="797737" y="243393"/>
                </a:lnTo>
                <a:lnTo>
                  <a:pt x="810415" y="238027"/>
                </a:lnTo>
                <a:lnTo>
                  <a:pt x="822350" y="230517"/>
                </a:lnTo>
                <a:lnTo>
                  <a:pt x="822350" y="199682"/>
                </a:lnTo>
                <a:lnTo>
                  <a:pt x="777506" y="199682"/>
                </a:lnTo>
                <a:lnTo>
                  <a:pt x="766607" y="198479"/>
                </a:lnTo>
                <a:lnTo>
                  <a:pt x="736264" y="169694"/>
                </a:lnTo>
                <a:lnTo>
                  <a:pt x="729170" y="124358"/>
                </a:lnTo>
                <a:lnTo>
                  <a:pt x="730044" y="106201"/>
                </a:lnTo>
                <a:lnTo>
                  <a:pt x="743178" y="64985"/>
                </a:lnTo>
                <a:lnTo>
                  <a:pt x="782066" y="44145"/>
                </a:lnTo>
                <a:lnTo>
                  <a:pt x="821309" y="44145"/>
                </a:lnTo>
                <a:lnTo>
                  <a:pt x="821309" y="12611"/>
                </a:lnTo>
                <a:lnTo>
                  <a:pt x="809168" y="7093"/>
                </a:lnTo>
                <a:lnTo>
                  <a:pt x="796597" y="3152"/>
                </a:lnTo>
                <a:lnTo>
                  <a:pt x="783593" y="788"/>
                </a:lnTo>
                <a:lnTo>
                  <a:pt x="770153" y="0"/>
                </a:lnTo>
                <a:close/>
              </a:path>
              <a:path w="1928495" h="248284">
                <a:moveTo>
                  <a:pt x="822350" y="182168"/>
                </a:moveTo>
                <a:lnTo>
                  <a:pt x="809432" y="189834"/>
                </a:lnTo>
                <a:lnTo>
                  <a:pt x="797652" y="195306"/>
                </a:lnTo>
                <a:lnTo>
                  <a:pt x="787010" y="198588"/>
                </a:lnTo>
                <a:lnTo>
                  <a:pt x="777506" y="199682"/>
                </a:lnTo>
                <a:lnTo>
                  <a:pt x="822350" y="199682"/>
                </a:lnTo>
                <a:lnTo>
                  <a:pt x="822350" y="182168"/>
                </a:lnTo>
                <a:close/>
              </a:path>
              <a:path w="1928495" h="248284">
                <a:moveTo>
                  <a:pt x="821309" y="44145"/>
                </a:moveTo>
                <a:lnTo>
                  <a:pt x="782066" y="44145"/>
                </a:lnTo>
                <a:lnTo>
                  <a:pt x="790689" y="44953"/>
                </a:lnTo>
                <a:lnTo>
                  <a:pt x="800101" y="47380"/>
                </a:lnTo>
                <a:lnTo>
                  <a:pt x="810307" y="51431"/>
                </a:lnTo>
                <a:lnTo>
                  <a:pt x="821309" y="57111"/>
                </a:lnTo>
                <a:lnTo>
                  <a:pt x="821309" y="44145"/>
                </a:lnTo>
                <a:close/>
              </a:path>
              <a:path w="1928495" h="248284">
                <a:moveTo>
                  <a:pt x="645160" y="141185"/>
                </a:moveTo>
                <a:lnTo>
                  <a:pt x="554418" y="141185"/>
                </a:lnTo>
                <a:lnTo>
                  <a:pt x="554418" y="183578"/>
                </a:lnTo>
                <a:lnTo>
                  <a:pt x="645160" y="183578"/>
                </a:lnTo>
                <a:lnTo>
                  <a:pt x="645160" y="141185"/>
                </a:lnTo>
                <a:close/>
              </a:path>
              <a:path w="1928495" h="248284">
                <a:moveTo>
                  <a:pt x="435444" y="342"/>
                </a:moveTo>
                <a:lnTo>
                  <a:pt x="383066" y="19164"/>
                </a:lnTo>
                <a:lnTo>
                  <a:pt x="358299" y="51990"/>
                </a:lnTo>
                <a:lnTo>
                  <a:pt x="345593" y="97095"/>
                </a:lnTo>
                <a:lnTo>
                  <a:pt x="344004" y="124015"/>
                </a:lnTo>
                <a:lnTo>
                  <a:pt x="345593" y="150940"/>
                </a:lnTo>
                <a:lnTo>
                  <a:pt x="358299" y="196042"/>
                </a:lnTo>
                <a:lnTo>
                  <a:pt x="383066" y="228860"/>
                </a:lnTo>
                <a:lnTo>
                  <a:pt x="435444" y="247688"/>
                </a:lnTo>
                <a:lnTo>
                  <a:pt x="454837" y="245595"/>
                </a:lnTo>
                <a:lnTo>
                  <a:pt x="472233" y="239364"/>
                </a:lnTo>
                <a:lnTo>
                  <a:pt x="487733" y="228962"/>
                </a:lnTo>
                <a:lnTo>
                  <a:pt x="501307" y="214401"/>
                </a:lnTo>
                <a:lnTo>
                  <a:pt x="508779" y="202133"/>
                </a:lnTo>
                <a:lnTo>
                  <a:pt x="435444" y="202133"/>
                </a:lnTo>
                <a:lnTo>
                  <a:pt x="427344" y="200873"/>
                </a:lnTo>
                <a:lnTo>
                  <a:pt x="401732" y="157424"/>
                </a:lnTo>
                <a:lnTo>
                  <a:pt x="399364" y="124015"/>
                </a:lnTo>
                <a:lnTo>
                  <a:pt x="401619" y="89685"/>
                </a:lnTo>
                <a:lnTo>
                  <a:pt x="408384" y="65162"/>
                </a:lnTo>
                <a:lnTo>
                  <a:pt x="419659" y="50447"/>
                </a:lnTo>
                <a:lnTo>
                  <a:pt x="435444" y="45542"/>
                </a:lnTo>
                <a:lnTo>
                  <a:pt x="508567" y="45542"/>
                </a:lnTo>
                <a:lnTo>
                  <a:pt x="501307" y="33616"/>
                </a:lnTo>
                <a:lnTo>
                  <a:pt x="487733" y="19057"/>
                </a:lnTo>
                <a:lnTo>
                  <a:pt x="472233" y="8659"/>
                </a:lnTo>
                <a:lnTo>
                  <a:pt x="454804" y="2421"/>
                </a:lnTo>
                <a:lnTo>
                  <a:pt x="435444" y="342"/>
                </a:lnTo>
                <a:close/>
              </a:path>
              <a:path w="1928495" h="248284">
                <a:moveTo>
                  <a:pt x="508567" y="45542"/>
                </a:moveTo>
                <a:lnTo>
                  <a:pt x="435444" y="45542"/>
                </a:lnTo>
                <a:lnTo>
                  <a:pt x="451232" y="50447"/>
                </a:lnTo>
                <a:lnTo>
                  <a:pt x="462511" y="65162"/>
                </a:lnTo>
                <a:lnTo>
                  <a:pt x="469281" y="89685"/>
                </a:lnTo>
                <a:lnTo>
                  <a:pt x="471538" y="124015"/>
                </a:lnTo>
                <a:lnTo>
                  <a:pt x="469281" y="158193"/>
                </a:lnTo>
                <a:lnTo>
                  <a:pt x="462511" y="182605"/>
                </a:lnTo>
                <a:lnTo>
                  <a:pt x="451232" y="197251"/>
                </a:lnTo>
                <a:lnTo>
                  <a:pt x="435444" y="202133"/>
                </a:lnTo>
                <a:lnTo>
                  <a:pt x="508779" y="202133"/>
                </a:lnTo>
                <a:lnTo>
                  <a:pt x="512349" y="196272"/>
                </a:lnTo>
                <a:lnTo>
                  <a:pt x="520234" y="175166"/>
                </a:lnTo>
                <a:lnTo>
                  <a:pt x="524965" y="151080"/>
                </a:lnTo>
                <a:lnTo>
                  <a:pt x="526541" y="124015"/>
                </a:lnTo>
                <a:lnTo>
                  <a:pt x="524965" y="96949"/>
                </a:lnTo>
                <a:lnTo>
                  <a:pt x="520234" y="72863"/>
                </a:lnTo>
                <a:lnTo>
                  <a:pt x="512349" y="51752"/>
                </a:lnTo>
                <a:lnTo>
                  <a:pt x="508567" y="45542"/>
                </a:lnTo>
                <a:close/>
              </a:path>
              <a:path w="1928495" h="248284">
                <a:moveTo>
                  <a:pt x="242341" y="4203"/>
                </a:moveTo>
                <a:lnTo>
                  <a:pt x="173685" y="4203"/>
                </a:lnTo>
                <a:lnTo>
                  <a:pt x="173685" y="243471"/>
                </a:lnTo>
                <a:lnTo>
                  <a:pt x="226936" y="243471"/>
                </a:lnTo>
                <a:lnTo>
                  <a:pt x="226936" y="141528"/>
                </a:lnTo>
                <a:lnTo>
                  <a:pt x="227406" y="141528"/>
                </a:lnTo>
                <a:lnTo>
                  <a:pt x="227990" y="141414"/>
                </a:lnTo>
                <a:lnTo>
                  <a:pt x="228688" y="141185"/>
                </a:lnTo>
                <a:lnTo>
                  <a:pt x="298086" y="141185"/>
                </a:lnTo>
                <a:lnTo>
                  <a:pt x="297529" y="140039"/>
                </a:lnTo>
                <a:lnTo>
                  <a:pt x="291528" y="131346"/>
                </a:lnTo>
                <a:lnTo>
                  <a:pt x="285089" y="125412"/>
                </a:lnTo>
                <a:lnTo>
                  <a:pt x="301951" y="117139"/>
                </a:lnTo>
                <a:lnTo>
                  <a:pt x="313996" y="105275"/>
                </a:lnTo>
                <a:lnTo>
                  <a:pt x="316368" y="100203"/>
                </a:lnTo>
                <a:lnTo>
                  <a:pt x="226936" y="100203"/>
                </a:lnTo>
                <a:lnTo>
                  <a:pt x="226936" y="45885"/>
                </a:lnTo>
                <a:lnTo>
                  <a:pt x="319292" y="45885"/>
                </a:lnTo>
                <a:lnTo>
                  <a:pt x="318552" y="41644"/>
                </a:lnTo>
                <a:lnTo>
                  <a:pt x="303309" y="20843"/>
                </a:lnTo>
                <a:lnTo>
                  <a:pt x="277905" y="8363"/>
                </a:lnTo>
                <a:lnTo>
                  <a:pt x="242341" y="4203"/>
                </a:lnTo>
                <a:close/>
              </a:path>
              <a:path w="1928495" h="248284">
                <a:moveTo>
                  <a:pt x="298086" y="141185"/>
                </a:moveTo>
                <a:lnTo>
                  <a:pt x="238150" y="141185"/>
                </a:lnTo>
                <a:lnTo>
                  <a:pt x="244335" y="145034"/>
                </a:lnTo>
                <a:lnTo>
                  <a:pt x="249008" y="152742"/>
                </a:lnTo>
                <a:lnTo>
                  <a:pt x="275628" y="243471"/>
                </a:lnTo>
                <a:lnTo>
                  <a:pt x="332384" y="243471"/>
                </a:lnTo>
                <a:lnTo>
                  <a:pt x="308216" y="165696"/>
                </a:lnTo>
                <a:lnTo>
                  <a:pt x="303091" y="151490"/>
                </a:lnTo>
                <a:lnTo>
                  <a:pt x="298086" y="141185"/>
                </a:lnTo>
                <a:close/>
              </a:path>
              <a:path w="1928495" h="248284">
                <a:moveTo>
                  <a:pt x="319292" y="45885"/>
                </a:moveTo>
                <a:lnTo>
                  <a:pt x="237439" y="45885"/>
                </a:lnTo>
                <a:lnTo>
                  <a:pt x="251698" y="47615"/>
                </a:lnTo>
                <a:lnTo>
                  <a:pt x="261881" y="52806"/>
                </a:lnTo>
                <a:lnTo>
                  <a:pt x="267991" y="61454"/>
                </a:lnTo>
                <a:lnTo>
                  <a:pt x="270027" y="73558"/>
                </a:lnTo>
                <a:lnTo>
                  <a:pt x="270027" y="83616"/>
                </a:lnTo>
                <a:lnTo>
                  <a:pt x="237096" y="100203"/>
                </a:lnTo>
                <a:lnTo>
                  <a:pt x="316368" y="100203"/>
                </a:lnTo>
                <a:lnTo>
                  <a:pt x="321224" y="89816"/>
                </a:lnTo>
                <a:lnTo>
                  <a:pt x="323634" y="70764"/>
                </a:lnTo>
                <a:lnTo>
                  <a:pt x="319292" y="45885"/>
                </a:lnTo>
                <a:close/>
              </a:path>
              <a:path w="1928495" h="248284">
                <a:moveTo>
                  <a:pt x="68656" y="4203"/>
                </a:moveTo>
                <a:lnTo>
                  <a:pt x="0" y="4203"/>
                </a:lnTo>
                <a:lnTo>
                  <a:pt x="0" y="243471"/>
                </a:lnTo>
                <a:lnTo>
                  <a:pt x="53593" y="243471"/>
                </a:lnTo>
                <a:lnTo>
                  <a:pt x="53593" y="144678"/>
                </a:lnTo>
                <a:lnTo>
                  <a:pt x="71462" y="144678"/>
                </a:lnTo>
                <a:lnTo>
                  <a:pt x="106100" y="140387"/>
                </a:lnTo>
                <a:lnTo>
                  <a:pt x="130841" y="127514"/>
                </a:lnTo>
                <a:lnTo>
                  <a:pt x="145686" y="106059"/>
                </a:lnTo>
                <a:lnTo>
                  <a:pt x="146019" y="104038"/>
                </a:lnTo>
                <a:lnTo>
                  <a:pt x="53593" y="104038"/>
                </a:lnTo>
                <a:lnTo>
                  <a:pt x="53593" y="45885"/>
                </a:lnTo>
                <a:lnTo>
                  <a:pt x="145721" y="45885"/>
                </a:lnTo>
                <a:lnTo>
                  <a:pt x="145512" y="44601"/>
                </a:lnTo>
                <a:lnTo>
                  <a:pt x="130143" y="22158"/>
                </a:lnTo>
                <a:lnTo>
                  <a:pt x="104525" y="8692"/>
                </a:lnTo>
                <a:lnTo>
                  <a:pt x="68656" y="4203"/>
                </a:lnTo>
                <a:close/>
              </a:path>
              <a:path w="1928495" h="248284">
                <a:moveTo>
                  <a:pt x="145721" y="45885"/>
                </a:moveTo>
                <a:lnTo>
                  <a:pt x="64109" y="45885"/>
                </a:lnTo>
                <a:lnTo>
                  <a:pt x="78820" y="47747"/>
                </a:lnTo>
                <a:lnTo>
                  <a:pt x="89330" y="53332"/>
                </a:lnTo>
                <a:lnTo>
                  <a:pt x="95636" y="62638"/>
                </a:lnTo>
                <a:lnTo>
                  <a:pt x="97739" y="75666"/>
                </a:lnTo>
                <a:lnTo>
                  <a:pt x="97739" y="86182"/>
                </a:lnTo>
                <a:lnTo>
                  <a:pt x="63754" y="104038"/>
                </a:lnTo>
                <a:lnTo>
                  <a:pt x="146019" y="104038"/>
                </a:lnTo>
                <a:lnTo>
                  <a:pt x="150634" y="76022"/>
                </a:lnTo>
                <a:lnTo>
                  <a:pt x="145721" y="45885"/>
                </a:lnTo>
                <a:close/>
              </a:path>
            </a:pathLst>
          </a:custGeom>
          <a:solidFill>
            <a:srgbClr val="15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98219" y="7755832"/>
            <a:ext cx="626110" cy="137795"/>
          </a:xfrm>
          <a:custGeom>
            <a:avLst/>
            <a:gdLst/>
            <a:ahLst/>
            <a:cxnLst/>
            <a:rect l="l" t="t" r="r" b="b"/>
            <a:pathLst>
              <a:path w="626110" h="137795">
                <a:moveTo>
                  <a:pt x="26860" y="94018"/>
                </a:moveTo>
                <a:lnTo>
                  <a:pt x="15494" y="94018"/>
                </a:lnTo>
                <a:lnTo>
                  <a:pt x="10579" y="96075"/>
                </a:lnTo>
                <a:lnTo>
                  <a:pt x="2108" y="104381"/>
                </a:lnTo>
                <a:lnTo>
                  <a:pt x="0" y="109334"/>
                </a:lnTo>
                <a:lnTo>
                  <a:pt x="0" y="120700"/>
                </a:lnTo>
                <a:lnTo>
                  <a:pt x="2057" y="125564"/>
                </a:lnTo>
                <a:lnTo>
                  <a:pt x="10350" y="133870"/>
                </a:lnTo>
                <a:lnTo>
                  <a:pt x="15316" y="135928"/>
                </a:lnTo>
                <a:lnTo>
                  <a:pt x="26860" y="135928"/>
                </a:lnTo>
                <a:lnTo>
                  <a:pt x="31788" y="133870"/>
                </a:lnTo>
                <a:lnTo>
                  <a:pt x="39890" y="125564"/>
                </a:lnTo>
                <a:lnTo>
                  <a:pt x="41922" y="120700"/>
                </a:lnTo>
                <a:lnTo>
                  <a:pt x="41922" y="109334"/>
                </a:lnTo>
                <a:lnTo>
                  <a:pt x="39890" y="104381"/>
                </a:lnTo>
                <a:lnTo>
                  <a:pt x="31788" y="96075"/>
                </a:lnTo>
                <a:lnTo>
                  <a:pt x="26860" y="94018"/>
                </a:lnTo>
                <a:close/>
              </a:path>
              <a:path w="626110" h="137795">
                <a:moveTo>
                  <a:pt x="625170" y="2159"/>
                </a:moveTo>
                <a:lnTo>
                  <a:pt x="549859" y="2159"/>
                </a:lnTo>
                <a:lnTo>
                  <a:pt x="549859" y="135077"/>
                </a:lnTo>
                <a:lnTo>
                  <a:pt x="625957" y="135077"/>
                </a:lnTo>
                <a:lnTo>
                  <a:pt x="625957" y="111340"/>
                </a:lnTo>
                <a:lnTo>
                  <a:pt x="579628" y="111340"/>
                </a:lnTo>
                <a:lnTo>
                  <a:pt x="579628" y="78447"/>
                </a:lnTo>
                <a:lnTo>
                  <a:pt x="621487" y="78447"/>
                </a:lnTo>
                <a:lnTo>
                  <a:pt x="621487" y="55486"/>
                </a:lnTo>
                <a:lnTo>
                  <a:pt x="579628" y="55486"/>
                </a:lnTo>
                <a:lnTo>
                  <a:pt x="579628" y="25501"/>
                </a:lnTo>
                <a:lnTo>
                  <a:pt x="625170" y="25501"/>
                </a:lnTo>
                <a:lnTo>
                  <a:pt x="625170" y="2159"/>
                </a:lnTo>
                <a:close/>
              </a:path>
              <a:path w="626110" h="137795">
                <a:moveTo>
                  <a:pt x="464413" y="2159"/>
                </a:moveTo>
                <a:lnTo>
                  <a:pt x="436575" y="2159"/>
                </a:lnTo>
                <a:lnTo>
                  <a:pt x="436575" y="135077"/>
                </a:lnTo>
                <a:lnTo>
                  <a:pt x="464616" y="135077"/>
                </a:lnTo>
                <a:lnTo>
                  <a:pt x="464616" y="59042"/>
                </a:lnTo>
                <a:lnTo>
                  <a:pt x="492626" y="59042"/>
                </a:lnTo>
                <a:lnTo>
                  <a:pt x="464413" y="2159"/>
                </a:lnTo>
                <a:close/>
              </a:path>
              <a:path w="626110" h="137795">
                <a:moveTo>
                  <a:pt x="492626" y="59042"/>
                </a:moveTo>
                <a:lnTo>
                  <a:pt x="464616" y="59042"/>
                </a:lnTo>
                <a:lnTo>
                  <a:pt x="502767" y="135077"/>
                </a:lnTo>
                <a:lnTo>
                  <a:pt x="528256" y="135077"/>
                </a:lnTo>
                <a:lnTo>
                  <a:pt x="528256" y="74752"/>
                </a:lnTo>
                <a:lnTo>
                  <a:pt x="500418" y="74752"/>
                </a:lnTo>
                <a:lnTo>
                  <a:pt x="492626" y="59042"/>
                </a:lnTo>
                <a:close/>
              </a:path>
              <a:path w="626110" h="137795">
                <a:moveTo>
                  <a:pt x="528256" y="2159"/>
                </a:moveTo>
                <a:lnTo>
                  <a:pt x="500418" y="2159"/>
                </a:lnTo>
                <a:lnTo>
                  <a:pt x="500418" y="74752"/>
                </a:lnTo>
                <a:lnTo>
                  <a:pt x="528256" y="74752"/>
                </a:lnTo>
                <a:lnTo>
                  <a:pt x="528256" y="2159"/>
                </a:lnTo>
                <a:close/>
              </a:path>
              <a:path w="626110" h="137795">
                <a:moveTo>
                  <a:pt x="412648" y="2159"/>
                </a:moveTo>
                <a:lnTo>
                  <a:pt x="382473" y="2159"/>
                </a:lnTo>
                <a:lnTo>
                  <a:pt x="382473" y="135089"/>
                </a:lnTo>
                <a:lnTo>
                  <a:pt x="412648" y="135089"/>
                </a:lnTo>
                <a:lnTo>
                  <a:pt x="412648" y="2159"/>
                </a:lnTo>
                <a:close/>
              </a:path>
              <a:path w="626110" h="137795">
                <a:moveTo>
                  <a:pt x="322922" y="2159"/>
                </a:moveTo>
                <a:lnTo>
                  <a:pt x="292760" y="2159"/>
                </a:lnTo>
                <a:lnTo>
                  <a:pt x="292760" y="135077"/>
                </a:lnTo>
                <a:lnTo>
                  <a:pt x="368655" y="135077"/>
                </a:lnTo>
                <a:lnTo>
                  <a:pt x="368655" y="111150"/>
                </a:lnTo>
                <a:lnTo>
                  <a:pt x="322922" y="111150"/>
                </a:lnTo>
                <a:lnTo>
                  <a:pt x="322922" y="2159"/>
                </a:lnTo>
                <a:close/>
              </a:path>
              <a:path w="626110" h="137795">
                <a:moveTo>
                  <a:pt x="207124" y="2159"/>
                </a:moveTo>
                <a:lnTo>
                  <a:pt x="179285" y="2159"/>
                </a:lnTo>
                <a:lnTo>
                  <a:pt x="179285" y="135077"/>
                </a:lnTo>
                <a:lnTo>
                  <a:pt x="207327" y="135077"/>
                </a:lnTo>
                <a:lnTo>
                  <a:pt x="207327" y="59042"/>
                </a:lnTo>
                <a:lnTo>
                  <a:pt x="235337" y="59042"/>
                </a:lnTo>
                <a:lnTo>
                  <a:pt x="207124" y="2159"/>
                </a:lnTo>
                <a:close/>
              </a:path>
              <a:path w="626110" h="137795">
                <a:moveTo>
                  <a:pt x="235337" y="59042"/>
                </a:moveTo>
                <a:lnTo>
                  <a:pt x="207327" y="59042"/>
                </a:lnTo>
                <a:lnTo>
                  <a:pt x="245465" y="135077"/>
                </a:lnTo>
                <a:lnTo>
                  <a:pt x="270954" y="135077"/>
                </a:lnTo>
                <a:lnTo>
                  <a:pt x="270954" y="74752"/>
                </a:lnTo>
                <a:lnTo>
                  <a:pt x="243128" y="74752"/>
                </a:lnTo>
                <a:lnTo>
                  <a:pt x="235337" y="59042"/>
                </a:lnTo>
                <a:close/>
              </a:path>
              <a:path w="626110" h="137795">
                <a:moveTo>
                  <a:pt x="270954" y="2159"/>
                </a:moveTo>
                <a:lnTo>
                  <a:pt x="243128" y="2159"/>
                </a:lnTo>
                <a:lnTo>
                  <a:pt x="243128" y="74752"/>
                </a:lnTo>
                <a:lnTo>
                  <a:pt x="270954" y="74752"/>
                </a:lnTo>
                <a:lnTo>
                  <a:pt x="270954" y="2159"/>
                </a:lnTo>
                <a:close/>
              </a:path>
              <a:path w="626110" h="137795">
                <a:moveTo>
                  <a:pt x="110591" y="0"/>
                </a:moveTo>
                <a:lnTo>
                  <a:pt x="73901" y="18592"/>
                </a:lnTo>
                <a:lnTo>
                  <a:pt x="59791" y="68707"/>
                </a:lnTo>
                <a:lnTo>
                  <a:pt x="60689" y="83746"/>
                </a:lnTo>
                <a:lnTo>
                  <a:pt x="81486" y="126971"/>
                </a:lnTo>
                <a:lnTo>
                  <a:pt x="110591" y="137414"/>
                </a:lnTo>
                <a:lnTo>
                  <a:pt x="121352" y="136254"/>
                </a:lnTo>
                <a:lnTo>
                  <a:pt x="131052" y="132773"/>
                </a:lnTo>
                <a:lnTo>
                  <a:pt x="139639" y="127014"/>
                </a:lnTo>
                <a:lnTo>
                  <a:pt x="147180" y="118922"/>
                </a:lnTo>
                <a:lnTo>
                  <a:pt x="151324" y="112115"/>
                </a:lnTo>
                <a:lnTo>
                  <a:pt x="104228" y="112115"/>
                </a:lnTo>
                <a:lnTo>
                  <a:pt x="99301" y="108394"/>
                </a:lnTo>
                <a:lnTo>
                  <a:pt x="90551" y="68707"/>
                </a:lnTo>
                <a:lnTo>
                  <a:pt x="91803" y="49637"/>
                </a:lnTo>
                <a:lnTo>
                  <a:pt x="95561" y="36017"/>
                </a:lnTo>
                <a:lnTo>
                  <a:pt x="101823" y="27844"/>
                </a:lnTo>
                <a:lnTo>
                  <a:pt x="110591" y="25120"/>
                </a:lnTo>
                <a:lnTo>
                  <a:pt x="151207" y="25120"/>
                </a:lnTo>
                <a:lnTo>
                  <a:pt x="147180" y="18503"/>
                </a:lnTo>
                <a:lnTo>
                  <a:pt x="139639" y="10415"/>
                </a:lnTo>
                <a:lnTo>
                  <a:pt x="131024" y="4632"/>
                </a:lnTo>
                <a:lnTo>
                  <a:pt x="121339" y="1158"/>
                </a:lnTo>
                <a:lnTo>
                  <a:pt x="110591" y="0"/>
                </a:lnTo>
                <a:close/>
              </a:path>
              <a:path w="626110" h="137795">
                <a:moveTo>
                  <a:pt x="151207" y="25120"/>
                </a:moveTo>
                <a:lnTo>
                  <a:pt x="110591" y="25120"/>
                </a:lnTo>
                <a:lnTo>
                  <a:pt x="119359" y="27844"/>
                </a:lnTo>
                <a:lnTo>
                  <a:pt x="125622" y="36017"/>
                </a:lnTo>
                <a:lnTo>
                  <a:pt x="129379" y="49637"/>
                </a:lnTo>
                <a:lnTo>
                  <a:pt x="130632" y="68707"/>
                </a:lnTo>
                <a:lnTo>
                  <a:pt x="129379" y="87700"/>
                </a:lnTo>
                <a:lnTo>
                  <a:pt x="125622" y="101265"/>
                </a:lnTo>
                <a:lnTo>
                  <a:pt x="119359" y="109403"/>
                </a:lnTo>
                <a:lnTo>
                  <a:pt x="110591" y="112115"/>
                </a:lnTo>
                <a:lnTo>
                  <a:pt x="151324" y="112115"/>
                </a:lnTo>
                <a:lnTo>
                  <a:pt x="153309" y="108854"/>
                </a:lnTo>
                <a:lnTo>
                  <a:pt x="157691" y="97129"/>
                </a:lnTo>
                <a:lnTo>
                  <a:pt x="160327" y="83661"/>
                </a:lnTo>
                <a:lnTo>
                  <a:pt x="161201" y="68707"/>
                </a:lnTo>
                <a:lnTo>
                  <a:pt x="160323" y="53679"/>
                </a:lnTo>
                <a:lnTo>
                  <a:pt x="157691" y="40300"/>
                </a:lnTo>
                <a:lnTo>
                  <a:pt x="153309" y="28573"/>
                </a:lnTo>
                <a:lnTo>
                  <a:pt x="151207" y="251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063354" y="163118"/>
            <a:ext cx="18973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50" dirty="0">
                <a:solidFill>
                  <a:srgbClr val="154194"/>
                </a:solidFill>
                <a:latin typeface="Palatino Linotype"/>
                <a:cs typeface="Palatino Linotype"/>
              </a:rPr>
              <a:t>полный</a:t>
            </a:r>
            <a:r>
              <a:rPr sz="2200" spc="-140" dirty="0">
                <a:solidFill>
                  <a:srgbClr val="154194"/>
                </a:solidFill>
                <a:latin typeface="Palatino Linotype"/>
                <a:cs typeface="Palatino Linotype"/>
              </a:rPr>
              <a:t> </a:t>
            </a:r>
            <a:r>
              <a:rPr sz="2200" spc="-114" dirty="0">
                <a:solidFill>
                  <a:srgbClr val="154194"/>
                </a:solidFill>
                <a:latin typeface="Palatino Linotype"/>
                <a:cs typeface="Palatino Linotype"/>
              </a:rPr>
              <a:t>каталог</a:t>
            </a:r>
            <a:endParaRPr sz="2200" dirty="0">
              <a:latin typeface="Palatino Linotype"/>
              <a:cs typeface="Palatino Linotyp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604683" y="3564674"/>
            <a:ext cx="4636770" cy="2425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40" dirty="0">
                <a:solidFill>
                  <a:srgbClr val="144192"/>
                </a:solidFill>
                <a:latin typeface="Palatino Linotype"/>
                <a:cs typeface="Palatino Linotype"/>
              </a:rPr>
              <a:t>НЕПРЕВЗОЙДЕННЫЕ</a:t>
            </a:r>
            <a:r>
              <a:rPr sz="2200" spc="-90" dirty="0">
                <a:solidFill>
                  <a:srgbClr val="144192"/>
                </a:solidFill>
                <a:latin typeface="Palatino Linotype"/>
                <a:cs typeface="Palatino Linotype"/>
              </a:rPr>
              <a:t> </a:t>
            </a:r>
            <a:r>
              <a:rPr sz="2200" spc="-150" dirty="0">
                <a:solidFill>
                  <a:srgbClr val="144192"/>
                </a:solidFill>
                <a:latin typeface="Palatino Linotype"/>
                <a:cs typeface="Palatino Linotype"/>
              </a:rPr>
              <a:t>РЕШЕНИЯ</a:t>
            </a:r>
            <a:endParaRPr sz="2200">
              <a:latin typeface="Palatino Linotype"/>
              <a:cs typeface="Palatino Linotype"/>
            </a:endParaRPr>
          </a:p>
          <a:p>
            <a:pPr marL="934085" marR="723900" algn="ctr">
              <a:lnSpc>
                <a:spcPct val="200000"/>
              </a:lnSpc>
            </a:pPr>
            <a:r>
              <a:rPr sz="2200" spc="-120" dirty="0">
                <a:solidFill>
                  <a:srgbClr val="144192"/>
                </a:solidFill>
                <a:latin typeface="Palatino Linotype"/>
                <a:cs typeface="Palatino Linotype"/>
              </a:rPr>
              <a:t>КОНТРОЛЯ </a:t>
            </a:r>
            <a:r>
              <a:rPr sz="2200" spc="-140" dirty="0">
                <a:solidFill>
                  <a:srgbClr val="144192"/>
                </a:solidFill>
                <a:latin typeface="Palatino Linotype"/>
                <a:cs typeface="Palatino Linotype"/>
              </a:rPr>
              <a:t>КАЧЕСТВА  </a:t>
            </a:r>
            <a:r>
              <a:rPr sz="2200" spc="-55" dirty="0">
                <a:solidFill>
                  <a:srgbClr val="144192"/>
                </a:solidFill>
                <a:latin typeface="Palatino Linotype"/>
                <a:cs typeface="Palatino Linotype"/>
              </a:rPr>
              <a:t>В</a:t>
            </a:r>
            <a:r>
              <a:rPr sz="2200" spc="-90" dirty="0">
                <a:solidFill>
                  <a:srgbClr val="144192"/>
                </a:solidFill>
                <a:latin typeface="Palatino Linotype"/>
                <a:cs typeface="Palatino Linotype"/>
              </a:rPr>
              <a:t> </a:t>
            </a:r>
            <a:r>
              <a:rPr sz="2200" spc="-160" dirty="0">
                <a:solidFill>
                  <a:srgbClr val="144192"/>
                </a:solidFill>
                <a:latin typeface="Palatino Linotype"/>
                <a:cs typeface="Palatino Linotype"/>
              </a:rPr>
              <a:t>РАДИОЛОГИИ</a:t>
            </a:r>
            <a:endParaRPr sz="22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Times New Roman"/>
              <a:cs typeface="Times New Roman"/>
            </a:endParaRPr>
          </a:p>
          <a:p>
            <a:pPr marL="202565" algn="ctr">
              <a:lnSpc>
                <a:spcPct val="100000"/>
              </a:lnSpc>
            </a:pPr>
            <a:r>
              <a:rPr sz="2400" b="1" spc="-190" dirty="0">
                <a:solidFill>
                  <a:srgbClr val="144192"/>
                </a:solidFill>
                <a:latin typeface="Palatino Linotype"/>
                <a:cs typeface="Palatino Linotype"/>
              </a:rPr>
              <a:t>ФАНТОМЫ </a:t>
            </a:r>
            <a:r>
              <a:rPr sz="2400" b="1" spc="-90" dirty="0">
                <a:solidFill>
                  <a:srgbClr val="144192"/>
                </a:solidFill>
                <a:latin typeface="Palatino Linotype"/>
                <a:cs typeface="Palatino Linotype"/>
              </a:rPr>
              <a:t>И</a:t>
            </a:r>
            <a:r>
              <a:rPr sz="2400" b="1" spc="-45" dirty="0">
                <a:solidFill>
                  <a:srgbClr val="144192"/>
                </a:solidFill>
                <a:latin typeface="Palatino Linotype"/>
                <a:cs typeface="Palatino Linotype"/>
              </a:rPr>
              <a:t> </a:t>
            </a:r>
            <a:r>
              <a:rPr sz="2400" b="1" spc="-105" dirty="0">
                <a:solidFill>
                  <a:srgbClr val="144192"/>
                </a:solidFill>
                <a:latin typeface="Palatino Linotype"/>
                <a:cs typeface="Palatino Linotype"/>
              </a:rPr>
              <a:t>ТЕСТ-ОБЪЕКТЫ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345929" y="1222299"/>
            <a:ext cx="2983257" cy="129269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6127" y="1563370"/>
            <a:ext cx="2813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45" dirty="0">
                <a:solidFill>
                  <a:srgbClr val="154194"/>
                </a:solidFill>
                <a:latin typeface="Palatino Linotype"/>
                <a:cs typeface="Palatino Linotype"/>
              </a:rPr>
              <a:t>как </a:t>
            </a:r>
            <a:r>
              <a:rPr sz="3600" spc="-210" dirty="0">
                <a:solidFill>
                  <a:srgbClr val="154194"/>
                </a:solidFill>
                <a:latin typeface="Palatino Linotype"/>
                <a:cs typeface="Palatino Linotype"/>
              </a:rPr>
              <a:t>это</a:t>
            </a:r>
            <a:r>
              <a:rPr sz="3600" spc="-125" dirty="0">
                <a:solidFill>
                  <a:srgbClr val="154194"/>
                </a:solidFill>
                <a:latin typeface="Palatino Linotype"/>
                <a:cs typeface="Palatino Linotype"/>
              </a:rPr>
              <a:t> </a:t>
            </a:r>
            <a:r>
              <a:rPr sz="3600" spc="-220" dirty="0">
                <a:solidFill>
                  <a:srgbClr val="154194"/>
                </a:solidFill>
                <a:latin typeface="Palatino Linotype"/>
                <a:cs typeface="Palatino Linotype"/>
              </a:rPr>
              <a:t>работа</a:t>
            </a:r>
            <a:endParaRPr sz="36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35917" y="1581094"/>
            <a:ext cx="393700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80"/>
              </a:lnSpc>
            </a:pPr>
            <a:r>
              <a:rPr sz="3600" spc="-170" dirty="0">
                <a:solidFill>
                  <a:srgbClr val="154194"/>
                </a:solidFill>
                <a:latin typeface="Palatino Linotype"/>
                <a:cs typeface="Palatino Linotype"/>
              </a:rPr>
              <a:t>ет</a:t>
            </a:r>
            <a:endParaRPr sz="36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7079" y="4888376"/>
            <a:ext cx="5390515" cy="4902200"/>
          </a:xfrm>
          <a:custGeom>
            <a:avLst/>
            <a:gdLst/>
            <a:ahLst/>
            <a:cxnLst/>
            <a:rect l="l" t="t" r="r" b="b"/>
            <a:pathLst>
              <a:path w="5390515" h="4902200">
                <a:moveTo>
                  <a:pt x="2601769" y="12700"/>
                </a:moveTo>
                <a:lnTo>
                  <a:pt x="2086904" y="12700"/>
                </a:lnTo>
                <a:lnTo>
                  <a:pt x="1935109" y="50800"/>
                </a:lnTo>
                <a:lnTo>
                  <a:pt x="1885431" y="50800"/>
                </a:lnTo>
                <a:lnTo>
                  <a:pt x="1787560" y="76200"/>
                </a:lnTo>
                <a:lnTo>
                  <a:pt x="1739403" y="101600"/>
                </a:lnTo>
                <a:lnTo>
                  <a:pt x="1644734" y="127000"/>
                </a:lnTo>
                <a:lnTo>
                  <a:pt x="1598258" y="152400"/>
                </a:lnTo>
                <a:lnTo>
                  <a:pt x="1552377" y="165100"/>
                </a:lnTo>
                <a:lnTo>
                  <a:pt x="1507110" y="190500"/>
                </a:lnTo>
                <a:lnTo>
                  <a:pt x="1418488" y="241300"/>
                </a:lnTo>
                <a:lnTo>
                  <a:pt x="1375168" y="254000"/>
                </a:lnTo>
                <a:lnTo>
                  <a:pt x="1326544" y="266700"/>
                </a:lnTo>
                <a:lnTo>
                  <a:pt x="1230733" y="266700"/>
                </a:lnTo>
                <a:lnTo>
                  <a:pt x="1137042" y="292100"/>
                </a:lnTo>
                <a:lnTo>
                  <a:pt x="1091068" y="292100"/>
                </a:lnTo>
                <a:lnTo>
                  <a:pt x="1001015" y="317500"/>
                </a:lnTo>
                <a:lnTo>
                  <a:pt x="956998" y="342900"/>
                </a:lnTo>
                <a:lnTo>
                  <a:pt x="871133" y="368300"/>
                </a:lnTo>
                <a:lnTo>
                  <a:pt x="829347" y="393700"/>
                </a:lnTo>
                <a:lnTo>
                  <a:pt x="788365" y="419100"/>
                </a:lnTo>
                <a:lnTo>
                  <a:pt x="748219" y="431800"/>
                </a:lnTo>
                <a:lnTo>
                  <a:pt x="708939" y="457200"/>
                </a:lnTo>
                <a:lnTo>
                  <a:pt x="670555" y="482600"/>
                </a:lnTo>
                <a:lnTo>
                  <a:pt x="633099" y="508000"/>
                </a:lnTo>
                <a:lnTo>
                  <a:pt x="596600" y="533400"/>
                </a:lnTo>
                <a:lnTo>
                  <a:pt x="561088" y="571500"/>
                </a:lnTo>
                <a:lnTo>
                  <a:pt x="526596" y="596900"/>
                </a:lnTo>
                <a:lnTo>
                  <a:pt x="493153" y="622300"/>
                </a:lnTo>
                <a:lnTo>
                  <a:pt x="460789" y="660400"/>
                </a:lnTo>
                <a:lnTo>
                  <a:pt x="429535" y="698500"/>
                </a:lnTo>
                <a:lnTo>
                  <a:pt x="399423" y="723900"/>
                </a:lnTo>
                <a:lnTo>
                  <a:pt x="370481" y="762000"/>
                </a:lnTo>
                <a:lnTo>
                  <a:pt x="342741" y="800100"/>
                </a:lnTo>
                <a:lnTo>
                  <a:pt x="316234" y="838200"/>
                </a:lnTo>
                <a:lnTo>
                  <a:pt x="290989" y="876300"/>
                </a:lnTo>
                <a:lnTo>
                  <a:pt x="267038" y="914400"/>
                </a:lnTo>
                <a:lnTo>
                  <a:pt x="244411" y="952500"/>
                </a:lnTo>
                <a:lnTo>
                  <a:pt x="223138" y="990600"/>
                </a:lnTo>
                <a:lnTo>
                  <a:pt x="203251" y="1041400"/>
                </a:lnTo>
                <a:lnTo>
                  <a:pt x="184778" y="1079500"/>
                </a:lnTo>
                <a:lnTo>
                  <a:pt x="167752" y="1117600"/>
                </a:lnTo>
                <a:lnTo>
                  <a:pt x="152203" y="1168400"/>
                </a:lnTo>
                <a:lnTo>
                  <a:pt x="138160" y="1206500"/>
                </a:lnTo>
                <a:lnTo>
                  <a:pt x="125656" y="1257300"/>
                </a:lnTo>
                <a:lnTo>
                  <a:pt x="114719" y="1295400"/>
                </a:lnTo>
                <a:lnTo>
                  <a:pt x="105382" y="1346200"/>
                </a:lnTo>
                <a:lnTo>
                  <a:pt x="97673" y="1397000"/>
                </a:lnTo>
                <a:lnTo>
                  <a:pt x="91625" y="1435100"/>
                </a:lnTo>
                <a:lnTo>
                  <a:pt x="87267" y="1485900"/>
                </a:lnTo>
                <a:lnTo>
                  <a:pt x="84629" y="1536700"/>
                </a:lnTo>
                <a:lnTo>
                  <a:pt x="83743" y="1587500"/>
                </a:lnTo>
                <a:lnTo>
                  <a:pt x="84693" y="1638300"/>
                </a:lnTo>
                <a:lnTo>
                  <a:pt x="87521" y="1689100"/>
                </a:lnTo>
                <a:lnTo>
                  <a:pt x="92191" y="1739900"/>
                </a:lnTo>
                <a:lnTo>
                  <a:pt x="98671" y="1790700"/>
                </a:lnTo>
                <a:lnTo>
                  <a:pt x="106927" y="1828800"/>
                </a:lnTo>
                <a:lnTo>
                  <a:pt x="116924" y="1879600"/>
                </a:lnTo>
                <a:lnTo>
                  <a:pt x="128628" y="1930400"/>
                </a:lnTo>
                <a:lnTo>
                  <a:pt x="142006" y="1981200"/>
                </a:lnTo>
                <a:lnTo>
                  <a:pt x="157023" y="2019300"/>
                </a:lnTo>
                <a:lnTo>
                  <a:pt x="173646" y="2070100"/>
                </a:lnTo>
                <a:lnTo>
                  <a:pt x="191840" y="2108200"/>
                </a:lnTo>
                <a:lnTo>
                  <a:pt x="211572" y="2159000"/>
                </a:lnTo>
                <a:lnTo>
                  <a:pt x="232807" y="2197100"/>
                </a:lnTo>
                <a:lnTo>
                  <a:pt x="255512" y="2235200"/>
                </a:lnTo>
                <a:lnTo>
                  <a:pt x="279653" y="2286000"/>
                </a:lnTo>
                <a:lnTo>
                  <a:pt x="305195" y="2324100"/>
                </a:lnTo>
                <a:lnTo>
                  <a:pt x="332104" y="2362200"/>
                </a:lnTo>
                <a:lnTo>
                  <a:pt x="300147" y="2400300"/>
                </a:lnTo>
                <a:lnTo>
                  <a:pt x="269580" y="2438400"/>
                </a:lnTo>
                <a:lnTo>
                  <a:pt x="240442" y="2476500"/>
                </a:lnTo>
                <a:lnTo>
                  <a:pt x="212771" y="2514600"/>
                </a:lnTo>
                <a:lnTo>
                  <a:pt x="186606" y="2565400"/>
                </a:lnTo>
                <a:lnTo>
                  <a:pt x="161986" y="2603500"/>
                </a:lnTo>
                <a:lnTo>
                  <a:pt x="138948" y="2641600"/>
                </a:lnTo>
                <a:lnTo>
                  <a:pt x="117532" y="2692400"/>
                </a:lnTo>
                <a:lnTo>
                  <a:pt x="97776" y="2743200"/>
                </a:lnTo>
                <a:lnTo>
                  <a:pt x="79719" y="2781300"/>
                </a:lnTo>
                <a:lnTo>
                  <a:pt x="63399" y="2832100"/>
                </a:lnTo>
                <a:lnTo>
                  <a:pt x="48854" y="2882900"/>
                </a:lnTo>
                <a:lnTo>
                  <a:pt x="36124" y="2933700"/>
                </a:lnTo>
                <a:lnTo>
                  <a:pt x="25247" y="2984500"/>
                </a:lnTo>
                <a:lnTo>
                  <a:pt x="16260" y="3035300"/>
                </a:lnTo>
                <a:lnTo>
                  <a:pt x="9204" y="3086100"/>
                </a:lnTo>
                <a:lnTo>
                  <a:pt x="4116" y="3136900"/>
                </a:lnTo>
                <a:lnTo>
                  <a:pt x="1035" y="3187700"/>
                </a:lnTo>
                <a:lnTo>
                  <a:pt x="0" y="3238500"/>
                </a:lnTo>
                <a:lnTo>
                  <a:pt x="964" y="3289300"/>
                </a:lnTo>
                <a:lnTo>
                  <a:pt x="3836" y="3340100"/>
                </a:lnTo>
                <a:lnTo>
                  <a:pt x="8580" y="3390900"/>
                </a:lnTo>
                <a:lnTo>
                  <a:pt x="15161" y="3441700"/>
                </a:lnTo>
                <a:lnTo>
                  <a:pt x="23544" y="3492500"/>
                </a:lnTo>
                <a:lnTo>
                  <a:pt x="33695" y="3543300"/>
                </a:lnTo>
                <a:lnTo>
                  <a:pt x="45580" y="3594100"/>
                </a:lnTo>
                <a:lnTo>
                  <a:pt x="59163" y="3632200"/>
                </a:lnTo>
                <a:lnTo>
                  <a:pt x="74410" y="3683000"/>
                </a:lnTo>
                <a:lnTo>
                  <a:pt x="91286" y="3733800"/>
                </a:lnTo>
                <a:lnTo>
                  <a:pt x="109757" y="3771900"/>
                </a:lnTo>
                <a:lnTo>
                  <a:pt x="129787" y="3822700"/>
                </a:lnTo>
                <a:lnTo>
                  <a:pt x="151342" y="3860800"/>
                </a:lnTo>
                <a:lnTo>
                  <a:pt x="174388" y="3898900"/>
                </a:lnTo>
                <a:lnTo>
                  <a:pt x="198889" y="3949700"/>
                </a:lnTo>
                <a:lnTo>
                  <a:pt x="224811" y="3987800"/>
                </a:lnTo>
                <a:lnTo>
                  <a:pt x="252120" y="4025900"/>
                </a:lnTo>
                <a:lnTo>
                  <a:pt x="232718" y="4064000"/>
                </a:lnTo>
                <a:lnTo>
                  <a:pt x="216509" y="4114800"/>
                </a:lnTo>
                <a:lnTo>
                  <a:pt x="203642" y="4152900"/>
                </a:lnTo>
                <a:lnTo>
                  <a:pt x="194267" y="4203700"/>
                </a:lnTo>
                <a:lnTo>
                  <a:pt x="188533" y="4254500"/>
                </a:lnTo>
                <a:lnTo>
                  <a:pt x="186588" y="4292600"/>
                </a:lnTo>
                <a:lnTo>
                  <a:pt x="188424" y="4343400"/>
                </a:lnTo>
                <a:lnTo>
                  <a:pt x="193840" y="4394200"/>
                </a:lnTo>
                <a:lnTo>
                  <a:pt x="202702" y="4432300"/>
                </a:lnTo>
                <a:lnTo>
                  <a:pt x="214873" y="4483100"/>
                </a:lnTo>
                <a:lnTo>
                  <a:pt x="230218" y="4521200"/>
                </a:lnTo>
                <a:lnTo>
                  <a:pt x="248602" y="4572000"/>
                </a:lnTo>
                <a:lnTo>
                  <a:pt x="269888" y="4610100"/>
                </a:lnTo>
                <a:lnTo>
                  <a:pt x="293941" y="4648200"/>
                </a:lnTo>
                <a:lnTo>
                  <a:pt x="320625" y="4686300"/>
                </a:lnTo>
                <a:lnTo>
                  <a:pt x="349805" y="4711700"/>
                </a:lnTo>
                <a:lnTo>
                  <a:pt x="381344" y="4749800"/>
                </a:lnTo>
                <a:lnTo>
                  <a:pt x="415109" y="4775200"/>
                </a:lnTo>
                <a:lnTo>
                  <a:pt x="450961" y="4800600"/>
                </a:lnTo>
                <a:lnTo>
                  <a:pt x="488767" y="4826000"/>
                </a:lnTo>
                <a:lnTo>
                  <a:pt x="528390" y="4851400"/>
                </a:lnTo>
                <a:lnTo>
                  <a:pt x="569695" y="4864100"/>
                </a:lnTo>
                <a:lnTo>
                  <a:pt x="612546" y="4876800"/>
                </a:lnTo>
                <a:lnTo>
                  <a:pt x="702343" y="4902200"/>
                </a:lnTo>
                <a:lnTo>
                  <a:pt x="899047" y="4902200"/>
                </a:lnTo>
                <a:lnTo>
                  <a:pt x="995902" y="4876800"/>
                </a:lnTo>
                <a:lnTo>
                  <a:pt x="1041834" y="4851400"/>
                </a:lnTo>
                <a:lnTo>
                  <a:pt x="1085869" y="4838700"/>
                </a:lnTo>
                <a:lnTo>
                  <a:pt x="1127835" y="4813300"/>
                </a:lnTo>
                <a:lnTo>
                  <a:pt x="1167557" y="4787900"/>
                </a:lnTo>
                <a:lnTo>
                  <a:pt x="1204861" y="4749800"/>
                </a:lnTo>
                <a:lnTo>
                  <a:pt x="1239572" y="4724400"/>
                </a:lnTo>
                <a:lnTo>
                  <a:pt x="1271517" y="4686300"/>
                </a:lnTo>
                <a:lnTo>
                  <a:pt x="1300522" y="4648200"/>
                </a:lnTo>
                <a:lnTo>
                  <a:pt x="1326413" y="4597400"/>
                </a:lnTo>
                <a:lnTo>
                  <a:pt x="2363623" y="4597400"/>
                </a:lnTo>
                <a:lnTo>
                  <a:pt x="2397078" y="4559300"/>
                </a:lnTo>
                <a:lnTo>
                  <a:pt x="2428554" y="4533900"/>
                </a:lnTo>
                <a:lnTo>
                  <a:pt x="2457958" y="4495800"/>
                </a:lnTo>
                <a:lnTo>
                  <a:pt x="2485194" y="4457700"/>
                </a:lnTo>
                <a:lnTo>
                  <a:pt x="2510167" y="4419600"/>
                </a:lnTo>
                <a:lnTo>
                  <a:pt x="2910374" y="4419600"/>
                </a:lnTo>
                <a:lnTo>
                  <a:pt x="2957256" y="4406900"/>
                </a:lnTo>
                <a:lnTo>
                  <a:pt x="3002802" y="4381500"/>
                </a:lnTo>
                <a:lnTo>
                  <a:pt x="3046905" y="4368800"/>
                </a:lnTo>
                <a:lnTo>
                  <a:pt x="3089460" y="4343400"/>
                </a:lnTo>
                <a:lnTo>
                  <a:pt x="3130357" y="4318000"/>
                </a:lnTo>
                <a:lnTo>
                  <a:pt x="3169491" y="4292600"/>
                </a:lnTo>
                <a:lnTo>
                  <a:pt x="3206754" y="4254500"/>
                </a:lnTo>
                <a:lnTo>
                  <a:pt x="3242039" y="4229100"/>
                </a:lnTo>
                <a:lnTo>
                  <a:pt x="3275238" y="4191000"/>
                </a:lnTo>
                <a:lnTo>
                  <a:pt x="3306246" y="4152900"/>
                </a:lnTo>
                <a:lnTo>
                  <a:pt x="3334954" y="4114800"/>
                </a:lnTo>
                <a:lnTo>
                  <a:pt x="3361255" y="4076700"/>
                </a:lnTo>
                <a:lnTo>
                  <a:pt x="3385043" y="4038600"/>
                </a:lnTo>
                <a:lnTo>
                  <a:pt x="3406209" y="3987800"/>
                </a:lnTo>
                <a:lnTo>
                  <a:pt x="3424648" y="3949700"/>
                </a:lnTo>
                <a:lnTo>
                  <a:pt x="3440252" y="3898900"/>
                </a:lnTo>
                <a:lnTo>
                  <a:pt x="3697507" y="3898900"/>
                </a:lnTo>
                <a:lnTo>
                  <a:pt x="3786584" y="3873500"/>
                </a:lnTo>
                <a:lnTo>
                  <a:pt x="3829119" y="3860800"/>
                </a:lnTo>
                <a:lnTo>
                  <a:pt x="3870167" y="3835400"/>
                </a:lnTo>
                <a:lnTo>
                  <a:pt x="3909613" y="3810000"/>
                </a:lnTo>
                <a:lnTo>
                  <a:pt x="3947343" y="3784600"/>
                </a:lnTo>
                <a:lnTo>
                  <a:pt x="3983242" y="3759200"/>
                </a:lnTo>
                <a:lnTo>
                  <a:pt x="4017196" y="3733800"/>
                </a:lnTo>
                <a:lnTo>
                  <a:pt x="4049091" y="3695700"/>
                </a:lnTo>
                <a:lnTo>
                  <a:pt x="4078813" y="3670300"/>
                </a:lnTo>
                <a:lnTo>
                  <a:pt x="4106246" y="3632200"/>
                </a:lnTo>
                <a:lnTo>
                  <a:pt x="4131277" y="3594100"/>
                </a:lnTo>
                <a:lnTo>
                  <a:pt x="4153791" y="3556000"/>
                </a:lnTo>
                <a:lnTo>
                  <a:pt x="4173675" y="3505200"/>
                </a:lnTo>
                <a:lnTo>
                  <a:pt x="4190813" y="3467100"/>
                </a:lnTo>
                <a:lnTo>
                  <a:pt x="4205091" y="3429000"/>
                </a:lnTo>
                <a:lnTo>
                  <a:pt x="4216396" y="3378200"/>
                </a:lnTo>
                <a:lnTo>
                  <a:pt x="4224612" y="3327400"/>
                </a:lnTo>
                <a:lnTo>
                  <a:pt x="4229625" y="3289300"/>
                </a:lnTo>
                <a:lnTo>
                  <a:pt x="4231322" y="3238500"/>
                </a:lnTo>
                <a:lnTo>
                  <a:pt x="4229493" y="3187700"/>
                </a:lnTo>
                <a:lnTo>
                  <a:pt x="4224093" y="3136900"/>
                </a:lnTo>
                <a:lnTo>
                  <a:pt x="4215248" y="3086100"/>
                </a:lnTo>
                <a:lnTo>
                  <a:pt x="4203087" y="3048000"/>
                </a:lnTo>
                <a:lnTo>
                  <a:pt x="4187738" y="2997200"/>
                </a:lnTo>
                <a:lnTo>
                  <a:pt x="4169329" y="2959100"/>
                </a:lnTo>
                <a:lnTo>
                  <a:pt x="4147988" y="2908300"/>
                </a:lnTo>
                <a:lnTo>
                  <a:pt x="4123842" y="2870200"/>
                </a:lnTo>
                <a:lnTo>
                  <a:pt x="4097019" y="2832100"/>
                </a:lnTo>
                <a:lnTo>
                  <a:pt x="4118558" y="2794000"/>
                </a:lnTo>
                <a:lnTo>
                  <a:pt x="4139004" y="2743200"/>
                </a:lnTo>
                <a:lnTo>
                  <a:pt x="4158342" y="2692400"/>
                </a:lnTo>
                <a:lnTo>
                  <a:pt x="4176553" y="2654300"/>
                </a:lnTo>
                <a:lnTo>
                  <a:pt x="4193620" y="2603500"/>
                </a:lnTo>
                <a:lnTo>
                  <a:pt x="4209528" y="2552700"/>
                </a:lnTo>
                <a:lnTo>
                  <a:pt x="4224259" y="2514600"/>
                </a:lnTo>
                <a:lnTo>
                  <a:pt x="4237795" y="2463800"/>
                </a:lnTo>
                <a:lnTo>
                  <a:pt x="4250121" y="2413000"/>
                </a:lnTo>
                <a:lnTo>
                  <a:pt x="4261218" y="2362200"/>
                </a:lnTo>
                <a:lnTo>
                  <a:pt x="4934419" y="2362200"/>
                </a:lnTo>
                <a:lnTo>
                  <a:pt x="4995186" y="2324100"/>
                </a:lnTo>
                <a:lnTo>
                  <a:pt x="5033811" y="2298700"/>
                </a:lnTo>
                <a:lnTo>
                  <a:pt x="5070917" y="2273300"/>
                </a:lnTo>
                <a:lnTo>
                  <a:pt x="5106420" y="2247900"/>
                </a:lnTo>
                <a:lnTo>
                  <a:pt x="5140237" y="2222500"/>
                </a:lnTo>
                <a:lnTo>
                  <a:pt x="5172284" y="2184400"/>
                </a:lnTo>
                <a:lnTo>
                  <a:pt x="5202479" y="2159000"/>
                </a:lnTo>
                <a:lnTo>
                  <a:pt x="5230737" y="2120900"/>
                </a:lnTo>
                <a:lnTo>
                  <a:pt x="5256976" y="2082800"/>
                </a:lnTo>
                <a:lnTo>
                  <a:pt x="5281111" y="2044700"/>
                </a:lnTo>
                <a:lnTo>
                  <a:pt x="5303060" y="2006600"/>
                </a:lnTo>
                <a:lnTo>
                  <a:pt x="5322739" y="1955800"/>
                </a:lnTo>
                <a:lnTo>
                  <a:pt x="5340065" y="1917700"/>
                </a:lnTo>
                <a:lnTo>
                  <a:pt x="5354954" y="1879600"/>
                </a:lnTo>
                <a:lnTo>
                  <a:pt x="5367323" y="1828800"/>
                </a:lnTo>
                <a:lnTo>
                  <a:pt x="5377089" y="1778000"/>
                </a:lnTo>
                <a:lnTo>
                  <a:pt x="5384167" y="1739900"/>
                </a:lnTo>
                <a:lnTo>
                  <a:pt x="5388476" y="1689100"/>
                </a:lnTo>
                <a:lnTo>
                  <a:pt x="5389930" y="1638300"/>
                </a:lnTo>
                <a:lnTo>
                  <a:pt x="5388476" y="1587500"/>
                </a:lnTo>
                <a:lnTo>
                  <a:pt x="5384167" y="1536700"/>
                </a:lnTo>
                <a:lnTo>
                  <a:pt x="5377089" y="1498600"/>
                </a:lnTo>
                <a:lnTo>
                  <a:pt x="5367323" y="1447800"/>
                </a:lnTo>
                <a:lnTo>
                  <a:pt x="5354954" y="1409700"/>
                </a:lnTo>
                <a:lnTo>
                  <a:pt x="5340065" y="1358900"/>
                </a:lnTo>
                <a:lnTo>
                  <a:pt x="5322739" y="1320800"/>
                </a:lnTo>
                <a:lnTo>
                  <a:pt x="5303060" y="1282700"/>
                </a:lnTo>
                <a:lnTo>
                  <a:pt x="5281111" y="1231900"/>
                </a:lnTo>
                <a:lnTo>
                  <a:pt x="5256976" y="1193800"/>
                </a:lnTo>
                <a:lnTo>
                  <a:pt x="5230737" y="1155700"/>
                </a:lnTo>
                <a:lnTo>
                  <a:pt x="5202479" y="1130300"/>
                </a:lnTo>
                <a:lnTo>
                  <a:pt x="5172284" y="1092200"/>
                </a:lnTo>
                <a:lnTo>
                  <a:pt x="5140237" y="1054100"/>
                </a:lnTo>
                <a:lnTo>
                  <a:pt x="5106420" y="1028700"/>
                </a:lnTo>
                <a:lnTo>
                  <a:pt x="5070917" y="1003300"/>
                </a:lnTo>
                <a:lnTo>
                  <a:pt x="5033811" y="977900"/>
                </a:lnTo>
                <a:lnTo>
                  <a:pt x="4995186" y="952500"/>
                </a:lnTo>
                <a:lnTo>
                  <a:pt x="4955125" y="927100"/>
                </a:lnTo>
                <a:lnTo>
                  <a:pt x="4913712" y="914400"/>
                </a:lnTo>
                <a:lnTo>
                  <a:pt x="4871029" y="889000"/>
                </a:lnTo>
                <a:lnTo>
                  <a:pt x="4736202" y="850900"/>
                </a:lnTo>
                <a:lnTo>
                  <a:pt x="4506887" y="850900"/>
                </a:lnTo>
                <a:lnTo>
                  <a:pt x="4488405" y="800100"/>
                </a:lnTo>
                <a:lnTo>
                  <a:pt x="4468205" y="762000"/>
                </a:lnTo>
                <a:lnTo>
                  <a:pt x="4446331" y="723900"/>
                </a:lnTo>
                <a:lnTo>
                  <a:pt x="4422825" y="673100"/>
                </a:lnTo>
                <a:lnTo>
                  <a:pt x="4397733" y="635000"/>
                </a:lnTo>
                <a:lnTo>
                  <a:pt x="4371096" y="596900"/>
                </a:lnTo>
                <a:lnTo>
                  <a:pt x="4342958" y="558800"/>
                </a:lnTo>
                <a:lnTo>
                  <a:pt x="4313363" y="520700"/>
                </a:lnTo>
                <a:lnTo>
                  <a:pt x="4282354" y="495300"/>
                </a:lnTo>
                <a:lnTo>
                  <a:pt x="4249975" y="457200"/>
                </a:lnTo>
                <a:lnTo>
                  <a:pt x="4216268" y="419100"/>
                </a:lnTo>
                <a:lnTo>
                  <a:pt x="4181278" y="393700"/>
                </a:lnTo>
                <a:lnTo>
                  <a:pt x="4145047" y="368300"/>
                </a:lnTo>
                <a:lnTo>
                  <a:pt x="4107619" y="330200"/>
                </a:lnTo>
                <a:lnTo>
                  <a:pt x="4069037" y="304800"/>
                </a:lnTo>
                <a:lnTo>
                  <a:pt x="4029345" y="279400"/>
                </a:lnTo>
                <a:lnTo>
                  <a:pt x="3988586" y="266700"/>
                </a:lnTo>
                <a:lnTo>
                  <a:pt x="3946804" y="241300"/>
                </a:lnTo>
                <a:lnTo>
                  <a:pt x="3904042" y="215900"/>
                </a:lnTo>
                <a:lnTo>
                  <a:pt x="3860343" y="203200"/>
                </a:lnTo>
                <a:lnTo>
                  <a:pt x="3815750" y="177800"/>
                </a:lnTo>
                <a:lnTo>
                  <a:pt x="3770308" y="165100"/>
                </a:lnTo>
                <a:lnTo>
                  <a:pt x="3122599" y="165100"/>
                </a:lnTo>
                <a:lnTo>
                  <a:pt x="3077778" y="139700"/>
                </a:lnTo>
                <a:lnTo>
                  <a:pt x="3032404" y="127000"/>
                </a:lnTo>
                <a:lnTo>
                  <a:pt x="2986491" y="101600"/>
                </a:lnTo>
                <a:lnTo>
                  <a:pt x="2749429" y="38100"/>
                </a:lnTo>
                <a:lnTo>
                  <a:pt x="2700629" y="38100"/>
                </a:lnTo>
                <a:lnTo>
                  <a:pt x="2601769" y="12700"/>
                </a:lnTo>
                <a:close/>
              </a:path>
              <a:path w="5390515" h="4902200">
                <a:moveTo>
                  <a:pt x="1941198" y="4787900"/>
                </a:moveTo>
                <a:lnTo>
                  <a:pt x="1736248" y="4787900"/>
                </a:lnTo>
                <a:lnTo>
                  <a:pt x="1788872" y="4800600"/>
                </a:lnTo>
                <a:lnTo>
                  <a:pt x="1892257" y="4800600"/>
                </a:lnTo>
                <a:lnTo>
                  <a:pt x="1941198" y="4787900"/>
                </a:lnTo>
                <a:close/>
              </a:path>
              <a:path w="5390515" h="4902200">
                <a:moveTo>
                  <a:pt x="2363623" y="4597400"/>
                </a:moveTo>
                <a:lnTo>
                  <a:pt x="1326413" y="4597400"/>
                </a:lnTo>
                <a:lnTo>
                  <a:pt x="1364857" y="4635500"/>
                </a:lnTo>
                <a:lnTo>
                  <a:pt x="1405352" y="4660900"/>
                </a:lnTo>
                <a:lnTo>
                  <a:pt x="1447777" y="4686300"/>
                </a:lnTo>
                <a:lnTo>
                  <a:pt x="1492016" y="4711700"/>
                </a:lnTo>
                <a:lnTo>
                  <a:pt x="1537949" y="4737100"/>
                </a:lnTo>
                <a:lnTo>
                  <a:pt x="1585457" y="4749800"/>
                </a:lnTo>
                <a:lnTo>
                  <a:pt x="1634423" y="4775200"/>
                </a:lnTo>
                <a:lnTo>
                  <a:pt x="1684726" y="4787900"/>
                </a:lnTo>
                <a:lnTo>
                  <a:pt x="1989206" y="4787900"/>
                </a:lnTo>
                <a:lnTo>
                  <a:pt x="2082043" y="4762500"/>
                </a:lnTo>
                <a:lnTo>
                  <a:pt x="2126683" y="4749800"/>
                </a:lnTo>
                <a:lnTo>
                  <a:pt x="2170009" y="4724400"/>
                </a:lnTo>
                <a:lnTo>
                  <a:pt x="2211928" y="4699000"/>
                </a:lnTo>
                <a:lnTo>
                  <a:pt x="2252343" y="4686300"/>
                </a:lnTo>
                <a:lnTo>
                  <a:pt x="2291161" y="4660900"/>
                </a:lnTo>
                <a:lnTo>
                  <a:pt x="2328286" y="4622800"/>
                </a:lnTo>
                <a:lnTo>
                  <a:pt x="2363623" y="4597400"/>
                </a:lnTo>
                <a:close/>
              </a:path>
              <a:path w="5390515" h="4902200">
                <a:moveTo>
                  <a:pt x="2813035" y="4432300"/>
                </a:moveTo>
                <a:lnTo>
                  <a:pt x="2608818" y="4432300"/>
                </a:lnTo>
                <a:lnTo>
                  <a:pt x="2659761" y="4445000"/>
                </a:lnTo>
                <a:lnTo>
                  <a:pt x="2762791" y="4445000"/>
                </a:lnTo>
                <a:lnTo>
                  <a:pt x="2813035" y="4432300"/>
                </a:lnTo>
                <a:close/>
              </a:path>
              <a:path w="5390515" h="4902200">
                <a:moveTo>
                  <a:pt x="2910374" y="4419600"/>
                </a:moveTo>
                <a:lnTo>
                  <a:pt x="2510167" y="4419600"/>
                </a:lnTo>
                <a:lnTo>
                  <a:pt x="2558917" y="4432300"/>
                </a:lnTo>
                <a:lnTo>
                  <a:pt x="2862265" y="4432300"/>
                </a:lnTo>
                <a:lnTo>
                  <a:pt x="2910374" y="4419600"/>
                </a:lnTo>
                <a:close/>
              </a:path>
              <a:path w="5390515" h="4902200">
                <a:moveTo>
                  <a:pt x="3697507" y="3898900"/>
                </a:moveTo>
                <a:lnTo>
                  <a:pt x="3440252" y="3898900"/>
                </a:lnTo>
                <a:lnTo>
                  <a:pt x="3468561" y="3911600"/>
                </a:lnTo>
                <a:lnTo>
                  <a:pt x="3651195" y="3911600"/>
                </a:lnTo>
                <a:lnTo>
                  <a:pt x="3697507" y="3898900"/>
                </a:lnTo>
                <a:close/>
              </a:path>
              <a:path w="5390515" h="4902200">
                <a:moveTo>
                  <a:pt x="4689277" y="2425700"/>
                </a:moveTo>
                <a:lnTo>
                  <a:pt x="4493084" y="2425700"/>
                </a:lnTo>
                <a:lnTo>
                  <a:pt x="4542602" y="2438400"/>
                </a:lnTo>
                <a:lnTo>
                  <a:pt x="4641500" y="2438400"/>
                </a:lnTo>
                <a:lnTo>
                  <a:pt x="4689277" y="2425700"/>
                </a:lnTo>
                <a:close/>
              </a:path>
              <a:path w="5390515" h="4902200">
                <a:moveTo>
                  <a:pt x="4934419" y="2362200"/>
                </a:moveTo>
                <a:lnTo>
                  <a:pt x="4261218" y="2362200"/>
                </a:lnTo>
                <a:lnTo>
                  <a:pt x="4305188" y="2387600"/>
                </a:lnTo>
                <a:lnTo>
                  <a:pt x="4350451" y="2400300"/>
                </a:lnTo>
                <a:lnTo>
                  <a:pt x="4444491" y="2425700"/>
                </a:lnTo>
                <a:lnTo>
                  <a:pt x="4736202" y="2425700"/>
                </a:lnTo>
                <a:lnTo>
                  <a:pt x="4827161" y="2400300"/>
                </a:lnTo>
                <a:lnTo>
                  <a:pt x="4913712" y="2374900"/>
                </a:lnTo>
                <a:lnTo>
                  <a:pt x="4934419" y="2362200"/>
                </a:lnTo>
                <a:close/>
              </a:path>
              <a:path w="5390515" h="4902200">
                <a:moveTo>
                  <a:pt x="4641500" y="838200"/>
                </a:moveTo>
                <a:lnTo>
                  <a:pt x="4549621" y="838200"/>
                </a:lnTo>
                <a:lnTo>
                  <a:pt x="4528177" y="850900"/>
                </a:lnTo>
                <a:lnTo>
                  <a:pt x="4689277" y="850900"/>
                </a:lnTo>
                <a:lnTo>
                  <a:pt x="4641500" y="838200"/>
                </a:lnTo>
                <a:close/>
              </a:path>
              <a:path w="5390515" h="4902200">
                <a:moveTo>
                  <a:pt x="3580908" y="127000"/>
                </a:moveTo>
                <a:lnTo>
                  <a:pt x="3274072" y="127000"/>
                </a:lnTo>
                <a:lnTo>
                  <a:pt x="3122599" y="165100"/>
                </a:lnTo>
                <a:lnTo>
                  <a:pt x="3770308" y="165100"/>
                </a:lnTo>
                <a:lnTo>
                  <a:pt x="3677048" y="139700"/>
                </a:lnTo>
                <a:lnTo>
                  <a:pt x="3629316" y="139700"/>
                </a:lnTo>
                <a:lnTo>
                  <a:pt x="3580908" y="127000"/>
                </a:lnTo>
                <a:close/>
              </a:path>
              <a:path w="5390515" h="4902200">
                <a:moveTo>
                  <a:pt x="3482237" y="114300"/>
                </a:moveTo>
                <a:lnTo>
                  <a:pt x="3378759" y="114300"/>
                </a:lnTo>
                <a:lnTo>
                  <a:pt x="3326080" y="127000"/>
                </a:lnTo>
                <a:lnTo>
                  <a:pt x="3531867" y="127000"/>
                </a:lnTo>
                <a:lnTo>
                  <a:pt x="3482237" y="114300"/>
                </a:lnTo>
                <a:close/>
              </a:path>
              <a:path w="5390515" h="4902200">
                <a:moveTo>
                  <a:pt x="2450574" y="0"/>
                </a:moveTo>
                <a:lnTo>
                  <a:pt x="2242464" y="0"/>
                </a:lnTo>
                <a:lnTo>
                  <a:pt x="2190222" y="12700"/>
                </a:lnTo>
                <a:lnTo>
                  <a:pt x="2501338" y="12700"/>
                </a:lnTo>
                <a:lnTo>
                  <a:pt x="2450574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7079" y="4882902"/>
            <a:ext cx="5390515" cy="4907915"/>
          </a:xfrm>
          <a:custGeom>
            <a:avLst/>
            <a:gdLst/>
            <a:ahLst/>
            <a:cxnLst/>
            <a:rect l="l" t="t" r="r" b="b"/>
            <a:pathLst>
              <a:path w="5390515" h="4907915">
                <a:moveTo>
                  <a:pt x="4592955" y="841413"/>
                </a:moveTo>
                <a:lnTo>
                  <a:pt x="4571214" y="841710"/>
                </a:lnTo>
                <a:lnTo>
                  <a:pt x="4549621" y="842592"/>
                </a:lnTo>
                <a:lnTo>
                  <a:pt x="4528177" y="844043"/>
                </a:lnTo>
                <a:lnTo>
                  <a:pt x="4506887" y="846048"/>
                </a:lnTo>
                <a:lnTo>
                  <a:pt x="4488405" y="802348"/>
                </a:lnTo>
                <a:lnTo>
                  <a:pt x="4468205" y="759584"/>
                </a:lnTo>
                <a:lnTo>
                  <a:pt x="4446331" y="717801"/>
                </a:lnTo>
                <a:lnTo>
                  <a:pt x="4422825" y="677040"/>
                </a:lnTo>
                <a:lnTo>
                  <a:pt x="4397733" y="637346"/>
                </a:lnTo>
                <a:lnTo>
                  <a:pt x="4371096" y="598763"/>
                </a:lnTo>
                <a:lnTo>
                  <a:pt x="4342958" y="561333"/>
                </a:lnTo>
                <a:lnTo>
                  <a:pt x="4313363" y="525100"/>
                </a:lnTo>
                <a:lnTo>
                  <a:pt x="4282354" y="490107"/>
                </a:lnTo>
                <a:lnTo>
                  <a:pt x="4249975" y="456398"/>
                </a:lnTo>
                <a:lnTo>
                  <a:pt x="4216268" y="424017"/>
                </a:lnTo>
                <a:lnTo>
                  <a:pt x="4181278" y="393005"/>
                </a:lnTo>
                <a:lnTo>
                  <a:pt x="4145047" y="363408"/>
                </a:lnTo>
                <a:lnTo>
                  <a:pt x="4107619" y="335269"/>
                </a:lnTo>
                <a:lnTo>
                  <a:pt x="4069037" y="308630"/>
                </a:lnTo>
                <a:lnTo>
                  <a:pt x="4029345" y="283535"/>
                </a:lnTo>
                <a:lnTo>
                  <a:pt x="3988586" y="260028"/>
                </a:lnTo>
                <a:lnTo>
                  <a:pt x="3946804" y="238152"/>
                </a:lnTo>
                <a:lnTo>
                  <a:pt x="3904042" y="217950"/>
                </a:lnTo>
                <a:lnTo>
                  <a:pt x="3860343" y="199466"/>
                </a:lnTo>
                <a:lnTo>
                  <a:pt x="3815750" y="182743"/>
                </a:lnTo>
                <a:lnTo>
                  <a:pt x="3770308" y="167825"/>
                </a:lnTo>
                <a:lnTo>
                  <a:pt x="3724059" y="154756"/>
                </a:lnTo>
                <a:lnTo>
                  <a:pt x="3677048" y="143577"/>
                </a:lnTo>
                <a:lnTo>
                  <a:pt x="3629316" y="134334"/>
                </a:lnTo>
                <a:lnTo>
                  <a:pt x="3580908" y="127068"/>
                </a:lnTo>
                <a:lnTo>
                  <a:pt x="3531867" y="121825"/>
                </a:lnTo>
                <a:lnTo>
                  <a:pt x="3482237" y="118646"/>
                </a:lnTo>
                <a:lnTo>
                  <a:pt x="3432060" y="117576"/>
                </a:lnTo>
                <a:lnTo>
                  <a:pt x="3378759" y="118787"/>
                </a:lnTo>
                <a:lnTo>
                  <a:pt x="3326080" y="122383"/>
                </a:lnTo>
                <a:lnTo>
                  <a:pt x="3274072" y="128309"/>
                </a:lnTo>
                <a:lnTo>
                  <a:pt x="3222789" y="136509"/>
                </a:lnTo>
                <a:lnTo>
                  <a:pt x="3172281" y="146929"/>
                </a:lnTo>
                <a:lnTo>
                  <a:pt x="3122599" y="159511"/>
                </a:lnTo>
                <a:lnTo>
                  <a:pt x="3077778" y="140816"/>
                </a:lnTo>
                <a:lnTo>
                  <a:pt x="3032404" y="123206"/>
                </a:lnTo>
                <a:lnTo>
                  <a:pt x="2986491" y="106700"/>
                </a:lnTo>
                <a:lnTo>
                  <a:pt x="2940057" y="91313"/>
                </a:lnTo>
                <a:lnTo>
                  <a:pt x="2893118" y="77061"/>
                </a:lnTo>
                <a:lnTo>
                  <a:pt x="2845690" y="63963"/>
                </a:lnTo>
                <a:lnTo>
                  <a:pt x="2797788" y="52033"/>
                </a:lnTo>
                <a:lnTo>
                  <a:pt x="2749429" y="41289"/>
                </a:lnTo>
                <a:lnTo>
                  <a:pt x="2700629" y="31747"/>
                </a:lnTo>
                <a:lnTo>
                  <a:pt x="2651404" y="23423"/>
                </a:lnTo>
                <a:lnTo>
                  <a:pt x="2601769" y="16335"/>
                </a:lnTo>
                <a:lnTo>
                  <a:pt x="2551742" y="10498"/>
                </a:lnTo>
                <a:lnTo>
                  <a:pt x="2501338" y="5930"/>
                </a:lnTo>
                <a:lnTo>
                  <a:pt x="2450574" y="2646"/>
                </a:lnTo>
                <a:lnTo>
                  <a:pt x="2399464" y="664"/>
                </a:lnTo>
                <a:lnTo>
                  <a:pt x="2348026" y="0"/>
                </a:lnTo>
                <a:lnTo>
                  <a:pt x="2295071" y="703"/>
                </a:lnTo>
                <a:lnTo>
                  <a:pt x="2242464" y="2800"/>
                </a:lnTo>
                <a:lnTo>
                  <a:pt x="2190222" y="6274"/>
                </a:lnTo>
                <a:lnTo>
                  <a:pt x="2138362" y="11106"/>
                </a:lnTo>
                <a:lnTo>
                  <a:pt x="2086904" y="17280"/>
                </a:lnTo>
                <a:lnTo>
                  <a:pt x="2035863" y="24777"/>
                </a:lnTo>
                <a:lnTo>
                  <a:pt x="1985259" y="33579"/>
                </a:lnTo>
                <a:lnTo>
                  <a:pt x="1935109" y="43670"/>
                </a:lnTo>
                <a:lnTo>
                  <a:pt x="1885431" y="55030"/>
                </a:lnTo>
                <a:lnTo>
                  <a:pt x="1836242" y="67643"/>
                </a:lnTo>
                <a:lnTo>
                  <a:pt x="1787560" y="81490"/>
                </a:lnTo>
                <a:lnTo>
                  <a:pt x="1739403" y="96555"/>
                </a:lnTo>
                <a:lnTo>
                  <a:pt x="1691788" y="112818"/>
                </a:lnTo>
                <a:lnTo>
                  <a:pt x="1644734" y="130263"/>
                </a:lnTo>
                <a:lnTo>
                  <a:pt x="1598258" y="148872"/>
                </a:lnTo>
                <a:lnTo>
                  <a:pt x="1552377" y="168626"/>
                </a:lnTo>
                <a:lnTo>
                  <a:pt x="1507110" y="189509"/>
                </a:lnTo>
                <a:lnTo>
                  <a:pt x="1462475" y="211502"/>
                </a:lnTo>
                <a:lnTo>
                  <a:pt x="1418488" y="234588"/>
                </a:lnTo>
                <a:lnTo>
                  <a:pt x="1375168" y="258749"/>
                </a:lnTo>
                <a:lnTo>
                  <a:pt x="1326544" y="260914"/>
                </a:lnTo>
                <a:lnTo>
                  <a:pt x="1278389" y="264808"/>
                </a:lnTo>
                <a:lnTo>
                  <a:pt x="1230733" y="270401"/>
                </a:lnTo>
                <a:lnTo>
                  <a:pt x="1183607" y="277662"/>
                </a:lnTo>
                <a:lnTo>
                  <a:pt x="1137042" y="286560"/>
                </a:lnTo>
                <a:lnTo>
                  <a:pt x="1091068" y="297066"/>
                </a:lnTo>
                <a:lnTo>
                  <a:pt x="1045715" y="309148"/>
                </a:lnTo>
                <a:lnTo>
                  <a:pt x="1001015" y="322775"/>
                </a:lnTo>
                <a:lnTo>
                  <a:pt x="956998" y="337919"/>
                </a:lnTo>
                <a:lnTo>
                  <a:pt x="913693" y="354547"/>
                </a:lnTo>
                <a:lnTo>
                  <a:pt x="871133" y="372629"/>
                </a:lnTo>
                <a:lnTo>
                  <a:pt x="829347" y="392136"/>
                </a:lnTo>
                <a:lnTo>
                  <a:pt x="788365" y="413035"/>
                </a:lnTo>
                <a:lnTo>
                  <a:pt x="748219" y="435297"/>
                </a:lnTo>
                <a:lnTo>
                  <a:pt x="708939" y="458892"/>
                </a:lnTo>
                <a:lnTo>
                  <a:pt x="670555" y="483788"/>
                </a:lnTo>
                <a:lnTo>
                  <a:pt x="633099" y="509956"/>
                </a:lnTo>
                <a:lnTo>
                  <a:pt x="596600" y="537364"/>
                </a:lnTo>
                <a:lnTo>
                  <a:pt x="561088" y="565982"/>
                </a:lnTo>
                <a:lnTo>
                  <a:pt x="526596" y="595779"/>
                </a:lnTo>
                <a:lnTo>
                  <a:pt x="493153" y="626726"/>
                </a:lnTo>
                <a:lnTo>
                  <a:pt x="460789" y="658791"/>
                </a:lnTo>
                <a:lnTo>
                  <a:pt x="429535" y="691945"/>
                </a:lnTo>
                <a:lnTo>
                  <a:pt x="399423" y="726155"/>
                </a:lnTo>
                <a:lnTo>
                  <a:pt x="370481" y="761393"/>
                </a:lnTo>
                <a:lnTo>
                  <a:pt x="342741" y="797626"/>
                </a:lnTo>
                <a:lnTo>
                  <a:pt x="316234" y="834826"/>
                </a:lnTo>
                <a:lnTo>
                  <a:pt x="290989" y="872961"/>
                </a:lnTo>
                <a:lnTo>
                  <a:pt x="267038" y="912001"/>
                </a:lnTo>
                <a:lnTo>
                  <a:pt x="244411" y="951914"/>
                </a:lnTo>
                <a:lnTo>
                  <a:pt x="223138" y="992672"/>
                </a:lnTo>
                <a:lnTo>
                  <a:pt x="203251" y="1034243"/>
                </a:lnTo>
                <a:lnTo>
                  <a:pt x="184778" y="1076596"/>
                </a:lnTo>
                <a:lnTo>
                  <a:pt x="167752" y="1119702"/>
                </a:lnTo>
                <a:lnTo>
                  <a:pt x="152203" y="1163529"/>
                </a:lnTo>
                <a:lnTo>
                  <a:pt x="138160" y="1208047"/>
                </a:lnTo>
                <a:lnTo>
                  <a:pt x="125656" y="1253225"/>
                </a:lnTo>
                <a:lnTo>
                  <a:pt x="114719" y="1299034"/>
                </a:lnTo>
                <a:lnTo>
                  <a:pt x="105382" y="1345442"/>
                </a:lnTo>
                <a:lnTo>
                  <a:pt x="97673" y="1392418"/>
                </a:lnTo>
                <a:lnTo>
                  <a:pt x="91625" y="1439934"/>
                </a:lnTo>
                <a:lnTo>
                  <a:pt x="87267" y="1487957"/>
                </a:lnTo>
                <a:lnTo>
                  <a:pt x="84629" y="1536457"/>
                </a:lnTo>
                <a:lnTo>
                  <a:pt x="83743" y="1585404"/>
                </a:lnTo>
                <a:lnTo>
                  <a:pt x="84693" y="1636079"/>
                </a:lnTo>
                <a:lnTo>
                  <a:pt x="87521" y="1686273"/>
                </a:lnTo>
                <a:lnTo>
                  <a:pt x="92191" y="1735952"/>
                </a:lnTo>
                <a:lnTo>
                  <a:pt x="98671" y="1785083"/>
                </a:lnTo>
                <a:lnTo>
                  <a:pt x="106927" y="1833632"/>
                </a:lnTo>
                <a:lnTo>
                  <a:pt x="116924" y="1881565"/>
                </a:lnTo>
                <a:lnTo>
                  <a:pt x="128628" y="1928849"/>
                </a:lnTo>
                <a:lnTo>
                  <a:pt x="142006" y="1975448"/>
                </a:lnTo>
                <a:lnTo>
                  <a:pt x="157023" y="2021330"/>
                </a:lnTo>
                <a:lnTo>
                  <a:pt x="173646" y="2066461"/>
                </a:lnTo>
                <a:lnTo>
                  <a:pt x="191840" y="2110807"/>
                </a:lnTo>
                <a:lnTo>
                  <a:pt x="211572" y="2154334"/>
                </a:lnTo>
                <a:lnTo>
                  <a:pt x="232807" y="2197009"/>
                </a:lnTo>
                <a:lnTo>
                  <a:pt x="255512" y="2238797"/>
                </a:lnTo>
                <a:lnTo>
                  <a:pt x="279653" y="2279664"/>
                </a:lnTo>
                <a:lnTo>
                  <a:pt x="305195" y="2319578"/>
                </a:lnTo>
                <a:lnTo>
                  <a:pt x="332104" y="2358504"/>
                </a:lnTo>
                <a:lnTo>
                  <a:pt x="300147" y="2396285"/>
                </a:lnTo>
                <a:lnTo>
                  <a:pt x="269580" y="2435244"/>
                </a:lnTo>
                <a:lnTo>
                  <a:pt x="240442" y="2475343"/>
                </a:lnTo>
                <a:lnTo>
                  <a:pt x="212771" y="2516543"/>
                </a:lnTo>
                <a:lnTo>
                  <a:pt x="186606" y="2558805"/>
                </a:lnTo>
                <a:lnTo>
                  <a:pt x="161986" y="2602092"/>
                </a:lnTo>
                <a:lnTo>
                  <a:pt x="138948" y="2646365"/>
                </a:lnTo>
                <a:lnTo>
                  <a:pt x="117532" y="2691585"/>
                </a:lnTo>
                <a:lnTo>
                  <a:pt x="97776" y="2737714"/>
                </a:lnTo>
                <a:lnTo>
                  <a:pt x="79719" y="2784715"/>
                </a:lnTo>
                <a:lnTo>
                  <a:pt x="63399" y="2832547"/>
                </a:lnTo>
                <a:lnTo>
                  <a:pt x="48854" y="2881174"/>
                </a:lnTo>
                <a:lnTo>
                  <a:pt x="36124" y="2930556"/>
                </a:lnTo>
                <a:lnTo>
                  <a:pt x="25247" y="2980656"/>
                </a:lnTo>
                <a:lnTo>
                  <a:pt x="16260" y="3031435"/>
                </a:lnTo>
                <a:lnTo>
                  <a:pt x="9204" y="3082853"/>
                </a:lnTo>
                <a:lnTo>
                  <a:pt x="4116" y="3134875"/>
                </a:lnTo>
                <a:lnTo>
                  <a:pt x="1035" y="3187459"/>
                </a:lnTo>
                <a:lnTo>
                  <a:pt x="0" y="3240570"/>
                </a:lnTo>
                <a:lnTo>
                  <a:pt x="964" y="3291839"/>
                </a:lnTo>
                <a:lnTo>
                  <a:pt x="3836" y="3342619"/>
                </a:lnTo>
                <a:lnTo>
                  <a:pt x="8580" y="3392876"/>
                </a:lnTo>
                <a:lnTo>
                  <a:pt x="15161" y="3442575"/>
                </a:lnTo>
                <a:lnTo>
                  <a:pt x="23544" y="3491682"/>
                </a:lnTo>
                <a:lnTo>
                  <a:pt x="33695" y="3540162"/>
                </a:lnTo>
                <a:lnTo>
                  <a:pt x="45580" y="3587982"/>
                </a:lnTo>
                <a:lnTo>
                  <a:pt x="59163" y="3635106"/>
                </a:lnTo>
                <a:lnTo>
                  <a:pt x="74410" y="3681500"/>
                </a:lnTo>
                <a:lnTo>
                  <a:pt x="91286" y="3727130"/>
                </a:lnTo>
                <a:lnTo>
                  <a:pt x="109757" y="3771962"/>
                </a:lnTo>
                <a:lnTo>
                  <a:pt x="129787" y="3815960"/>
                </a:lnTo>
                <a:lnTo>
                  <a:pt x="151342" y="3859092"/>
                </a:lnTo>
                <a:lnTo>
                  <a:pt x="174388" y="3901321"/>
                </a:lnTo>
                <a:lnTo>
                  <a:pt x="198889" y="3942614"/>
                </a:lnTo>
                <a:lnTo>
                  <a:pt x="224811" y="3982937"/>
                </a:lnTo>
                <a:lnTo>
                  <a:pt x="252120" y="4022255"/>
                </a:lnTo>
                <a:lnTo>
                  <a:pt x="232718" y="4064489"/>
                </a:lnTo>
                <a:lnTo>
                  <a:pt x="216509" y="4108380"/>
                </a:lnTo>
                <a:lnTo>
                  <a:pt x="203642" y="4153781"/>
                </a:lnTo>
                <a:lnTo>
                  <a:pt x="194267" y="4200543"/>
                </a:lnTo>
                <a:lnTo>
                  <a:pt x="188533" y="4248520"/>
                </a:lnTo>
                <a:lnTo>
                  <a:pt x="186588" y="4297565"/>
                </a:lnTo>
                <a:lnTo>
                  <a:pt x="188424" y="4345245"/>
                </a:lnTo>
                <a:lnTo>
                  <a:pt x="193840" y="4391921"/>
                </a:lnTo>
                <a:lnTo>
                  <a:pt x="202702" y="4437458"/>
                </a:lnTo>
                <a:lnTo>
                  <a:pt x="214873" y="4481720"/>
                </a:lnTo>
                <a:lnTo>
                  <a:pt x="230218" y="4524572"/>
                </a:lnTo>
                <a:lnTo>
                  <a:pt x="248602" y="4565877"/>
                </a:lnTo>
                <a:lnTo>
                  <a:pt x="269888" y="4605500"/>
                </a:lnTo>
                <a:lnTo>
                  <a:pt x="293941" y="4643305"/>
                </a:lnTo>
                <a:lnTo>
                  <a:pt x="320625" y="4679158"/>
                </a:lnTo>
                <a:lnTo>
                  <a:pt x="349805" y="4712922"/>
                </a:lnTo>
                <a:lnTo>
                  <a:pt x="381344" y="4744461"/>
                </a:lnTo>
                <a:lnTo>
                  <a:pt x="415109" y="4773640"/>
                </a:lnTo>
                <a:lnTo>
                  <a:pt x="450961" y="4800324"/>
                </a:lnTo>
                <a:lnTo>
                  <a:pt x="488767" y="4824376"/>
                </a:lnTo>
                <a:lnTo>
                  <a:pt x="528390" y="4845662"/>
                </a:lnTo>
                <a:lnTo>
                  <a:pt x="569695" y="4864044"/>
                </a:lnTo>
                <a:lnTo>
                  <a:pt x="612546" y="4879389"/>
                </a:lnTo>
                <a:lnTo>
                  <a:pt x="656807" y="4891560"/>
                </a:lnTo>
                <a:lnTo>
                  <a:pt x="702343" y="4900421"/>
                </a:lnTo>
                <a:lnTo>
                  <a:pt x="749018" y="4905838"/>
                </a:lnTo>
                <a:lnTo>
                  <a:pt x="796696" y="4907673"/>
                </a:lnTo>
                <a:lnTo>
                  <a:pt x="848471" y="4905507"/>
                </a:lnTo>
                <a:lnTo>
                  <a:pt x="899047" y="4899125"/>
                </a:lnTo>
                <a:lnTo>
                  <a:pt x="948248" y="4888701"/>
                </a:lnTo>
                <a:lnTo>
                  <a:pt x="995902" y="4874409"/>
                </a:lnTo>
                <a:lnTo>
                  <a:pt x="1041834" y="4856423"/>
                </a:lnTo>
                <a:lnTo>
                  <a:pt x="1085869" y="4834918"/>
                </a:lnTo>
                <a:lnTo>
                  <a:pt x="1127835" y="4810068"/>
                </a:lnTo>
                <a:lnTo>
                  <a:pt x="1167557" y="4782047"/>
                </a:lnTo>
                <a:lnTo>
                  <a:pt x="1204861" y="4751029"/>
                </a:lnTo>
                <a:lnTo>
                  <a:pt x="1239572" y="4717189"/>
                </a:lnTo>
                <a:lnTo>
                  <a:pt x="1271517" y="4680700"/>
                </a:lnTo>
                <a:lnTo>
                  <a:pt x="1300522" y="4641736"/>
                </a:lnTo>
                <a:lnTo>
                  <a:pt x="1326413" y="4600473"/>
                </a:lnTo>
                <a:lnTo>
                  <a:pt x="1364857" y="4632643"/>
                </a:lnTo>
                <a:lnTo>
                  <a:pt x="1405352" y="4662314"/>
                </a:lnTo>
                <a:lnTo>
                  <a:pt x="1447777" y="4689368"/>
                </a:lnTo>
                <a:lnTo>
                  <a:pt x="1492016" y="4713685"/>
                </a:lnTo>
                <a:lnTo>
                  <a:pt x="1537949" y="4735146"/>
                </a:lnTo>
                <a:lnTo>
                  <a:pt x="1585457" y="4753633"/>
                </a:lnTo>
                <a:lnTo>
                  <a:pt x="1634423" y="4769025"/>
                </a:lnTo>
                <a:lnTo>
                  <a:pt x="1684726" y="4781204"/>
                </a:lnTo>
                <a:lnTo>
                  <a:pt x="1736248" y="4790052"/>
                </a:lnTo>
                <a:lnTo>
                  <a:pt x="1788872" y="4795447"/>
                </a:lnTo>
                <a:lnTo>
                  <a:pt x="1842477" y="4797272"/>
                </a:lnTo>
                <a:lnTo>
                  <a:pt x="1892257" y="4795699"/>
                </a:lnTo>
                <a:lnTo>
                  <a:pt x="1941198" y="4791045"/>
                </a:lnTo>
                <a:lnTo>
                  <a:pt x="1989206" y="4783403"/>
                </a:lnTo>
                <a:lnTo>
                  <a:pt x="2036186" y="4772869"/>
                </a:lnTo>
                <a:lnTo>
                  <a:pt x="2082043" y="4759539"/>
                </a:lnTo>
                <a:lnTo>
                  <a:pt x="2126683" y="4743508"/>
                </a:lnTo>
                <a:lnTo>
                  <a:pt x="2170009" y="4724869"/>
                </a:lnTo>
                <a:lnTo>
                  <a:pt x="2211928" y="4703720"/>
                </a:lnTo>
                <a:lnTo>
                  <a:pt x="2252343" y="4680155"/>
                </a:lnTo>
                <a:lnTo>
                  <a:pt x="2291161" y="4654268"/>
                </a:lnTo>
                <a:lnTo>
                  <a:pt x="2328286" y="4626156"/>
                </a:lnTo>
                <a:lnTo>
                  <a:pt x="2363623" y="4595914"/>
                </a:lnTo>
                <a:lnTo>
                  <a:pt x="2397078" y="4563635"/>
                </a:lnTo>
                <a:lnTo>
                  <a:pt x="2428554" y="4529416"/>
                </a:lnTo>
                <a:lnTo>
                  <a:pt x="2457958" y="4493352"/>
                </a:lnTo>
                <a:lnTo>
                  <a:pt x="2485194" y="4455538"/>
                </a:lnTo>
                <a:lnTo>
                  <a:pt x="2510167" y="4416069"/>
                </a:lnTo>
                <a:lnTo>
                  <a:pt x="2558917" y="4427705"/>
                </a:lnTo>
                <a:lnTo>
                  <a:pt x="2608818" y="4436167"/>
                </a:lnTo>
                <a:lnTo>
                  <a:pt x="2659761" y="4441333"/>
                </a:lnTo>
                <a:lnTo>
                  <a:pt x="2711640" y="4443082"/>
                </a:lnTo>
                <a:lnTo>
                  <a:pt x="2762791" y="4441390"/>
                </a:lnTo>
                <a:lnTo>
                  <a:pt x="2813035" y="4436385"/>
                </a:lnTo>
                <a:lnTo>
                  <a:pt x="2862265" y="4428174"/>
                </a:lnTo>
                <a:lnTo>
                  <a:pt x="2910374" y="4416865"/>
                </a:lnTo>
                <a:lnTo>
                  <a:pt x="2957256" y="4402565"/>
                </a:lnTo>
                <a:lnTo>
                  <a:pt x="3002802" y="4385381"/>
                </a:lnTo>
                <a:lnTo>
                  <a:pt x="3046905" y="4365420"/>
                </a:lnTo>
                <a:lnTo>
                  <a:pt x="3089460" y="4342789"/>
                </a:lnTo>
                <a:lnTo>
                  <a:pt x="3130357" y="4317596"/>
                </a:lnTo>
                <a:lnTo>
                  <a:pt x="3169491" y="4289948"/>
                </a:lnTo>
                <a:lnTo>
                  <a:pt x="3206754" y="4259952"/>
                </a:lnTo>
                <a:lnTo>
                  <a:pt x="3242039" y="4227716"/>
                </a:lnTo>
                <a:lnTo>
                  <a:pt x="3275238" y="4193346"/>
                </a:lnTo>
                <a:lnTo>
                  <a:pt x="3306246" y="4156950"/>
                </a:lnTo>
                <a:lnTo>
                  <a:pt x="3334954" y="4118634"/>
                </a:lnTo>
                <a:lnTo>
                  <a:pt x="3361255" y="4078507"/>
                </a:lnTo>
                <a:lnTo>
                  <a:pt x="3385043" y="4036675"/>
                </a:lnTo>
                <a:lnTo>
                  <a:pt x="3406209" y="3993246"/>
                </a:lnTo>
                <a:lnTo>
                  <a:pt x="3424648" y="3948326"/>
                </a:lnTo>
                <a:lnTo>
                  <a:pt x="3440252" y="3902024"/>
                </a:lnTo>
                <a:lnTo>
                  <a:pt x="3468561" y="3906285"/>
                </a:lnTo>
                <a:lnTo>
                  <a:pt x="3497237" y="3909371"/>
                </a:lnTo>
                <a:lnTo>
                  <a:pt x="3526255" y="3911246"/>
                </a:lnTo>
                <a:lnTo>
                  <a:pt x="3555593" y="3911879"/>
                </a:lnTo>
                <a:lnTo>
                  <a:pt x="3603852" y="3910182"/>
                </a:lnTo>
                <a:lnTo>
                  <a:pt x="3651195" y="3905168"/>
                </a:lnTo>
                <a:lnTo>
                  <a:pt x="3697507" y="3896952"/>
                </a:lnTo>
                <a:lnTo>
                  <a:pt x="3742675" y="3885647"/>
                </a:lnTo>
                <a:lnTo>
                  <a:pt x="3786584" y="3871368"/>
                </a:lnTo>
                <a:lnTo>
                  <a:pt x="3829119" y="3854230"/>
                </a:lnTo>
                <a:lnTo>
                  <a:pt x="3870167" y="3834346"/>
                </a:lnTo>
                <a:lnTo>
                  <a:pt x="3909613" y="3811831"/>
                </a:lnTo>
                <a:lnTo>
                  <a:pt x="3947343" y="3786799"/>
                </a:lnTo>
                <a:lnTo>
                  <a:pt x="3983242" y="3759365"/>
                </a:lnTo>
                <a:lnTo>
                  <a:pt x="4017196" y="3729644"/>
                </a:lnTo>
                <a:lnTo>
                  <a:pt x="4049091" y="3697748"/>
                </a:lnTo>
                <a:lnTo>
                  <a:pt x="4078813" y="3663794"/>
                </a:lnTo>
                <a:lnTo>
                  <a:pt x="4106246" y="3627894"/>
                </a:lnTo>
                <a:lnTo>
                  <a:pt x="4131277" y="3590165"/>
                </a:lnTo>
                <a:lnTo>
                  <a:pt x="4153791" y="3550719"/>
                </a:lnTo>
                <a:lnTo>
                  <a:pt x="4173675" y="3509671"/>
                </a:lnTo>
                <a:lnTo>
                  <a:pt x="4190813" y="3467136"/>
                </a:lnTo>
                <a:lnTo>
                  <a:pt x="4205091" y="3423227"/>
                </a:lnTo>
                <a:lnTo>
                  <a:pt x="4216396" y="3378060"/>
                </a:lnTo>
                <a:lnTo>
                  <a:pt x="4224612" y="3331749"/>
                </a:lnTo>
                <a:lnTo>
                  <a:pt x="4229625" y="3284407"/>
                </a:lnTo>
                <a:lnTo>
                  <a:pt x="4231322" y="3236150"/>
                </a:lnTo>
                <a:lnTo>
                  <a:pt x="4229493" y="3186050"/>
                </a:lnTo>
                <a:lnTo>
                  <a:pt x="4224093" y="3136944"/>
                </a:lnTo>
                <a:lnTo>
                  <a:pt x="4215248" y="3088960"/>
                </a:lnTo>
                <a:lnTo>
                  <a:pt x="4203087" y="3042225"/>
                </a:lnTo>
                <a:lnTo>
                  <a:pt x="4187738" y="2996867"/>
                </a:lnTo>
                <a:lnTo>
                  <a:pt x="4169329" y="2953013"/>
                </a:lnTo>
                <a:lnTo>
                  <a:pt x="4147988" y="2910792"/>
                </a:lnTo>
                <a:lnTo>
                  <a:pt x="4123842" y="2870331"/>
                </a:lnTo>
                <a:lnTo>
                  <a:pt x="4097019" y="2831757"/>
                </a:lnTo>
                <a:lnTo>
                  <a:pt x="4118558" y="2787450"/>
                </a:lnTo>
                <a:lnTo>
                  <a:pt x="4139004" y="2742529"/>
                </a:lnTo>
                <a:lnTo>
                  <a:pt x="4158342" y="2697011"/>
                </a:lnTo>
                <a:lnTo>
                  <a:pt x="4176553" y="2650913"/>
                </a:lnTo>
                <a:lnTo>
                  <a:pt x="4193620" y="2604252"/>
                </a:lnTo>
                <a:lnTo>
                  <a:pt x="4209528" y="2557044"/>
                </a:lnTo>
                <a:lnTo>
                  <a:pt x="4224259" y="2509307"/>
                </a:lnTo>
                <a:lnTo>
                  <a:pt x="4237795" y="2461058"/>
                </a:lnTo>
                <a:lnTo>
                  <a:pt x="4250121" y="2412312"/>
                </a:lnTo>
                <a:lnTo>
                  <a:pt x="4261218" y="2363089"/>
                </a:lnTo>
                <a:lnTo>
                  <a:pt x="4305188" y="2381670"/>
                </a:lnTo>
                <a:lnTo>
                  <a:pt x="4350451" y="2397650"/>
                </a:lnTo>
                <a:lnTo>
                  <a:pt x="4396917" y="2410935"/>
                </a:lnTo>
                <a:lnTo>
                  <a:pt x="4444491" y="2421432"/>
                </a:lnTo>
                <a:lnTo>
                  <a:pt x="4493084" y="2429046"/>
                </a:lnTo>
                <a:lnTo>
                  <a:pt x="4542602" y="2433683"/>
                </a:lnTo>
                <a:lnTo>
                  <a:pt x="4592955" y="2435250"/>
                </a:lnTo>
                <a:lnTo>
                  <a:pt x="4641500" y="2433796"/>
                </a:lnTo>
                <a:lnTo>
                  <a:pt x="4689277" y="2429488"/>
                </a:lnTo>
                <a:lnTo>
                  <a:pt x="4736202" y="2422411"/>
                </a:lnTo>
                <a:lnTo>
                  <a:pt x="4782191" y="2412647"/>
                </a:lnTo>
                <a:lnTo>
                  <a:pt x="4827161" y="2400280"/>
                </a:lnTo>
                <a:lnTo>
                  <a:pt x="4871029" y="2385394"/>
                </a:lnTo>
                <a:lnTo>
                  <a:pt x="4913712" y="2368071"/>
                </a:lnTo>
                <a:lnTo>
                  <a:pt x="4955125" y="2348395"/>
                </a:lnTo>
                <a:lnTo>
                  <a:pt x="4995186" y="2326450"/>
                </a:lnTo>
                <a:lnTo>
                  <a:pt x="5033811" y="2302318"/>
                </a:lnTo>
                <a:lnTo>
                  <a:pt x="5070917" y="2276083"/>
                </a:lnTo>
                <a:lnTo>
                  <a:pt x="5106420" y="2247829"/>
                </a:lnTo>
                <a:lnTo>
                  <a:pt x="5140237" y="2217638"/>
                </a:lnTo>
                <a:lnTo>
                  <a:pt x="5172284" y="2185595"/>
                </a:lnTo>
                <a:lnTo>
                  <a:pt x="5202479" y="2151782"/>
                </a:lnTo>
                <a:lnTo>
                  <a:pt x="5230737" y="2116282"/>
                </a:lnTo>
                <a:lnTo>
                  <a:pt x="5256976" y="2079180"/>
                </a:lnTo>
                <a:lnTo>
                  <a:pt x="5281111" y="2040558"/>
                </a:lnTo>
                <a:lnTo>
                  <a:pt x="5303060" y="2000500"/>
                </a:lnTo>
                <a:lnTo>
                  <a:pt x="5322739" y="1959090"/>
                </a:lnTo>
                <a:lnTo>
                  <a:pt x="5340065" y="1916410"/>
                </a:lnTo>
                <a:lnTo>
                  <a:pt x="5354954" y="1872543"/>
                </a:lnTo>
                <a:lnTo>
                  <a:pt x="5367323" y="1827574"/>
                </a:lnTo>
                <a:lnTo>
                  <a:pt x="5377089" y="1781586"/>
                </a:lnTo>
                <a:lnTo>
                  <a:pt x="5384167" y="1734661"/>
                </a:lnTo>
                <a:lnTo>
                  <a:pt x="5388476" y="1686884"/>
                </a:lnTo>
                <a:lnTo>
                  <a:pt x="5389930" y="1638338"/>
                </a:lnTo>
                <a:lnTo>
                  <a:pt x="5388476" y="1589791"/>
                </a:lnTo>
                <a:lnTo>
                  <a:pt x="5384167" y="1542014"/>
                </a:lnTo>
                <a:lnTo>
                  <a:pt x="5377089" y="1495089"/>
                </a:lnTo>
                <a:lnTo>
                  <a:pt x="5367323" y="1449100"/>
                </a:lnTo>
                <a:lnTo>
                  <a:pt x="5354954" y="1404131"/>
                </a:lnTo>
                <a:lnTo>
                  <a:pt x="5340065" y="1360264"/>
                </a:lnTo>
                <a:lnTo>
                  <a:pt x="5322739" y="1317583"/>
                </a:lnTo>
                <a:lnTo>
                  <a:pt x="5303060" y="1276172"/>
                </a:lnTo>
                <a:lnTo>
                  <a:pt x="5281111" y="1236114"/>
                </a:lnTo>
                <a:lnTo>
                  <a:pt x="5256976" y="1197491"/>
                </a:lnTo>
                <a:lnTo>
                  <a:pt x="5230737" y="1160388"/>
                </a:lnTo>
                <a:lnTo>
                  <a:pt x="5202479" y="1124888"/>
                </a:lnTo>
                <a:lnTo>
                  <a:pt x="5172284" y="1091074"/>
                </a:lnTo>
                <a:lnTo>
                  <a:pt x="5140237" y="1059030"/>
                </a:lnTo>
                <a:lnTo>
                  <a:pt x="5106420" y="1028839"/>
                </a:lnTo>
                <a:lnTo>
                  <a:pt x="5070917" y="1000584"/>
                </a:lnTo>
                <a:lnTo>
                  <a:pt x="5033811" y="974348"/>
                </a:lnTo>
                <a:lnTo>
                  <a:pt x="4995186" y="950216"/>
                </a:lnTo>
                <a:lnTo>
                  <a:pt x="4955125" y="928270"/>
                </a:lnTo>
                <a:lnTo>
                  <a:pt x="4913712" y="908593"/>
                </a:lnTo>
                <a:lnTo>
                  <a:pt x="4871029" y="891270"/>
                </a:lnTo>
                <a:lnTo>
                  <a:pt x="4827161" y="876383"/>
                </a:lnTo>
                <a:lnTo>
                  <a:pt x="4782191" y="864016"/>
                </a:lnTo>
                <a:lnTo>
                  <a:pt x="4736202" y="854252"/>
                </a:lnTo>
                <a:lnTo>
                  <a:pt x="4689277" y="847175"/>
                </a:lnTo>
                <a:lnTo>
                  <a:pt x="4641500" y="842867"/>
                </a:lnTo>
                <a:lnTo>
                  <a:pt x="4592955" y="841413"/>
                </a:lnTo>
                <a:close/>
              </a:path>
            </a:pathLst>
          </a:custGeom>
          <a:ln w="12700">
            <a:solidFill>
              <a:srgbClr val="396E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0693" y="2397001"/>
            <a:ext cx="1295400" cy="4719955"/>
          </a:xfrm>
          <a:custGeom>
            <a:avLst/>
            <a:gdLst/>
            <a:ahLst/>
            <a:cxnLst/>
            <a:rect l="l" t="t" r="r" b="b"/>
            <a:pathLst>
              <a:path w="1295400" h="4719955">
                <a:moveTo>
                  <a:pt x="1295336" y="63500"/>
                </a:moveTo>
                <a:lnTo>
                  <a:pt x="1290345" y="38785"/>
                </a:lnTo>
                <a:lnTo>
                  <a:pt x="1276735" y="18600"/>
                </a:lnTo>
                <a:lnTo>
                  <a:pt x="1256551" y="4990"/>
                </a:lnTo>
                <a:lnTo>
                  <a:pt x="1231836" y="0"/>
                </a:lnTo>
                <a:lnTo>
                  <a:pt x="63500" y="0"/>
                </a:lnTo>
                <a:lnTo>
                  <a:pt x="38785" y="4990"/>
                </a:lnTo>
                <a:lnTo>
                  <a:pt x="18600" y="18600"/>
                </a:lnTo>
                <a:lnTo>
                  <a:pt x="4990" y="38785"/>
                </a:lnTo>
                <a:lnTo>
                  <a:pt x="0" y="63500"/>
                </a:lnTo>
                <a:lnTo>
                  <a:pt x="0" y="4656455"/>
                </a:lnTo>
                <a:lnTo>
                  <a:pt x="4990" y="4681175"/>
                </a:lnTo>
                <a:lnTo>
                  <a:pt x="18600" y="4701359"/>
                </a:lnTo>
                <a:lnTo>
                  <a:pt x="38785" y="4714965"/>
                </a:lnTo>
                <a:lnTo>
                  <a:pt x="63500" y="4719955"/>
                </a:lnTo>
                <a:lnTo>
                  <a:pt x="1231836" y="4719955"/>
                </a:lnTo>
                <a:lnTo>
                  <a:pt x="1256551" y="4714965"/>
                </a:lnTo>
                <a:lnTo>
                  <a:pt x="1276735" y="4701359"/>
                </a:lnTo>
                <a:lnTo>
                  <a:pt x="1290345" y="4681175"/>
                </a:lnTo>
                <a:lnTo>
                  <a:pt x="1295336" y="4656455"/>
                </a:lnTo>
                <a:lnTo>
                  <a:pt x="1295336" y="63500"/>
                </a:lnTo>
                <a:close/>
              </a:path>
            </a:pathLst>
          </a:custGeom>
          <a:ln w="12700">
            <a:solidFill>
              <a:srgbClr val="1A40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93117" y="4130649"/>
            <a:ext cx="190500" cy="1078230"/>
          </a:xfrm>
          <a:custGeom>
            <a:avLst/>
            <a:gdLst/>
            <a:ahLst/>
            <a:cxnLst/>
            <a:rect l="l" t="t" r="r" b="b"/>
            <a:pathLst>
              <a:path w="190500" h="1078229">
                <a:moveTo>
                  <a:pt x="0" y="1078166"/>
                </a:moveTo>
                <a:lnTo>
                  <a:pt x="190500" y="1078166"/>
                </a:lnTo>
                <a:lnTo>
                  <a:pt x="190500" y="0"/>
                </a:lnTo>
                <a:lnTo>
                  <a:pt x="0" y="0"/>
                </a:lnTo>
                <a:lnTo>
                  <a:pt x="0" y="1078166"/>
                </a:lnTo>
                <a:close/>
              </a:path>
            </a:pathLst>
          </a:custGeom>
          <a:solidFill>
            <a:srgbClr val="E06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8387" y="5153224"/>
            <a:ext cx="380365" cy="329565"/>
          </a:xfrm>
          <a:custGeom>
            <a:avLst/>
            <a:gdLst/>
            <a:ahLst/>
            <a:cxnLst/>
            <a:rect l="l" t="t" r="r" b="b"/>
            <a:pathLst>
              <a:path w="380364" h="329564">
                <a:moveTo>
                  <a:pt x="379945" y="0"/>
                </a:moveTo>
                <a:lnTo>
                  <a:pt x="0" y="0"/>
                </a:lnTo>
                <a:lnTo>
                  <a:pt x="189979" y="328980"/>
                </a:lnTo>
                <a:lnTo>
                  <a:pt x="379945" y="0"/>
                </a:lnTo>
                <a:close/>
              </a:path>
            </a:pathLst>
          </a:custGeom>
          <a:solidFill>
            <a:srgbClr val="E06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92179" y="4359303"/>
            <a:ext cx="184150" cy="880744"/>
          </a:xfrm>
          <a:prstGeom prst="rect">
            <a:avLst/>
          </a:prstGeom>
        </p:spPr>
        <p:txBody>
          <a:bodyPr vert="vert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00" b="1" spc="10" dirty="0">
                <a:solidFill>
                  <a:srgbClr val="FFFFFF"/>
                </a:solidFill>
                <a:latin typeface="Open Sans"/>
                <a:cs typeface="Open Sans"/>
              </a:rPr>
              <a:t>DICOM</a:t>
            </a:r>
            <a:r>
              <a:rPr sz="800" b="1" spc="-6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900" b="1" spc="-80" dirty="0">
                <a:solidFill>
                  <a:srgbClr val="FFFFFF"/>
                </a:solidFill>
                <a:latin typeface="Palatino Linotype"/>
                <a:cs typeface="Palatino Linotype"/>
              </a:rPr>
              <a:t>протокол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11522" y="5708062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122" y="0"/>
                </a:lnTo>
              </a:path>
            </a:pathLst>
          </a:custGeom>
          <a:ln w="63500">
            <a:solidFill>
              <a:srgbClr val="E064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78855" y="5613085"/>
            <a:ext cx="165100" cy="190500"/>
          </a:xfrm>
          <a:custGeom>
            <a:avLst/>
            <a:gdLst/>
            <a:ahLst/>
            <a:cxnLst/>
            <a:rect l="l" t="t" r="r" b="b"/>
            <a:pathLst>
              <a:path w="165100" h="190500">
                <a:moveTo>
                  <a:pt x="0" y="0"/>
                </a:moveTo>
                <a:lnTo>
                  <a:pt x="0" y="189966"/>
                </a:lnTo>
                <a:lnTo>
                  <a:pt x="164490" y="94983"/>
                </a:lnTo>
                <a:lnTo>
                  <a:pt x="0" y="0"/>
                </a:lnTo>
                <a:close/>
              </a:path>
            </a:pathLst>
          </a:custGeom>
          <a:solidFill>
            <a:srgbClr val="E06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32550" y="5708062"/>
            <a:ext cx="1260475" cy="0"/>
          </a:xfrm>
          <a:custGeom>
            <a:avLst/>
            <a:gdLst/>
            <a:ahLst/>
            <a:cxnLst/>
            <a:rect l="l" t="t" r="r" b="b"/>
            <a:pathLst>
              <a:path w="1260475">
                <a:moveTo>
                  <a:pt x="1260297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E064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95849" y="5613072"/>
            <a:ext cx="165100" cy="190500"/>
          </a:xfrm>
          <a:custGeom>
            <a:avLst/>
            <a:gdLst/>
            <a:ahLst/>
            <a:cxnLst/>
            <a:rect l="l" t="t" r="r" b="b"/>
            <a:pathLst>
              <a:path w="165100" h="190500">
                <a:moveTo>
                  <a:pt x="164490" y="0"/>
                </a:moveTo>
                <a:lnTo>
                  <a:pt x="0" y="94983"/>
                </a:lnTo>
                <a:lnTo>
                  <a:pt x="164490" y="189966"/>
                </a:lnTo>
                <a:lnTo>
                  <a:pt x="164490" y="0"/>
                </a:lnTo>
                <a:close/>
              </a:path>
            </a:pathLst>
          </a:custGeom>
          <a:solidFill>
            <a:srgbClr val="E06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01192" y="6466495"/>
            <a:ext cx="0" cy="457834"/>
          </a:xfrm>
          <a:custGeom>
            <a:avLst/>
            <a:gdLst/>
            <a:ahLst/>
            <a:cxnLst/>
            <a:rect l="l" t="t" r="r" b="b"/>
            <a:pathLst>
              <a:path h="457834">
                <a:moveTo>
                  <a:pt x="0" y="0"/>
                </a:moveTo>
                <a:lnTo>
                  <a:pt x="0" y="457276"/>
                </a:lnTo>
              </a:path>
            </a:pathLst>
          </a:custGeom>
          <a:ln w="63500">
            <a:solidFill>
              <a:srgbClr val="E064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06202" y="6895976"/>
            <a:ext cx="190500" cy="165100"/>
          </a:xfrm>
          <a:custGeom>
            <a:avLst/>
            <a:gdLst/>
            <a:ahLst/>
            <a:cxnLst/>
            <a:rect l="l" t="t" r="r" b="b"/>
            <a:pathLst>
              <a:path w="190500" h="165100">
                <a:moveTo>
                  <a:pt x="189966" y="0"/>
                </a:moveTo>
                <a:lnTo>
                  <a:pt x="0" y="0"/>
                </a:lnTo>
                <a:lnTo>
                  <a:pt x="94983" y="164490"/>
                </a:lnTo>
                <a:lnTo>
                  <a:pt x="189966" y="0"/>
                </a:lnTo>
                <a:close/>
              </a:path>
            </a:pathLst>
          </a:custGeom>
          <a:solidFill>
            <a:srgbClr val="E06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30038" y="8429973"/>
            <a:ext cx="0" cy="343535"/>
          </a:xfrm>
          <a:custGeom>
            <a:avLst/>
            <a:gdLst/>
            <a:ahLst/>
            <a:cxnLst/>
            <a:rect l="l" t="t" r="r" b="b"/>
            <a:pathLst>
              <a:path h="343534">
                <a:moveTo>
                  <a:pt x="0" y="0"/>
                </a:moveTo>
                <a:lnTo>
                  <a:pt x="0" y="343357"/>
                </a:lnTo>
              </a:path>
            </a:pathLst>
          </a:custGeom>
          <a:ln w="63500">
            <a:solidFill>
              <a:srgbClr val="E064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35048" y="8745539"/>
            <a:ext cx="190500" cy="165100"/>
          </a:xfrm>
          <a:custGeom>
            <a:avLst/>
            <a:gdLst/>
            <a:ahLst/>
            <a:cxnLst/>
            <a:rect l="l" t="t" r="r" b="b"/>
            <a:pathLst>
              <a:path w="190500" h="165100">
                <a:moveTo>
                  <a:pt x="189966" y="0"/>
                </a:moveTo>
                <a:lnTo>
                  <a:pt x="0" y="0"/>
                </a:lnTo>
                <a:lnTo>
                  <a:pt x="94983" y="164490"/>
                </a:lnTo>
                <a:lnTo>
                  <a:pt x="189966" y="0"/>
                </a:lnTo>
                <a:close/>
              </a:path>
            </a:pathLst>
          </a:custGeom>
          <a:solidFill>
            <a:srgbClr val="E06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35868" y="8450015"/>
            <a:ext cx="300990" cy="428625"/>
          </a:xfrm>
          <a:custGeom>
            <a:avLst/>
            <a:gdLst/>
            <a:ahLst/>
            <a:cxnLst/>
            <a:rect l="l" t="t" r="r" b="b"/>
            <a:pathLst>
              <a:path w="300989" h="428625">
                <a:moveTo>
                  <a:pt x="0" y="0"/>
                </a:moveTo>
                <a:lnTo>
                  <a:pt x="300405" y="428536"/>
                </a:lnTo>
              </a:path>
            </a:pathLst>
          </a:custGeom>
          <a:ln w="63500">
            <a:solidFill>
              <a:srgbClr val="E064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42540" y="8801274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155562" y="0"/>
                </a:moveTo>
                <a:lnTo>
                  <a:pt x="0" y="109042"/>
                </a:lnTo>
                <a:lnTo>
                  <a:pt x="172212" y="189204"/>
                </a:lnTo>
                <a:lnTo>
                  <a:pt x="155562" y="0"/>
                </a:lnTo>
                <a:close/>
              </a:path>
            </a:pathLst>
          </a:custGeom>
          <a:solidFill>
            <a:srgbClr val="E06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83301" y="8374472"/>
            <a:ext cx="944880" cy="304165"/>
          </a:xfrm>
          <a:custGeom>
            <a:avLst/>
            <a:gdLst/>
            <a:ahLst/>
            <a:cxnLst/>
            <a:rect l="l" t="t" r="r" b="b"/>
            <a:pathLst>
              <a:path w="944879" h="304165">
                <a:moveTo>
                  <a:pt x="0" y="0"/>
                </a:moveTo>
                <a:lnTo>
                  <a:pt x="944321" y="303885"/>
                </a:lnTo>
              </a:path>
            </a:pathLst>
          </a:custGeom>
          <a:ln w="63499">
            <a:solidFill>
              <a:srgbClr val="E064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72066" y="8579436"/>
            <a:ext cx="186055" cy="180975"/>
          </a:xfrm>
          <a:custGeom>
            <a:avLst/>
            <a:gdLst/>
            <a:ahLst/>
            <a:cxnLst/>
            <a:rect l="l" t="t" r="r" b="b"/>
            <a:pathLst>
              <a:path w="186054" h="180975">
                <a:moveTo>
                  <a:pt x="58191" y="0"/>
                </a:moveTo>
                <a:lnTo>
                  <a:pt x="0" y="180835"/>
                </a:lnTo>
                <a:lnTo>
                  <a:pt x="185686" y="140804"/>
                </a:lnTo>
                <a:lnTo>
                  <a:pt x="58191" y="0"/>
                </a:lnTo>
                <a:close/>
              </a:path>
            </a:pathLst>
          </a:custGeom>
          <a:solidFill>
            <a:srgbClr val="E06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62325" y="7466422"/>
            <a:ext cx="0" cy="312420"/>
          </a:xfrm>
          <a:custGeom>
            <a:avLst/>
            <a:gdLst/>
            <a:ahLst/>
            <a:cxnLst/>
            <a:rect l="l" t="t" r="r" b="b"/>
            <a:pathLst>
              <a:path h="312420">
                <a:moveTo>
                  <a:pt x="0" y="0"/>
                </a:moveTo>
                <a:lnTo>
                  <a:pt x="0" y="312394"/>
                </a:lnTo>
              </a:path>
            </a:pathLst>
          </a:custGeom>
          <a:ln w="63500">
            <a:solidFill>
              <a:srgbClr val="E064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67335" y="7751026"/>
            <a:ext cx="190500" cy="165100"/>
          </a:xfrm>
          <a:custGeom>
            <a:avLst/>
            <a:gdLst/>
            <a:ahLst/>
            <a:cxnLst/>
            <a:rect l="l" t="t" r="r" b="b"/>
            <a:pathLst>
              <a:path w="190500" h="165100">
                <a:moveTo>
                  <a:pt x="189966" y="0"/>
                </a:moveTo>
                <a:lnTo>
                  <a:pt x="0" y="0"/>
                </a:lnTo>
                <a:lnTo>
                  <a:pt x="94983" y="164490"/>
                </a:lnTo>
                <a:lnTo>
                  <a:pt x="189966" y="0"/>
                </a:lnTo>
                <a:close/>
              </a:path>
            </a:pathLst>
          </a:custGeom>
          <a:solidFill>
            <a:srgbClr val="E06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58443" y="5895852"/>
            <a:ext cx="467995" cy="854710"/>
          </a:xfrm>
          <a:custGeom>
            <a:avLst/>
            <a:gdLst/>
            <a:ahLst/>
            <a:cxnLst/>
            <a:rect l="l" t="t" r="r" b="b"/>
            <a:pathLst>
              <a:path w="467995" h="854709">
                <a:moveTo>
                  <a:pt x="467753" y="0"/>
                </a:moveTo>
                <a:lnTo>
                  <a:pt x="0" y="854202"/>
                </a:lnTo>
              </a:path>
            </a:pathLst>
          </a:custGeom>
          <a:ln w="63500">
            <a:solidFill>
              <a:srgbClr val="E064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88486" y="6680058"/>
            <a:ext cx="167005" cy="190500"/>
          </a:xfrm>
          <a:custGeom>
            <a:avLst/>
            <a:gdLst/>
            <a:ahLst/>
            <a:cxnLst/>
            <a:rect l="l" t="t" r="r" b="b"/>
            <a:pathLst>
              <a:path w="167004" h="190500">
                <a:moveTo>
                  <a:pt x="0" y="0"/>
                </a:moveTo>
                <a:lnTo>
                  <a:pt x="4305" y="189903"/>
                </a:lnTo>
                <a:lnTo>
                  <a:pt x="166624" y="91236"/>
                </a:lnTo>
                <a:lnTo>
                  <a:pt x="0" y="0"/>
                </a:lnTo>
                <a:close/>
              </a:path>
            </a:pathLst>
          </a:custGeom>
          <a:solidFill>
            <a:srgbClr val="E06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30086" y="6507895"/>
            <a:ext cx="1910714" cy="0"/>
          </a:xfrm>
          <a:custGeom>
            <a:avLst/>
            <a:gdLst/>
            <a:ahLst/>
            <a:cxnLst/>
            <a:rect l="l" t="t" r="r" b="b"/>
            <a:pathLst>
              <a:path w="1910714">
                <a:moveTo>
                  <a:pt x="1910461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E064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93393" y="6412905"/>
            <a:ext cx="165100" cy="190500"/>
          </a:xfrm>
          <a:custGeom>
            <a:avLst/>
            <a:gdLst/>
            <a:ahLst/>
            <a:cxnLst/>
            <a:rect l="l" t="t" r="r" b="b"/>
            <a:pathLst>
              <a:path w="165100" h="190500">
                <a:moveTo>
                  <a:pt x="164490" y="0"/>
                </a:moveTo>
                <a:lnTo>
                  <a:pt x="0" y="94983"/>
                </a:lnTo>
                <a:lnTo>
                  <a:pt x="164490" y="189966"/>
                </a:lnTo>
                <a:lnTo>
                  <a:pt x="164490" y="0"/>
                </a:lnTo>
                <a:close/>
              </a:path>
            </a:pathLst>
          </a:custGeom>
          <a:solidFill>
            <a:srgbClr val="E06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65239" y="8201261"/>
            <a:ext cx="1555115" cy="0"/>
          </a:xfrm>
          <a:custGeom>
            <a:avLst/>
            <a:gdLst/>
            <a:ahLst/>
            <a:cxnLst/>
            <a:rect l="l" t="t" r="r" b="b"/>
            <a:pathLst>
              <a:path w="1555114">
                <a:moveTo>
                  <a:pt x="1554848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E064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28540" y="8106271"/>
            <a:ext cx="165100" cy="190500"/>
          </a:xfrm>
          <a:custGeom>
            <a:avLst/>
            <a:gdLst/>
            <a:ahLst/>
            <a:cxnLst/>
            <a:rect l="l" t="t" r="r" b="b"/>
            <a:pathLst>
              <a:path w="165100" h="190500">
                <a:moveTo>
                  <a:pt x="164490" y="0"/>
                </a:moveTo>
                <a:lnTo>
                  <a:pt x="0" y="94983"/>
                </a:lnTo>
                <a:lnTo>
                  <a:pt x="164490" y="189966"/>
                </a:lnTo>
                <a:lnTo>
                  <a:pt x="164490" y="0"/>
                </a:lnTo>
                <a:close/>
              </a:path>
            </a:pathLst>
          </a:custGeom>
          <a:solidFill>
            <a:srgbClr val="E06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13589" y="5826002"/>
            <a:ext cx="1298575" cy="376555"/>
          </a:xfrm>
          <a:custGeom>
            <a:avLst/>
            <a:gdLst/>
            <a:ahLst/>
            <a:cxnLst/>
            <a:rect l="l" t="t" r="r" b="b"/>
            <a:pathLst>
              <a:path w="1298575" h="376554">
                <a:moveTo>
                  <a:pt x="1298308" y="0"/>
                </a:moveTo>
                <a:lnTo>
                  <a:pt x="0" y="376402"/>
                </a:lnTo>
              </a:path>
            </a:pathLst>
          </a:custGeom>
          <a:ln w="63499">
            <a:solidFill>
              <a:srgbClr val="E064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82296" y="6103429"/>
            <a:ext cx="184785" cy="182880"/>
          </a:xfrm>
          <a:custGeom>
            <a:avLst/>
            <a:gdLst/>
            <a:ahLst/>
            <a:cxnLst/>
            <a:rect l="l" t="t" r="r" b="b"/>
            <a:pathLst>
              <a:path w="184785" h="182879">
                <a:moveTo>
                  <a:pt x="131533" y="0"/>
                </a:moveTo>
                <a:lnTo>
                  <a:pt x="0" y="137033"/>
                </a:lnTo>
                <a:lnTo>
                  <a:pt x="184429" y="182460"/>
                </a:lnTo>
                <a:lnTo>
                  <a:pt x="131533" y="0"/>
                </a:lnTo>
                <a:close/>
              </a:path>
            </a:pathLst>
          </a:custGeom>
          <a:solidFill>
            <a:srgbClr val="E06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02318" y="2469606"/>
            <a:ext cx="1922145" cy="1670050"/>
          </a:xfrm>
          <a:custGeom>
            <a:avLst/>
            <a:gdLst/>
            <a:ahLst/>
            <a:cxnLst/>
            <a:rect l="l" t="t" r="r" b="b"/>
            <a:pathLst>
              <a:path w="1922145" h="1670050">
                <a:moveTo>
                  <a:pt x="1859813" y="0"/>
                </a:moveTo>
                <a:lnTo>
                  <a:pt x="62191" y="0"/>
                </a:lnTo>
                <a:lnTo>
                  <a:pt x="37981" y="4886"/>
                </a:lnTo>
                <a:lnTo>
                  <a:pt x="18213" y="18211"/>
                </a:lnTo>
                <a:lnTo>
                  <a:pt x="4886" y="37976"/>
                </a:lnTo>
                <a:lnTo>
                  <a:pt x="0" y="62179"/>
                </a:lnTo>
                <a:lnTo>
                  <a:pt x="0" y="1607820"/>
                </a:lnTo>
                <a:lnTo>
                  <a:pt x="4886" y="1632023"/>
                </a:lnTo>
                <a:lnTo>
                  <a:pt x="18213" y="1651787"/>
                </a:lnTo>
                <a:lnTo>
                  <a:pt x="37981" y="1665112"/>
                </a:lnTo>
                <a:lnTo>
                  <a:pt x="62191" y="1669999"/>
                </a:lnTo>
                <a:lnTo>
                  <a:pt x="1859813" y="1669999"/>
                </a:lnTo>
                <a:lnTo>
                  <a:pt x="1884016" y="1665112"/>
                </a:lnTo>
                <a:lnTo>
                  <a:pt x="1903780" y="1651787"/>
                </a:lnTo>
                <a:lnTo>
                  <a:pt x="1917106" y="1632023"/>
                </a:lnTo>
                <a:lnTo>
                  <a:pt x="1921992" y="1607820"/>
                </a:lnTo>
                <a:lnTo>
                  <a:pt x="1921992" y="62179"/>
                </a:lnTo>
                <a:lnTo>
                  <a:pt x="1917106" y="37976"/>
                </a:lnTo>
                <a:lnTo>
                  <a:pt x="1903780" y="18211"/>
                </a:lnTo>
                <a:lnTo>
                  <a:pt x="1884016" y="4886"/>
                </a:lnTo>
                <a:lnTo>
                  <a:pt x="1859813" y="0"/>
                </a:lnTo>
                <a:close/>
              </a:path>
            </a:pathLst>
          </a:custGeom>
          <a:solidFill>
            <a:srgbClr val="D2E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02318" y="2469606"/>
            <a:ext cx="1922145" cy="1670050"/>
          </a:xfrm>
          <a:custGeom>
            <a:avLst/>
            <a:gdLst/>
            <a:ahLst/>
            <a:cxnLst/>
            <a:rect l="l" t="t" r="r" b="b"/>
            <a:pathLst>
              <a:path w="1922145" h="1670050">
                <a:moveTo>
                  <a:pt x="1921992" y="1607820"/>
                </a:moveTo>
                <a:lnTo>
                  <a:pt x="1917106" y="1632023"/>
                </a:lnTo>
                <a:lnTo>
                  <a:pt x="1903780" y="1651787"/>
                </a:lnTo>
                <a:lnTo>
                  <a:pt x="1884016" y="1665112"/>
                </a:lnTo>
                <a:lnTo>
                  <a:pt x="1859813" y="1669999"/>
                </a:lnTo>
                <a:lnTo>
                  <a:pt x="62191" y="1669999"/>
                </a:lnTo>
                <a:lnTo>
                  <a:pt x="37981" y="1665112"/>
                </a:lnTo>
                <a:lnTo>
                  <a:pt x="18213" y="1651787"/>
                </a:lnTo>
                <a:lnTo>
                  <a:pt x="4886" y="1632023"/>
                </a:lnTo>
                <a:lnTo>
                  <a:pt x="0" y="1607820"/>
                </a:lnTo>
                <a:lnTo>
                  <a:pt x="0" y="62179"/>
                </a:lnTo>
                <a:lnTo>
                  <a:pt x="4886" y="37976"/>
                </a:lnTo>
                <a:lnTo>
                  <a:pt x="18213" y="18211"/>
                </a:lnTo>
                <a:lnTo>
                  <a:pt x="37981" y="4886"/>
                </a:lnTo>
                <a:lnTo>
                  <a:pt x="62191" y="0"/>
                </a:lnTo>
                <a:lnTo>
                  <a:pt x="1859813" y="0"/>
                </a:lnTo>
                <a:lnTo>
                  <a:pt x="1884016" y="4886"/>
                </a:lnTo>
                <a:lnTo>
                  <a:pt x="1903780" y="18211"/>
                </a:lnTo>
                <a:lnTo>
                  <a:pt x="1917106" y="37976"/>
                </a:lnTo>
                <a:lnTo>
                  <a:pt x="1921992" y="62179"/>
                </a:lnTo>
                <a:lnTo>
                  <a:pt x="1921992" y="1607820"/>
                </a:lnTo>
                <a:close/>
              </a:path>
            </a:pathLst>
          </a:custGeom>
          <a:ln w="12700">
            <a:solidFill>
              <a:srgbClr val="8A91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35708" y="2469600"/>
            <a:ext cx="1922145" cy="1670050"/>
          </a:xfrm>
          <a:custGeom>
            <a:avLst/>
            <a:gdLst/>
            <a:ahLst/>
            <a:cxnLst/>
            <a:rect l="l" t="t" r="r" b="b"/>
            <a:pathLst>
              <a:path w="1922145" h="1670050">
                <a:moveTo>
                  <a:pt x="1858467" y="0"/>
                </a:moveTo>
                <a:lnTo>
                  <a:pt x="63500" y="0"/>
                </a:lnTo>
                <a:lnTo>
                  <a:pt x="38785" y="4990"/>
                </a:lnTo>
                <a:lnTo>
                  <a:pt x="18600" y="18600"/>
                </a:lnTo>
                <a:lnTo>
                  <a:pt x="4990" y="38785"/>
                </a:lnTo>
                <a:lnTo>
                  <a:pt x="0" y="63499"/>
                </a:lnTo>
                <a:lnTo>
                  <a:pt x="0" y="1606511"/>
                </a:lnTo>
                <a:lnTo>
                  <a:pt x="4990" y="1631226"/>
                </a:lnTo>
                <a:lnTo>
                  <a:pt x="18600" y="1651411"/>
                </a:lnTo>
                <a:lnTo>
                  <a:pt x="38785" y="1665020"/>
                </a:lnTo>
                <a:lnTo>
                  <a:pt x="63500" y="1670011"/>
                </a:lnTo>
                <a:lnTo>
                  <a:pt x="1858467" y="1670011"/>
                </a:lnTo>
                <a:lnTo>
                  <a:pt x="1883181" y="1665020"/>
                </a:lnTo>
                <a:lnTo>
                  <a:pt x="1903366" y="1651411"/>
                </a:lnTo>
                <a:lnTo>
                  <a:pt x="1916976" y="1631226"/>
                </a:lnTo>
                <a:lnTo>
                  <a:pt x="1921967" y="1606511"/>
                </a:lnTo>
                <a:lnTo>
                  <a:pt x="1921967" y="63499"/>
                </a:lnTo>
                <a:lnTo>
                  <a:pt x="1916976" y="38785"/>
                </a:lnTo>
                <a:lnTo>
                  <a:pt x="1903366" y="18600"/>
                </a:lnTo>
                <a:lnTo>
                  <a:pt x="1883181" y="4990"/>
                </a:lnTo>
                <a:lnTo>
                  <a:pt x="1858467" y="0"/>
                </a:lnTo>
                <a:close/>
              </a:path>
            </a:pathLst>
          </a:custGeom>
          <a:solidFill>
            <a:srgbClr val="D2E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35708" y="2469600"/>
            <a:ext cx="1922145" cy="1670050"/>
          </a:xfrm>
          <a:custGeom>
            <a:avLst/>
            <a:gdLst/>
            <a:ahLst/>
            <a:cxnLst/>
            <a:rect l="l" t="t" r="r" b="b"/>
            <a:pathLst>
              <a:path w="1922145" h="1670050">
                <a:moveTo>
                  <a:pt x="1921967" y="1606511"/>
                </a:moveTo>
                <a:lnTo>
                  <a:pt x="1916976" y="1631226"/>
                </a:lnTo>
                <a:lnTo>
                  <a:pt x="1903366" y="1651411"/>
                </a:lnTo>
                <a:lnTo>
                  <a:pt x="1883181" y="1665020"/>
                </a:lnTo>
                <a:lnTo>
                  <a:pt x="1858467" y="1670011"/>
                </a:lnTo>
                <a:lnTo>
                  <a:pt x="63500" y="1670011"/>
                </a:lnTo>
                <a:lnTo>
                  <a:pt x="38785" y="1665020"/>
                </a:lnTo>
                <a:lnTo>
                  <a:pt x="18600" y="1651411"/>
                </a:lnTo>
                <a:lnTo>
                  <a:pt x="4990" y="1631226"/>
                </a:lnTo>
                <a:lnTo>
                  <a:pt x="0" y="1606511"/>
                </a:lnTo>
                <a:lnTo>
                  <a:pt x="0" y="63499"/>
                </a:lnTo>
                <a:lnTo>
                  <a:pt x="4990" y="38785"/>
                </a:lnTo>
                <a:lnTo>
                  <a:pt x="18600" y="18600"/>
                </a:lnTo>
                <a:lnTo>
                  <a:pt x="38785" y="4990"/>
                </a:lnTo>
                <a:lnTo>
                  <a:pt x="63500" y="0"/>
                </a:lnTo>
                <a:lnTo>
                  <a:pt x="1858467" y="0"/>
                </a:lnTo>
                <a:lnTo>
                  <a:pt x="1883181" y="4990"/>
                </a:lnTo>
                <a:lnTo>
                  <a:pt x="1903366" y="18600"/>
                </a:lnTo>
                <a:lnTo>
                  <a:pt x="1916976" y="38785"/>
                </a:lnTo>
                <a:lnTo>
                  <a:pt x="1921967" y="63499"/>
                </a:lnTo>
                <a:lnTo>
                  <a:pt x="1921967" y="1606511"/>
                </a:lnTo>
                <a:close/>
              </a:path>
            </a:pathLst>
          </a:custGeom>
          <a:ln w="12700">
            <a:solidFill>
              <a:srgbClr val="8A91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072630" y="4591253"/>
            <a:ext cx="181610" cy="876300"/>
          </a:xfrm>
          <a:prstGeom prst="rect">
            <a:avLst/>
          </a:prstGeom>
        </p:spPr>
        <p:txBody>
          <a:bodyPr vert="vert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spc="-5" dirty="0">
                <a:solidFill>
                  <a:srgbClr val="1B1B19"/>
                </a:solidFill>
                <a:latin typeface="Open Sans"/>
                <a:cs typeface="Open Sans"/>
              </a:rPr>
              <a:t>автоматизация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688367" y="5833672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0"/>
                </a:moveTo>
                <a:lnTo>
                  <a:pt x="0" y="292011"/>
                </a:lnTo>
              </a:path>
            </a:pathLst>
          </a:custGeom>
          <a:ln w="63500">
            <a:solidFill>
              <a:srgbClr val="E064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93377" y="6097892"/>
            <a:ext cx="190500" cy="165100"/>
          </a:xfrm>
          <a:custGeom>
            <a:avLst/>
            <a:gdLst/>
            <a:ahLst/>
            <a:cxnLst/>
            <a:rect l="l" t="t" r="r" b="b"/>
            <a:pathLst>
              <a:path w="190500" h="165100">
                <a:moveTo>
                  <a:pt x="189966" y="0"/>
                </a:moveTo>
                <a:lnTo>
                  <a:pt x="0" y="0"/>
                </a:lnTo>
                <a:lnTo>
                  <a:pt x="94983" y="164490"/>
                </a:lnTo>
                <a:lnTo>
                  <a:pt x="189966" y="0"/>
                </a:lnTo>
                <a:close/>
              </a:path>
            </a:pathLst>
          </a:custGeom>
          <a:solidFill>
            <a:srgbClr val="E06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88367" y="6520836"/>
            <a:ext cx="0" cy="1004569"/>
          </a:xfrm>
          <a:custGeom>
            <a:avLst/>
            <a:gdLst/>
            <a:ahLst/>
            <a:cxnLst/>
            <a:rect l="l" t="t" r="r" b="b"/>
            <a:pathLst>
              <a:path h="1004570">
                <a:moveTo>
                  <a:pt x="0" y="0"/>
                </a:moveTo>
                <a:lnTo>
                  <a:pt x="0" y="1003985"/>
                </a:lnTo>
              </a:path>
            </a:pathLst>
          </a:custGeom>
          <a:ln w="63500">
            <a:solidFill>
              <a:srgbClr val="E064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93377" y="7497026"/>
            <a:ext cx="190500" cy="165100"/>
          </a:xfrm>
          <a:custGeom>
            <a:avLst/>
            <a:gdLst/>
            <a:ahLst/>
            <a:cxnLst/>
            <a:rect l="l" t="t" r="r" b="b"/>
            <a:pathLst>
              <a:path w="190500" h="165100">
                <a:moveTo>
                  <a:pt x="189966" y="0"/>
                </a:moveTo>
                <a:lnTo>
                  <a:pt x="0" y="0"/>
                </a:lnTo>
                <a:lnTo>
                  <a:pt x="94983" y="164490"/>
                </a:lnTo>
                <a:lnTo>
                  <a:pt x="189966" y="0"/>
                </a:lnTo>
                <a:close/>
              </a:path>
            </a:pathLst>
          </a:custGeom>
          <a:solidFill>
            <a:srgbClr val="E06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61491" y="6626077"/>
            <a:ext cx="613410" cy="264795"/>
          </a:xfrm>
          <a:custGeom>
            <a:avLst/>
            <a:gdLst/>
            <a:ahLst/>
            <a:cxnLst/>
            <a:rect l="l" t="t" r="r" b="b"/>
            <a:pathLst>
              <a:path w="613410" h="264795">
                <a:moveTo>
                  <a:pt x="612927" y="0"/>
                </a:moveTo>
                <a:lnTo>
                  <a:pt x="0" y="264642"/>
                </a:lnTo>
              </a:path>
            </a:pathLst>
          </a:custGeom>
          <a:ln w="63500">
            <a:solidFill>
              <a:srgbClr val="E064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35992" y="6792490"/>
            <a:ext cx="189230" cy="174625"/>
          </a:xfrm>
          <a:custGeom>
            <a:avLst/>
            <a:gdLst/>
            <a:ahLst/>
            <a:cxnLst/>
            <a:rect l="l" t="t" r="r" b="b"/>
            <a:pathLst>
              <a:path w="189229" h="174625">
                <a:moveTo>
                  <a:pt x="113360" y="0"/>
                </a:moveTo>
                <a:lnTo>
                  <a:pt x="0" y="152412"/>
                </a:lnTo>
                <a:lnTo>
                  <a:pt x="188658" y="174409"/>
                </a:lnTo>
                <a:lnTo>
                  <a:pt x="113360" y="0"/>
                </a:lnTo>
                <a:close/>
              </a:path>
            </a:pathLst>
          </a:custGeom>
          <a:solidFill>
            <a:srgbClr val="E06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484191" y="7415622"/>
            <a:ext cx="241935" cy="220979"/>
          </a:xfrm>
          <a:custGeom>
            <a:avLst/>
            <a:gdLst/>
            <a:ahLst/>
            <a:cxnLst/>
            <a:rect l="l" t="t" r="r" b="b"/>
            <a:pathLst>
              <a:path w="241935" h="220979">
                <a:moveTo>
                  <a:pt x="241706" y="0"/>
                </a:moveTo>
                <a:lnTo>
                  <a:pt x="0" y="220941"/>
                </a:lnTo>
              </a:path>
            </a:pathLst>
          </a:custGeom>
          <a:ln w="63500">
            <a:solidFill>
              <a:srgbClr val="E064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83303" y="7547708"/>
            <a:ext cx="186055" cy="181610"/>
          </a:xfrm>
          <a:custGeom>
            <a:avLst/>
            <a:gdLst/>
            <a:ahLst/>
            <a:cxnLst/>
            <a:rect l="l" t="t" r="r" b="b"/>
            <a:pathLst>
              <a:path w="186055" h="181609">
                <a:moveTo>
                  <a:pt x="57315" y="0"/>
                </a:moveTo>
                <a:lnTo>
                  <a:pt x="0" y="181089"/>
                </a:lnTo>
                <a:lnTo>
                  <a:pt x="185496" y="140220"/>
                </a:lnTo>
                <a:lnTo>
                  <a:pt x="57315" y="0"/>
                </a:lnTo>
                <a:close/>
              </a:path>
            </a:pathLst>
          </a:custGeom>
          <a:solidFill>
            <a:srgbClr val="E06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297694" y="3209366"/>
            <a:ext cx="965200" cy="190500"/>
          </a:xfrm>
          <a:custGeom>
            <a:avLst/>
            <a:gdLst/>
            <a:ahLst/>
            <a:cxnLst/>
            <a:rect l="l" t="t" r="r" b="b"/>
            <a:pathLst>
              <a:path w="965200" h="190500">
                <a:moveTo>
                  <a:pt x="0" y="190500"/>
                </a:moveTo>
                <a:lnTo>
                  <a:pt x="964603" y="190500"/>
                </a:lnTo>
                <a:lnTo>
                  <a:pt x="964603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E06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24301" y="3114649"/>
            <a:ext cx="329565" cy="380365"/>
          </a:xfrm>
          <a:custGeom>
            <a:avLst/>
            <a:gdLst/>
            <a:ahLst/>
            <a:cxnLst/>
            <a:rect l="l" t="t" r="r" b="b"/>
            <a:pathLst>
              <a:path w="329564" h="380364">
                <a:moveTo>
                  <a:pt x="328980" y="0"/>
                </a:moveTo>
                <a:lnTo>
                  <a:pt x="0" y="189966"/>
                </a:lnTo>
                <a:lnTo>
                  <a:pt x="328980" y="379945"/>
                </a:lnTo>
                <a:lnTo>
                  <a:pt x="328980" y="0"/>
                </a:lnTo>
                <a:close/>
              </a:path>
            </a:pathLst>
          </a:custGeom>
          <a:solidFill>
            <a:srgbClr val="E06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206712" y="3114649"/>
            <a:ext cx="329565" cy="380365"/>
          </a:xfrm>
          <a:custGeom>
            <a:avLst/>
            <a:gdLst/>
            <a:ahLst/>
            <a:cxnLst/>
            <a:rect l="l" t="t" r="r" b="b"/>
            <a:pathLst>
              <a:path w="329564" h="380364">
                <a:moveTo>
                  <a:pt x="0" y="0"/>
                </a:moveTo>
                <a:lnTo>
                  <a:pt x="0" y="379945"/>
                </a:lnTo>
                <a:lnTo>
                  <a:pt x="328980" y="189966"/>
                </a:lnTo>
                <a:lnTo>
                  <a:pt x="0" y="0"/>
                </a:lnTo>
                <a:close/>
              </a:path>
            </a:pathLst>
          </a:custGeom>
          <a:solidFill>
            <a:srgbClr val="E06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365728" y="3218967"/>
            <a:ext cx="8274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10" dirty="0">
                <a:solidFill>
                  <a:srgbClr val="FFFFFF"/>
                </a:solidFill>
                <a:latin typeface="Open Sans"/>
                <a:cs typeface="Open Sans"/>
              </a:rPr>
              <a:t>DICOM</a:t>
            </a:r>
            <a:r>
              <a:rPr sz="800" b="1" spc="-4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800" b="1" spc="-75" dirty="0">
                <a:solidFill>
                  <a:srgbClr val="FFFFFF"/>
                </a:solidFill>
                <a:latin typeface="Palatino Linotype"/>
                <a:cs typeface="Palatino Linotype"/>
              </a:rPr>
              <a:t>протокол</a:t>
            </a:r>
            <a:endParaRPr sz="800">
              <a:latin typeface="Palatino Linotype"/>
              <a:cs typeface="Palatino Linotype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401443" y="4413013"/>
            <a:ext cx="190500" cy="799465"/>
          </a:xfrm>
          <a:custGeom>
            <a:avLst/>
            <a:gdLst/>
            <a:ahLst/>
            <a:cxnLst/>
            <a:rect l="l" t="t" r="r" b="b"/>
            <a:pathLst>
              <a:path w="190500" h="799464">
                <a:moveTo>
                  <a:pt x="0" y="799401"/>
                </a:moveTo>
                <a:lnTo>
                  <a:pt x="190500" y="799401"/>
                </a:lnTo>
                <a:lnTo>
                  <a:pt x="190500" y="0"/>
                </a:lnTo>
                <a:lnTo>
                  <a:pt x="0" y="0"/>
                </a:lnTo>
                <a:lnTo>
                  <a:pt x="0" y="799401"/>
                </a:lnTo>
                <a:close/>
              </a:path>
            </a:pathLst>
          </a:custGeom>
          <a:solidFill>
            <a:srgbClr val="E06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306725" y="5156827"/>
            <a:ext cx="380365" cy="329565"/>
          </a:xfrm>
          <a:custGeom>
            <a:avLst/>
            <a:gdLst/>
            <a:ahLst/>
            <a:cxnLst/>
            <a:rect l="l" t="t" r="r" b="b"/>
            <a:pathLst>
              <a:path w="380364" h="329564">
                <a:moveTo>
                  <a:pt x="379945" y="0"/>
                </a:moveTo>
                <a:lnTo>
                  <a:pt x="0" y="0"/>
                </a:lnTo>
                <a:lnTo>
                  <a:pt x="189966" y="328980"/>
                </a:lnTo>
                <a:lnTo>
                  <a:pt x="379945" y="0"/>
                </a:lnTo>
                <a:close/>
              </a:path>
            </a:pathLst>
          </a:custGeom>
          <a:solidFill>
            <a:srgbClr val="E06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306725" y="4139615"/>
            <a:ext cx="380365" cy="329565"/>
          </a:xfrm>
          <a:custGeom>
            <a:avLst/>
            <a:gdLst/>
            <a:ahLst/>
            <a:cxnLst/>
            <a:rect l="l" t="t" r="r" b="b"/>
            <a:pathLst>
              <a:path w="380364" h="329564">
                <a:moveTo>
                  <a:pt x="189966" y="0"/>
                </a:moveTo>
                <a:lnTo>
                  <a:pt x="0" y="328980"/>
                </a:lnTo>
                <a:lnTo>
                  <a:pt x="379945" y="328980"/>
                </a:lnTo>
                <a:lnTo>
                  <a:pt x="189966" y="0"/>
                </a:lnTo>
                <a:close/>
              </a:path>
            </a:pathLst>
          </a:custGeom>
          <a:solidFill>
            <a:srgbClr val="E06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5408836" y="4391695"/>
            <a:ext cx="184150" cy="815975"/>
          </a:xfrm>
          <a:prstGeom prst="rect">
            <a:avLst/>
          </a:prstGeom>
        </p:spPr>
        <p:txBody>
          <a:bodyPr vert="vert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spc="-70" dirty="0">
                <a:solidFill>
                  <a:srgbClr val="FFFFFF"/>
                </a:solidFill>
                <a:latin typeface="Palatino Linotype"/>
                <a:cs typeface="Palatino Linotype"/>
              </a:rPr>
              <a:t>синхронизация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014093" y="7003542"/>
            <a:ext cx="254000" cy="389255"/>
          </a:xfrm>
          <a:custGeom>
            <a:avLst/>
            <a:gdLst/>
            <a:ahLst/>
            <a:cxnLst/>
            <a:rect l="l" t="t" r="r" b="b"/>
            <a:pathLst>
              <a:path w="254000" h="389254">
                <a:moveTo>
                  <a:pt x="0" y="388721"/>
                </a:moveTo>
                <a:lnTo>
                  <a:pt x="254000" y="388721"/>
                </a:lnTo>
                <a:lnTo>
                  <a:pt x="254000" y="0"/>
                </a:lnTo>
                <a:lnTo>
                  <a:pt x="0" y="0"/>
                </a:lnTo>
                <a:lnTo>
                  <a:pt x="0" y="388721"/>
                </a:lnTo>
                <a:close/>
              </a:path>
            </a:pathLst>
          </a:custGeom>
          <a:solidFill>
            <a:srgbClr val="E06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951127" y="7336676"/>
            <a:ext cx="380365" cy="329565"/>
          </a:xfrm>
          <a:custGeom>
            <a:avLst/>
            <a:gdLst/>
            <a:ahLst/>
            <a:cxnLst/>
            <a:rect l="l" t="t" r="r" b="b"/>
            <a:pathLst>
              <a:path w="380364" h="329565">
                <a:moveTo>
                  <a:pt x="379945" y="0"/>
                </a:moveTo>
                <a:lnTo>
                  <a:pt x="0" y="0"/>
                </a:lnTo>
                <a:lnTo>
                  <a:pt x="189966" y="328980"/>
                </a:lnTo>
                <a:lnTo>
                  <a:pt x="379945" y="0"/>
                </a:lnTo>
                <a:close/>
              </a:path>
            </a:pathLst>
          </a:custGeom>
          <a:solidFill>
            <a:srgbClr val="E06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951127" y="6730149"/>
            <a:ext cx="380365" cy="329565"/>
          </a:xfrm>
          <a:custGeom>
            <a:avLst/>
            <a:gdLst/>
            <a:ahLst/>
            <a:cxnLst/>
            <a:rect l="l" t="t" r="r" b="b"/>
            <a:pathLst>
              <a:path w="380364" h="329565">
                <a:moveTo>
                  <a:pt x="189966" y="0"/>
                </a:moveTo>
                <a:lnTo>
                  <a:pt x="0" y="328980"/>
                </a:lnTo>
                <a:lnTo>
                  <a:pt x="379945" y="328980"/>
                </a:lnTo>
                <a:lnTo>
                  <a:pt x="189966" y="0"/>
                </a:lnTo>
                <a:close/>
              </a:path>
            </a:pathLst>
          </a:custGeom>
          <a:solidFill>
            <a:srgbClr val="E06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6100892" y="6898902"/>
            <a:ext cx="138499" cy="688116"/>
          </a:xfrm>
          <a:prstGeom prst="rect">
            <a:avLst/>
          </a:prstGeom>
        </p:spPr>
        <p:txBody>
          <a:bodyPr vert="vert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900" b="1" spc="-90" dirty="0" smtClean="0">
                <a:solidFill>
                  <a:srgbClr val="FFFFFF"/>
                </a:solidFill>
                <a:latin typeface="Palatino Linotype"/>
                <a:cs typeface="Palatino Linotype"/>
              </a:rPr>
              <a:t>W</a:t>
            </a:r>
            <a:r>
              <a:rPr sz="900" b="1" spc="-90" dirty="0" smtClean="0">
                <a:solidFill>
                  <a:srgbClr val="FFFFFF"/>
                </a:solidFill>
                <a:latin typeface="Palatino Linotype"/>
                <a:cs typeface="Palatino Linotype"/>
              </a:rPr>
              <a:t>eb</a:t>
            </a:r>
            <a:r>
              <a:rPr lang="ru-RU" sz="900" b="1" spc="-90" dirty="0" smtClean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900" b="1" spc="-90" dirty="0" smtClean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900" b="1" spc="-75" dirty="0">
                <a:solidFill>
                  <a:srgbClr val="FFFFFF"/>
                </a:solidFill>
                <a:latin typeface="Palatino Linotype"/>
                <a:cs typeface="Palatino Linotype"/>
              </a:rPr>
              <a:t>браузер</a:t>
            </a:r>
            <a:endParaRPr sz="900" dirty="0">
              <a:latin typeface="Palatino Linotype"/>
              <a:cs typeface="Palatino Linotype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230922" y="3945635"/>
            <a:ext cx="15652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A4087"/>
                </a:solidFill>
                <a:latin typeface="Open Sans"/>
                <a:cs typeface="Open Sans"/>
              </a:rPr>
              <a:t>устройство или DICOM</a:t>
            </a:r>
            <a:r>
              <a:rPr sz="900" spc="-95" dirty="0">
                <a:solidFill>
                  <a:srgbClr val="1A4087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1A4087"/>
                </a:solidFill>
                <a:latin typeface="Open Sans"/>
                <a:cs typeface="Open Sans"/>
              </a:rPr>
              <a:t>узел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590859" y="3937330"/>
            <a:ext cx="17919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1A4087"/>
                </a:solidFill>
                <a:latin typeface="Open Sans"/>
                <a:cs typeface="Open Sans"/>
              </a:rPr>
              <a:t>Pro-Control.online </a:t>
            </a:r>
            <a:r>
              <a:rPr sz="900" dirty="0">
                <a:solidFill>
                  <a:srgbClr val="1A4087"/>
                </a:solidFill>
                <a:latin typeface="Open Sans"/>
                <a:cs typeface="Open Sans"/>
              </a:rPr>
              <a:t>рабочий</a:t>
            </a:r>
            <a:r>
              <a:rPr sz="900" spc="-65" dirty="0">
                <a:solidFill>
                  <a:srgbClr val="1A4087"/>
                </a:solidFill>
                <a:latin typeface="Open Sans"/>
                <a:cs typeface="Open Sans"/>
              </a:rPr>
              <a:t> </a:t>
            </a:r>
            <a:r>
              <a:rPr sz="900" spc="-5" dirty="0">
                <a:solidFill>
                  <a:srgbClr val="1A4087"/>
                </a:solidFill>
                <a:latin typeface="Open Sans"/>
                <a:cs typeface="Open Sans"/>
              </a:rPr>
              <a:t>стол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148617" y="6262385"/>
            <a:ext cx="1079500" cy="635000"/>
          </a:xfrm>
          <a:custGeom>
            <a:avLst/>
            <a:gdLst/>
            <a:ahLst/>
            <a:cxnLst/>
            <a:rect l="l" t="t" r="r" b="b"/>
            <a:pathLst>
              <a:path w="1079500" h="635000">
                <a:moveTo>
                  <a:pt x="889000" y="0"/>
                </a:moveTo>
                <a:lnTo>
                  <a:pt x="190500" y="0"/>
                </a:lnTo>
                <a:lnTo>
                  <a:pt x="146821" y="5031"/>
                </a:lnTo>
                <a:lnTo>
                  <a:pt x="106724" y="19363"/>
                </a:lnTo>
                <a:lnTo>
                  <a:pt x="71353" y="41851"/>
                </a:lnTo>
                <a:lnTo>
                  <a:pt x="41851" y="71353"/>
                </a:lnTo>
                <a:lnTo>
                  <a:pt x="19363" y="106724"/>
                </a:lnTo>
                <a:lnTo>
                  <a:pt x="5031" y="146821"/>
                </a:lnTo>
                <a:lnTo>
                  <a:pt x="0" y="190500"/>
                </a:lnTo>
                <a:lnTo>
                  <a:pt x="0" y="444500"/>
                </a:lnTo>
                <a:lnTo>
                  <a:pt x="5031" y="488178"/>
                </a:lnTo>
                <a:lnTo>
                  <a:pt x="19363" y="528275"/>
                </a:lnTo>
                <a:lnTo>
                  <a:pt x="41851" y="563646"/>
                </a:lnTo>
                <a:lnTo>
                  <a:pt x="71353" y="593148"/>
                </a:lnTo>
                <a:lnTo>
                  <a:pt x="106724" y="615636"/>
                </a:lnTo>
                <a:lnTo>
                  <a:pt x="146821" y="629968"/>
                </a:lnTo>
                <a:lnTo>
                  <a:pt x="190500" y="635000"/>
                </a:lnTo>
                <a:lnTo>
                  <a:pt x="889000" y="635000"/>
                </a:lnTo>
                <a:lnTo>
                  <a:pt x="932678" y="629968"/>
                </a:lnTo>
                <a:lnTo>
                  <a:pt x="972775" y="615636"/>
                </a:lnTo>
                <a:lnTo>
                  <a:pt x="1008146" y="593148"/>
                </a:lnTo>
                <a:lnTo>
                  <a:pt x="1037648" y="563646"/>
                </a:lnTo>
                <a:lnTo>
                  <a:pt x="1060136" y="528275"/>
                </a:lnTo>
                <a:lnTo>
                  <a:pt x="1074468" y="488178"/>
                </a:lnTo>
                <a:lnTo>
                  <a:pt x="1079500" y="444500"/>
                </a:lnTo>
                <a:lnTo>
                  <a:pt x="1079500" y="190500"/>
                </a:lnTo>
                <a:lnTo>
                  <a:pt x="1074468" y="146821"/>
                </a:lnTo>
                <a:lnTo>
                  <a:pt x="1060136" y="106724"/>
                </a:lnTo>
                <a:lnTo>
                  <a:pt x="1037648" y="71353"/>
                </a:lnTo>
                <a:lnTo>
                  <a:pt x="1008146" y="41851"/>
                </a:lnTo>
                <a:lnTo>
                  <a:pt x="972775" y="19363"/>
                </a:lnTo>
                <a:lnTo>
                  <a:pt x="932678" y="5031"/>
                </a:lnTo>
                <a:lnTo>
                  <a:pt x="889000" y="0"/>
                </a:lnTo>
                <a:close/>
              </a:path>
            </a:pathLst>
          </a:custGeom>
          <a:solidFill>
            <a:srgbClr val="00A4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242047" y="6243980"/>
            <a:ext cx="923925" cy="670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ctr">
              <a:lnSpc>
                <a:spcPts val="1000"/>
              </a:lnSpc>
              <a:spcBef>
                <a:spcPts val="200"/>
              </a:spcBef>
            </a:pPr>
            <a:r>
              <a:rPr sz="900" spc="-5" dirty="0">
                <a:solidFill>
                  <a:srgbClr val="FFFFFF"/>
                </a:solidFill>
                <a:latin typeface="Open Sans"/>
                <a:cs typeface="Open Sans"/>
              </a:rPr>
              <a:t>автоматическая  связь </a:t>
            </a:r>
            <a:r>
              <a:rPr sz="900" dirty="0">
                <a:solidFill>
                  <a:srgbClr val="FFFFFF"/>
                </a:solidFill>
                <a:latin typeface="Open Sans"/>
                <a:cs typeface="Open Sans"/>
              </a:rPr>
              <a:t>и  обработка  тестовых  изображений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643347" y="5485812"/>
            <a:ext cx="952500" cy="444500"/>
          </a:xfrm>
          <a:custGeom>
            <a:avLst/>
            <a:gdLst/>
            <a:ahLst/>
            <a:cxnLst/>
            <a:rect l="l" t="t" r="r" b="b"/>
            <a:pathLst>
              <a:path w="952500" h="444500">
                <a:moveTo>
                  <a:pt x="762000" y="0"/>
                </a:moveTo>
                <a:lnTo>
                  <a:pt x="190500" y="0"/>
                </a:lnTo>
                <a:lnTo>
                  <a:pt x="146821" y="5031"/>
                </a:lnTo>
                <a:lnTo>
                  <a:pt x="106724" y="19363"/>
                </a:lnTo>
                <a:lnTo>
                  <a:pt x="71353" y="41851"/>
                </a:lnTo>
                <a:lnTo>
                  <a:pt x="41851" y="71353"/>
                </a:lnTo>
                <a:lnTo>
                  <a:pt x="19363" y="106724"/>
                </a:lnTo>
                <a:lnTo>
                  <a:pt x="5031" y="146821"/>
                </a:lnTo>
                <a:lnTo>
                  <a:pt x="0" y="190500"/>
                </a:lnTo>
                <a:lnTo>
                  <a:pt x="0" y="254000"/>
                </a:lnTo>
                <a:lnTo>
                  <a:pt x="5031" y="297678"/>
                </a:lnTo>
                <a:lnTo>
                  <a:pt x="19363" y="337775"/>
                </a:lnTo>
                <a:lnTo>
                  <a:pt x="41851" y="373146"/>
                </a:lnTo>
                <a:lnTo>
                  <a:pt x="71353" y="402648"/>
                </a:lnTo>
                <a:lnTo>
                  <a:pt x="106724" y="425136"/>
                </a:lnTo>
                <a:lnTo>
                  <a:pt x="146821" y="439468"/>
                </a:lnTo>
                <a:lnTo>
                  <a:pt x="190500" y="444500"/>
                </a:lnTo>
                <a:lnTo>
                  <a:pt x="762000" y="444500"/>
                </a:lnTo>
                <a:lnTo>
                  <a:pt x="805678" y="439468"/>
                </a:lnTo>
                <a:lnTo>
                  <a:pt x="845775" y="425136"/>
                </a:lnTo>
                <a:lnTo>
                  <a:pt x="881146" y="402648"/>
                </a:lnTo>
                <a:lnTo>
                  <a:pt x="910648" y="373146"/>
                </a:lnTo>
                <a:lnTo>
                  <a:pt x="933136" y="337775"/>
                </a:lnTo>
                <a:lnTo>
                  <a:pt x="947468" y="297678"/>
                </a:lnTo>
                <a:lnTo>
                  <a:pt x="952500" y="254000"/>
                </a:lnTo>
                <a:lnTo>
                  <a:pt x="952500" y="190500"/>
                </a:lnTo>
                <a:lnTo>
                  <a:pt x="947468" y="146821"/>
                </a:lnTo>
                <a:lnTo>
                  <a:pt x="933136" y="106724"/>
                </a:lnTo>
                <a:lnTo>
                  <a:pt x="910648" y="71353"/>
                </a:lnTo>
                <a:lnTo>
                  <a:pt x="881146" y="41851"/>
                </a:lnTo>
                <a:lnTo>
                  <a:pt x="845775" y="19363"/>
                </a:lnTo>
                <a:lnTo>
                  <a:pt x="805678" y="5031"/>
                </a:lnTo>
                <a:lnTo>
                  <a:pt x="762000" y="0"/>
                </a:lnTo>
                <a:close/>
              </a:path>
            </a:pathLst>
          </a:custGeom>
          <a:solidFill>
            <a:srgbClr val="00A4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2736650" y="5527952"/>
            <a:ext cx="766445" cy="34607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900" dirty="0">
                <a:solidFill>
                  <a:srgbClr val="FFFFFF"/>
                </a:solidFill>
                <a:latin typeface="Open Sans"/>
                <a:cs typeface="Open Sans"/>
              </a:rPr>
              <a:t>online</a:t>
            </a:r>
            <a:r>
              <a:rPr sz="900" spc="-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FFFFFF"/>
                </a:solidFill>
                <a:latin typeface="Open Sans"/>
                <a:cs typeface="Open Sans"/>
              </a:rPr>
              <a:t>DICOM</a:t>
            </a:r>
            <a:endParaRPr sz="900">
              <a:latin typeface="Open Sans"/>
              <a:cs typeface="Open Sans"/>
            </a:endParaRPr>
          </a:p>
          <a:p>
            <a:pPr marL="153035">
              <a:lnSpc>
                <a:spcPct val="100000"/>
              </a:lnSpc>
              <a:spcBef>
                <a:spcPts val="180"/>
              </a:spcBef>
            </a:pPr>
            <a:r>
              <a:rPr sz="900" spc="-5" dirty="0">
                <a:solidFill>
                  <a:srgbClr val="FFFFFF"/>
                </a:solidFill>
                <a:latin typeface="Open Sans"/>
                <a:cs typeface="Open Sans"/>
              </a:rPr>
              <a:t>архив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956943" y="5485812"/>
            <a:ext cx="1079500" cy="444500"/>
          </a:xfrm>
          <a:custGeom>
            <a:avLst/>
            <a:gdLst/>
            <a:ahLst/>
            <a:cxnLst/>
            <a:rect l="l" t="t" r="r" b="b"/>
            <a:pathLst>
              <a:path w="1079500" h="444500">
                <a:moveTo>
                  <a:pt x="889000" y="0"/>
                </a:moveTo>
                <a:lnTo>
                  <a:pt x="190500" y="0"/>
                </a:lnTo>
                <a:lnTo>
                  <a:pt x="146821" y="5031"/>
                </a:lnTo>
                <a:lnTo>
                  <a:pt x="106724" y="19363"/>
                </a:lnTo>
                <a:lnTo>
                  <a:pt x="71353" y="41851"/>
                </a:lnTo>
                <a:lnTo>
                  <a:pt x="41851" y="71353"/>
                </a:lnTo>
                <a:lnTo>
                  <a:pt x="19363" y="106724"/>
                </a:lnTo>
                <a:lnTo>
                  <a:pt x="5031" y="146821"/>
                </a:lnTo>
                <a:lnTo>
                  <a:pt x="0" y="190500"/>
                </a:lnTo>
                <a:lnTo>
                  <a:pt x="0" y="254000"/>
                </a:lnTo>
                <a:lnTo>
                  <a:pt x="5031" y="297678"/>
                </a:lnTo>
                <a:lnTo>
                  <a:pt x="19363" y="337775"/>
                </a:lnTo>
                <a:lnTo>
                  <a:pt x="41851" y="373146"/>
                </a:lnTo>
                <a:lnTo>
                  <a:pt x="71353" y="402648"/>
                </a:lnTo>
                <a:lnTo>
                  <a:pt x="106724" y="425136"/>
                </a:lnTo>
                <a:lnTo>
                  <a:pt x="146821" y="439468"/>
                </a:lnTo>
                <a:lnTo>
                  <a:pt x="190500" y="444500"/>
                </a:lnTo>
                <a:lnTo>
                  <a:pt x="889000" y="444500"/>
                </a:lnTo>
                <a:lnTo>
                  <a:pt x="932678" y="439468"/>
                </a:lnTo>
                <a:lnTo>
                  <a:pt x="972775" y="425136"/>
                </a:lnTo>
                <a:lnTo>
                  <a:pt x="1008146" y="402648"/>
                </a:lnTo>
                <a:lnTo>
                  <a:pt x="1037648" y="373146"/>
                </a:lnTo>
                <a:lnTo>
                  <a:pt x="1060136" y="337775"/>
                </a:lnTo>
                <a:lnTo>
                  <a:pt x="1074468" y="297678"/>
                </a:lnTo>
                <a:lnTo>
                  <a:pt x="1079500" y="254000"/>
                </a:lnTo>
                <a:lnTo>
                  <a:pt x="1079500" y="190500"/>
                </a:lnTo>
                <a:lnTo>
                  <a:pt x="1074468" y="146821"/>
                </a:lnTo>
                <a:lnTo>
                  <a:pt x="1060136" y="106724"/>
                </a:lnTo>
                <a:lnTo>
                  <a:pt x="1037648" y="71353"/>
                </a:lnTo>
                <a:lnTo>
                  <a:pt x="1008146" y="41851"/>
                </a:lnTo>
                <a:lnTo>
                  <a:pt x="972775" y="19363"/>
                </a:lnTo>
                <a:lnTo>
                  <a:pt x="932678" y="5031"/>
                </a:lnTo>
                <a:lnTo>
                  <a:pt x="889000" y="0"/>
                </a:lnTo>
                <a:close/>
              </a:path>
            </a:pathLst>
          </a:custGeom>
          <a:solidFill>
            <a:srgbClr val="00A4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5059730" y="5551030"/>
            <a:ext cx="90424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136525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FFFFFF"/>
                </a:solidFill>
                <a:latin typeface="Open Sans"/>
                <a:cs typeface="Open Sans"/>
              </a:rPr>
              <a:t>интерфейс  </a:t>
            </a:r>
            <a:r>
              <a:rPr sz="900" spc="-5" dirty="0">
                <a:solidFill>
                  <a:srgbClr val="FFFFFF"/>
                </a:solidFill>
                <a:latin typeface="Open Sans"/>
                <a:cs typeface="Open Sans"/>
              </a:rPr>
              <a:t>синхронизации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601350" y="6285645"/>
            <a:ext cx="1079500" cy="444500"/>
          </a:xfrm>
          <a:custGeom>
            <a:avLst/>
            <a:gdLst/>
            <a:ahLst/>
            <a:cxnLst/>
            <a:rect l="l" t="t" r="r" b="b"/>
            <a:pathLst>
              <a:path w="1079500" h="444500">
                <a:moveTo>
                  <a:pt x="888987" y="0"/>
                </a:moveTo>
                <a:lnTo>
                  <a:pt x="190500" y="0"/>
                </a:lnTo>
                <a:lnTo>
                  <a:pt x="146821" y="5031"/>
                </a:lnTo>
                <a:lnTo>
                  <a:pt x="106724" y="19363"/>
                </a:lnTo>
                <a:lnTo>
                  <a:pt x="71353" y="41851"/>
                </a:lnTo>
                <a:lnTo>
                  <a:pt x="41851" y="71353"/>
                </a:lnTo>
                <a:lnTo>
                  <a:pt x="19363" y="106724"/>
                </a:lnTo>
                <a:lnTo>
                  <a:pt x="5031" y="146821"/>
                </a:lnTo>
                <a:lnTo>
                  <a:pt x="0" y="190500"/>
                </a:lnTo>
                <a:lnTo>
                  <a:pt x="0" y="254000"/>
                </a:lnTo>
                <a:lnTo>
                  <a:pt x="5031" y="297678"/>
                </a:lnTo>
                <a:lnTo>
                  <a:pt x="19363" y="337775"/>
                </a:lnTo>
                <a:lnTo>
                  <a:pt x="41851" y="373146"/>
                </a:lnTo>
                <a:lnTo>
                  <a:pt x="71353" y="402648"/>
                </a:lnTo>
                <a:lnTo>
                  <a:pt x="106724" y="425136"/>
                </a:lnTo>
                <a:lnTo>
                  <a:pt x="146821" y="439468"/>
                </a:lnTo>
                <a:lnTo>
                  <a:pt x="190500" y="444500"/>
                </a:lnTo>
                <a:lnTo>
                  <a:pt x="888987" y="444500"/>
                </a:lnTo>
                <a:lnTo>
                  <a:pt x="932666" y="439468"/>
                </a:lnTo>
                <a:lnTo>
                  <a:pt x="972762" y="425136"/>
                </a:lnTo>
                <a:lnTo>
                  <a:pt x="1008133" y="402648"/>
                </a:lnTo>
                <a:lnTo>
                  <a:pt x="1037635" y="373146"/>
                </a:lnTo>
                <a:lnTo>
                  <a:pt x="1060124" y="337775"/>
                </a:lnTo>
                <a:lnTo>
                  <a:pt x="1074455" y="297678"/>
                </a:lnTo>
                <a:lnTo>
                  <a:pt x="1079487" y="254000"/>
                </a:lnTo>
                <a:lnTo>
                  <a:pt x="1079487" y="190500"/>
                </a:lnTo>
                <a:lnTo>
                  <a:pt x="1074455" y="146821"/>
                </a:lnTo>
                <a:lnTo>
                  <a:pt x="1060124" y="106724"/>
                </a:lnTo>
                <a:lnTo>
                  <a:pt x="1037635" y="71353"/>
                </a:lnTo>
                <a:lnTo>
                  <a:pt x="1008133" y="41851"/>
                </a:lnTo>
                <a:lnTo>
                  <a:pt x="972762" y="19363"/>
                </a:lnTo>
                <a:lnTo>
                  <a:pt x="932666" y="5031"/>
                </a:lnTo>
                <a:lnTo>
                  <a:pt x="888987" y="0"/>
                </a:lnTo>
                <a:close/>
              </a:path>
            </a:pathLst>
          </a:custGeom>
          <a:solidFill>
            <a:srgbClr val="00A4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5706478" y="6335420"/>
            <a:ext cx="8839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Open Sans"/>
                <a:cs typeface="Open Sans"/>
              </a:rPr>
              <a:t>ответный</a:t>
            </a:r>
            <a:endParaRPr sz="900">
              <a:latin typeface="Open Sans"/>
              <a:cs typeface="Open Sans"/>
            </a:endParaRPr>
          </a:p>
          <a:p>
            <a:pPr algn="ctr">
              <a:lnSpc>
                <a:spcPct val="100000"/>
              </a:lnSpc>
            </a:pPr>
            <a:r>
              <a:rPr sz="900" dirty="0">
                <a:solidFill>
                  <a:srgbClr val="FFFFFF"/>
                </a:solidFill>
                <a:latin typeface="Open Sans"/>
                <a:cs typeface="Open Sans"/>
              </a:rPr>
              <a:t>web</a:t>
            </a:r>
            <a:r>
              <a:rPr sz="900" spc="-7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FFFFFF"/>
                </a:solidFill>
                <a:latin typeface="Open Sans"/>
                <a:cs typeface="Open Sans"/>
              </a:rPr>
              <a:t>интерфейс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339117" y="5485812"/>
            <a:ext cx="698500" cy="444500"/>
          </a:xfrm>
          <a:custGeom>
            <a:avLst/>
            <a:gdLst/>
            <a:ahLst/>
            <a:cxnLst/>
            <a:rect l="l" t="t" r="r" b="b"/>
            <a:pathLst>
              <a:path w="698500" h="444500">
                <a:moveTo>
                  <a:pt x="508000" y="0"/>
                </a:moveTo>
                <a:lnTo>
                  <a:pt x="190500" y="0"/>
                </a:lnTo>
                <a:lnTo>
                  <a:pt x="146821" y="5031"/>
                </a:lnTo>
                <a:lnTo>
                  <a:pt x="106724" y="19363"/>
                </a:lnTo>
                <a:lnTo>
                  <a:pt x="71353" y="41851"/>
                </a:lnTo>
                <a:lnTo>
                  <a:pt x="41851" y="71353"/>
                </a:lnTo>
                <a:lnTo>
                  <a:pt x="19363" y="106724"/>
                </a:lnTo>
                <a:lnTo>
                  <a:pt x="5031" y="146821"/>
                </a:lnTo>
                <a:lnTo>
                  <a:pt x="0" y="190500"/>
                </a:lnTo>
                <a:lnTo>
                  <a:pt x="0" y="254000"/>
                </a:lnTo>
                <a:lnTo>
                  <a:pt x="5031" y="297678"/>
                </a:lnTo>
                <a:lnTo>
                  <a:pt x="19363" y="337775"/>
                </a:lnTo>
                <a:lnTo>
                  <a:pt x="41851" y="373146"/>
                </a:lnTo>
                <a:lnTo>
                  <a:pt x="71353" y="402648"/>
                </a:lnTo>
                <a:lnTo>
                  <a:pt x="106724" y="425136"/>
                </a:lnTo>
                <a:lnTo>
                  <a:pt x="146821" y="439468"/>
                </a:lnTo>
                <a:lnTo>
                  <a:pt x="190500" y="444500"/>
                </a:lnTo>
                <a:lnTo>
                  <a:pt x="508000" y="444500"/>
                </a:lnTo>
                <a:lnTo>
                  <a:pt x="551678" y="439468"/>
                </a:lnTo>
                <a:lnTo>
                  <a:pt x="591775" y="425136"/>
                </a:lnTo>
                <a:lnTo>
                  <a:pt x="627146" y="402648"/>
                </a:lnTo>
                <a:lnTo>
                  <a:pt x="656648" y="373146"/>
                </a:lnTo>
                <a:lnTo>
                  <a:pt x="679136" y="337775"/>
                </a:lnTo>
                <a:lnTo>
                  <a:pt x="693468" y="297678"/>
                </a:lnTo>
                <a:lnTo>
                  <a:pt x="698500" y="254000"/>
                </a:lnTo>
                <a:lnTo>
                  <a:pt x="698500" y="190500"/>
                </a:lnTo>
                <a:lnTo>
                  <a:pt x="693468" y="146821"/>
                </a:lnTo>
                <a:lnTo>
                  <a:pt x="679136" y="106724"/>
                </a:lnTo>
                <a:lnTo>
                  <a:pt x="656648" y="71353"/>
                </a:lnTo>
                <a:lnTo>
                  <a:pt x="627146" y="41851"/>
                </a:lnTo>
                <a:lnTo>
                  <a:pt x="591775" y="19363"/>
                </a:lnTo>
                <a:lnTo>
                  <a:pt x="551678" y="5031"/>
                </a:lnTo>
                <a:lnTo>
                  <a:pt x="508000" y="0"/>
                </a:lnTo>
                <a:close/>
              </a:path>
            </a:pathLst>
          </a:custGeom>
          <a:solidFill>
            <a:srgbClr val="00A4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365338" y="5551029"/>
            <a:ext cx="63119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algn="ctr">
              <a:lnSpc>
                <a:spcPts val="104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Open Sans"/>
                <a:cs typeface="Open Sans"/>
              </a:rPr>
              <a:t>PACS</a:t>
            </a:r>
            <a:endParaRPr sz="900">
              <a:latin typeface="Open Sans"/>
              <a:cs typeface="Open Sans"/>
            </a:endParaRPr>
          </a:p>
          <a:p>
            <a:pPr algn="ctr">
              <a:lnSpc>
                <a:spcPts val="1040"/>
              </a:lnSpc>
            </a:pPr>
            <a:r>
              <a:rPr sz="900" dirty="0">
                <a:solidFill>
                  <a:srgbClr val="FFFFFF"/>
                </a:solidFill>
                <a:latin typeface="Open Sans"/>
                <a:cs typeface="Open Sans"/>
              </a:rPr>
              <a:t>интерфейс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640905" y="6114152"/>
            <a:ext cx="952500" cy="571500"/>
          </a:xfrm>
          <a:custGeom>
            <a:avLst/>
            <a:gdLst/>
            <a:ahLst/>
            <a:cxnLst/>
            <a:rect l="l" t="t" r="r" b="b"/>
            <a:pathLst>
              <a:path w="952500" h="571500">
                <a:moveTo>
                  <a:pt x="762000" y="0"/>
                </a:moveTo>
                <a:lnTo>
                  <a:pt x="190500" y="0"/>
                </a:lnTo>
                <a:lnTo>
                  <a:pt x="146821" y="5031"/>
                </a:lnTo>
                <a:lnTo>
                  <a:pt x="106724" y="19363"/>
                </a:lnTo>
                <a:lnTo>
                  <a:pt x="71353" y="41851"/>
                </a:lnTo>
                <a:lnTo>
                  <a:pt x="41851" y="71353"/>
                </a:lnTo>
                <a:lnTo>
                  <a:pt x="19363" y="106724"/>
                </a:lnTo>
                <a:lnTo>
                  <a:pt x="5031" y="146821"/>
                </a:lnTo>
                <a:lnTo>
                  <a:pt x="0" y="190500"/>
                </a:lnTo>
                <a:lnTo>
                  <a:pt x="0" y="381000"/>
                </a:lnTo>
                <a:lnTo>
                  <a:pt x="5031" y="424678"/>
                </a:lnTo>
                <a:lnTo>
                  <a:pt x="19363" y="464775"/>
                </a:lnTo>
                <a:lnTo>
                  <a:pt x="41851" y="500146"/>
                </a:lnTo>
                <a:lnTo>
                  <a:pt x="71353" y="529648"/>
                </a:lnTo>
                <a:lnTo>
                  <a:pt x="106724" y="552136"/>
                </a:lnTo>
                <a:lnTo>
                  <a:pt x="146821" y="566468"/>
                </a:lnTo>
                <a:lnTo>
                  <a:pt x="190500" y="571500"/>
                </a:lnTo>
                <a:lnTo>
                  <a:pt x="762000" y="571500"/>
                </a:lnTo>
                <a:lnTo>
                  <a:pt x="805678" y="566468"/>
                </a:lnTo>
                <a:lnTo>
                  <a:pt x="845775" y="552136"/>
                </a:lnTo>
                <a:lnTo>
                  <a:pt x="881146" y="529648"/>
                </a:lnTo>
                <a:lnTo>
                  <a:pt x="910648" y="500146"/>
                </a:lnTo>
                <a:lnTo>
                  <a:pt x="933136" y="464775"/>
                </a:lnTo>
                <a:lnTo>
                  <a:pt x="947468" y="424678"/>
                </a:lnTo>
                <a:lnTo>
                  <a:pt x="952500" y="381000"/>
                </a:lnTo>
                <a:lnTo>
                  <a:pt x="952500" y="190500"/>
                </a:lnTo>
                <a:lnTo>
                  <a:pt x="947468" y="146821"/>
                </a:lnTo>
                <a:lnTo>
                  <a:pt x="933136" y="106724"/>
                </a:lnTo>
                <a:lnTo>
                  <a:pt x="910648" y="71353"/>
                </a:lnTo>
                <a:lnTo>
                  <a:pt x="881146" y="41851"/>
                </a:lnTo>
                <a:lnTo>
                  <a:pt x="845775" y="19363"/>
                </a:lnTo>
                <a:lnTo>
                  <a:pt x="805678" y="5031"/>
                </a:lnTo>
                <a:lnTo>
                  <a:pt x="762000" y="0"/>
                </a:lnTo>
                <a:close/>
              </a:path>
            </a:pathLst>
          </a:custGeom>
          <a:solidFill>
            <a:srgbClr val="00A4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2758338" y="6110986"/>
            <a:ext cx="710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Open Sans"/>
                <a:cs typeface="Open Sans"/>
              </a:rPr>
              <a:t>архив  </a:t>
            </a:r>
            <a:r>
              <a:rPr sz="900" dirty="0">
                <a:solidFill>
                  <a:srgbClr val="FFFFFF"/>
                </a:solidFill>
                <a:latin typeface="Open Sans"/>
                <a:cs typeface="Open Sans"/>
              </a:rPr>
              <a:t>результатов  тестов  (фантомы)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640905" y="7060457"/>
            <a:ext cx="952500" cy="444500"/>
          </a:xfrm>
          <a:custGeom>
            <a:avLst/>
            <a:gdLst/>
            <a:ahLst/>
            <a:cxnLst/>
            <a:rect l="l" t="t" r="r" b="b"/>
            <a:pathLst>
              <a:path w="952500" h="444500">
                <a:moveTo>
                  <a:pt x="762000" y="0"/>
                </a:moveTo>
                <a:lnTo>
                  <a:pt x="190500" y="0"/>
                </a:lnTo>
                <a:lnTo>
                  <a:pt x="146821" y="5031"/>
                </a:lnTo>
                <a:lnTo>
                  <a:pt x="106724" y="19363"/>
                </a:lnTo>
                <a:lnTo>
                  <a:pt x="71353" y="41851"/>
                </a:lnTo>
                <a:lnTo>
                  <a:pt x="41851" y="71353"/>
                </a:lnTo>
                <a:lnTo>
                  <a:pt x="19363" y="106724"/>
                </a:lnTo>
                <a:lnTo>
                  <a:pt x="5031" y="146821"/>
                </a:lnTo>
                <a:lnTo>
                  <a:pt x="0" y="190499"/>
                </a:lnTo>
                <a:lnTo>
                  <a:pt x="0" y="253999"/>
                </a:lnTo>
                <a:lnTo>
                  <a:pt x="5031" y="297678"/>
                </a:lnTo>
                <a:lnTo>
                  <a:pt x="19363" y="337775"/>
                </a:lnTo>
                <a:lnTo>
                  <a:pt x="41851" y="373146"/>
                </a:lnTo>
                <a:lnTo>
                  <a:pt x="71353" y="402648"/>
                </a:lnTo>
                <a:lnTo>
                  <a:pt x="106724" y="425136"/>
                </a:lnTo>
                <a:lnTo>
                  <a:pt x="146821" y="439468"/>
                </a:lnTo>
                <a:lnTo>
                  <a:pt x="190500" y="444499"/>
                </a:lnTo>
                <a:lnTo>
                  <a:pt x="762000" y="444499"/>
                </a:lnTo>
                <a:lnTo>
                  <a:pt x="805678" y="439468"/>
                </a:lnTo>
                <a:lnTo>
                  <a:pt x="845775" y="425136"/>
                </a:lnTo>
                <a:lnTo>
                  <a:pt x="881146" y="402648"/>
                </a:lnTo>
                <a:lnTo>
                  <a:pt x="910648" y="373146"/>
                </a:lnTo>
                <a:lnTo>
                  <a:pt x="933136" y="337775"/>
                </a:lnTo>
                <a:lnTo>
                  <a:pt x="947468" y="297678"/>
                </a:lnTo>
                <a:lnTo>
                  <a:pt x="952500" y="253999"/>
                </a:lnTo>
                <a:lnTo>
                  <a:pt x="952500" y="190499"/>
                </a:lnTo>
                <a:lnTo>
                  <a:pt x="947468" y="146821"/>
                </a:lnTo>
                <a:lnTo>
                  <a:pt x="933136" y="106724"/>
                </a:lnTo>
                <a:lnTo>
                  <a:pt x="910648" y="71353"/>
                </a:lnTo>
                <a:lnTo>
                  <a:pt x="881146" y="41851"/>
                </a:lnTo>
                <a:lnTo>
                  <a:pt x="845775" y="19363"/>
                </a:lnTo>
                <a:lnTo>
                  <a:pt x="805678" y="5031"/>
                </a:lnTo>
                <a:lnTo>
                  <a:pt x="762000" y="0"/>
                </a:lnTo>
                <a:close/>
              </a:path>
            </a:pathLst>
          </a:custGeom>
          <a:solidFill>
            <a:srgbClr val="00A4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2663532" y="7125132"/>
            <a:ext cx="923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1620" marR="5080" indent="-249554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Open Sans"/>
                <a:cs typeface="Open Sans"/>
              </a:rPr>
              <a:t>автоматическая  </a:t>
            </a:r>
            <a:r>
              <a:rPr sz="900" dirty="0">
                <a:solidFill>
                  <a:srgbClr val="FFFFFF"/>
                </a:solidFill>
                <a:latin typeface="Open Sans"/>
                <a:cs typeface="Open Sans"/>
              </a:rPr>
              <a:t>оценка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149575" y="6869957"/>
            <a:ext cx="825500" cy="635000"/>
          </a:xfrm>
          <a:custGeom>
            <a:avLst/>
            <a:gdLst/>
            <a:ahLst/>
            <a:cxnLst/>
            <a:rect l="l" t="t" r="r" b="b"/>
            <a:pathLst>
              <a:path w="825500" h="635000">
                <a:moveTo>
                  <a:pt x="635000" y="0"/>
                </a:moveTo>
                <a:lnTo>
                  <a:pt x="190500" y="0"/>
                </a:lnTo>
                <a:lnTo>
                  <a:pt x="146821" y="5031"/>
                </a:lnTo>
                <a:lnTo>
                  <a:pt x="106724" y="19363"/>
                </a:lnTo>
                <a:lnTo>
                  <a:pt x="71353" y="41851"/>
                </a:lnTo>
                <a:lnTo>
                  <a:pt x="41851" y="71353"/>
                </a:lnTo>
                <a:lnTo>
                  <a:pt x="19363" y="106724"/>
                </a:lnTo>
                <a:lnTo>
                  <a:pt x="5031" y="146821"/>
                </a:lnTo>
                <a:lnTo>
                  <a:pt x="0" y="190499"/>
                </a:lnTo>
                <a:lnTo>
                  <a:pt x="0" y="444499"/>
                </a:lnTo>
                <a:lnTo>
                  <a:pt x="5031" y="488178"/>
                </a:lnTo>
                <a:lnTo>
                  <a:pt x="19363" y="528275"/>
                </a:lnTo>
                <a:lnTo>
                  <a:pt x="41851" y="563646"/>
                </a:lnTo>
                <a:lnTo>
                  <a:pt x="71353" y="593148"/>
                </a:lnTo>
                <a:lnTo>
                  <a:pt x="106724" y="615636"/>
                </a:lnTo>
                <a:lnTo>
                  <a:pt x="146821" y="629968"/>
                </a:lnTo>
                <a:lnTo>
                  <a:pt x="190500" y="634999"/>
                </a:lnTo>
                <a:lnTo>
                  <a:pt x="635000" y="634999"/>
                </a:lnTo>
                <a:lnTo>
                  <a:pt x="678678" y="629968"/>
                </a:lnTo>
                <a:lnTo>
                  <a:pt x="718775" y="615636"/>
                </a:lnTo>
                <a:lnTo>
                  <a:pt x="754146" y="593148"/>
                </a:lnTo>
                <a:lnTo>
                  <a:pt x="783648" y="563646"/>
                </a:lnTo>
                <a:lnTo>
                  <a:pt x="806136" y="528275"/>
                </a:lnTo>
                <a:lnTo>
                  <a:pt x="820468" y="488178"/>
                </a:lnTo>
                <a:lnTo>
                  <a:pt x="825500" y="444499"/>
                </a:lnTo>
                <a:lnTo>
                  <a:pt x="825500" y="190499"/>
                </a:lnTo>
                <a:lnTo>
                  <a:pt x="820468" y="146821"/>
                </a:lnTo>
                <a:lnTo>
                  <a:pt x="806136" y="106724"/>
                </a:lnTo>
                <a:lnTo>
                  <a:pt x="783648" y="71353"/>
                </a:lnTo>
                <a:lnTo>
                  <a:pt x="754146" y="41851"/>
                </a:lnTo>
                <a:lnTo>
                  <a:pt x="718775" y="19363"/>
                </a:lnTo>
                <a:lnTo>
                  <a:pt x="678678" y="5031"/>
                </a:lnTo>
                <a:lnTo>
                  <a:pt x="635000" y="0"/>
                </a:lnTo>
                <a:close/>
              </a:path>
            </a:pathLst>
          </a:custGeom>
          <a:solidFill>
            <a:srgbClr val="00A4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4190784" y="7000443"/>
            <a:ext cx="763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Open Sans"/>
                <a:cs typeface="Open Sans"/>
              </a:rPr>
              <a:t>архив</a:t>
            </a:r>
            <a:endParaRPr sz="900">
              <a:latin typeface="Open Sans"/>
              <a:cs typeface="Open Sans"/>
            </a:endParaRPr>
          </a:p>
          <a:p>
            <a:pPr algn="ctr">
              <a:lnSpc>
                <a:spcPct val="100000"/>
              </a:lnSpc>
            </a:pPr>
            <a:r>
              <a:rPr sz="900" dirty="0">
                <a:solidFill>
                  <a:srgbClr val="FFFFFF"/>
                </a:solidFill>
                <a:latin typeface="Open Sans"/>
                <a:cs typeface="Open Sans"/>
              </a:rPr>
              <a:t>(дозиметрия)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031538" y="7661511"/>
            <a:ext cx="1397000" cy="825500"/>
          </a:xfrm>
          <a:custGeom>
            <a:avLst/>
            <a:gdLst/>
            <a:ahLst/>
            <a:cxnLst/>
            <a:rect l="l" t="t" r="r" b="b"/>
            <a:pathLst>
              <a:path w="1397000" h="825500">
                <a:moveTo>
                  <a:pt x="1206500" y="0"/>
                </a:moveTo>
                <a:lnTo>
                  <a:pt x="190500" y="0"/>
                </a:lnTo>
                <a:lnTo>
                  <a:pt x="146821" y="5031"/>
                </a:lnTo>
                <a:lnTo>
                  <a:pt x="106724" y="19363"/>
                </a:lnTo>
                <a:lnTo>
                  <a:pt x="71353" y="41851"/>
                </a:lnTo>
                <a:lnTo>
                  <a:pt x="41851" y="71353"/>
                </a:lnTo>
                <a:lnTo>
                  <a:pt x="19363" y="106724"/>
                </a:lnTo>
                <a:lnTo>
                  <a:pt x="5031" y="146821"/>
                </a:lnTo>
                <a:lnTo>
                  <a:pt x="0" y="190500"/>
                </a:lnTo>
                <a:lnTo>
                  <a:pt x="0" y="635000"/>
                </a:lnTo>
                <a:lnTo>
                  <a:pt x="5031" y="678678"/>
                </a:lnTo>
                <a:lnTo>
                  <a:pt x="19363" y="718775"/>
                </a:lnTo>
                <a:lnTo>
                  <a:pt x="41851" y="754146"/>
                </a:lnTo>
                <a:lnTo>
                  <a:pt x="71353" y="783648"/>
                </a:lnTo>
                <a:lnTo>
                  <a:pt x="106724" y="806136"/>
                </a:lnTo>
                <a:lnTo>
                  <a:pt x="146821" y="820468"/>
                </a:lnTo>
                <a:lnTo>
                  <a:pt x="190500" y="825500"/>
                </a:lnTo>
                <a:lnTo>
                  <a:pt x="1206500" y="825500"/>
                </a:lnTo>
                <a:lnTo>
                  <a:pt x="1250178" y="820468"/>
                </a:lnTo>
                <a:lnTo>
                  <a:pt x="1290275" y="806136"/>
                </a:lnTo>
                <a:lnTo>
                  <a:pt x="1325646" y="783648"/>
                </a:lnTo>
                <a:lnTo>
                  <a:pt x="1355148" y="754146"/>
                </a:lnTo>
                <a:lnTo>
                  <a:pt x="1377636" y="718775"/>
                </a:lnTo>
                <a:lnTo>
                  <a:pt x="1391968" y="678678"/>
                </a:lnTo>
                <a:lnTo>
                  <a:pt x="1397000" y="635000"/>
                </a:lnTo>
                <a:lnTo>
                  <a:pt x="1397000" y="190500"/>
                </a:lnTo>
                <a:lnTo>
                  <a:pt x="1391968" y="146821"/>
                </a:lnTo>
                <a:lnTo>
                  <a:pt x="1377636" y="106724"/>
                </a:lnTo>
                <a:lnTo>
                  <a:pt x="1355148" y="71353"/>
                </a:lnTo>
                <a:lnTo>
                  <a:pt x="1325646" y="41851"/>
                </a:lnTo>
                <a:lnTo>
                  <a:pt x="1290275" y="19363"/>
                </a:lnTo>
                <a:lnTo>
                  <a:pt x="1250178" y="5031"/>
                </a:lnTo>
                <a:lnTo>
                  <a:pt x="1206500" y="0"/>
                </a:lnTo>
                <a:close/>
              </a:path>
            </a:pathLst>
          </a:custGeom>
          <a:solidFill>
            <a:srgbClr val="00A4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1209357" y="7726718"/>
            <a:ext cx="1071880" cy="670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-635" algn="ctr">
              <a:lnSpc>
                <a:spcPts val="1000"/>
              </a:lnSpc>
              <a:spcBef>
                <a:spcPts val="200"/>
              </a:spcBef>
            </a:pPr>
            <a:r>
              <a:rPr sz="900" spc="-5" dirty="0">
                <a:solidFill>
                  <a:srgbClr val="FFFFFF"/>
                </a:solidFill>
                <a:latin typeface="Open Sans"/>
                <a:cs typeface="Open Sans"/>
              </a:rPr>
              <a:t>полный архив  </a:t>
            </a:r>
            <a:r>
              <a:rPr sz="900" dirty="0">
                <a:solidFill>
                  <a:srgbClr val="FFFFFF"/>
                </a:solidFill>
                <a:latin typeface="Open Sans"/>
                <a:cs typeface="Open Sans"/>
              </a:rPr>
              <a:t>тестов DICOM  изображений и  </a:t>
            </a:r>
            <a:r>
              <a:rPr sz="900" spc="-5" dirty="0">
                <a:solidFill>
                  <a:srgbClr val="FFFFFF"/>
                </a:solidFill>
                <a:latin typeface="Open Sans"/>
                <a:cs typeface="Open Sans"/>
              </a:rPr>
              <a:t>связанных</a:t>
            </a:r>
            <a:r>
              <a:rPr sz="900" spc="-8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FFFFFF"/>
                </a:solidFill>
                <a:latin typeface="Open Sans"/>
                <a:cs typeface="Open Sans"/>
              </a:rPr>
              <a:t>данных  дозиметрии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4022575" y="7915511"/>
            <a:ext cx="1079500" cy="571500"/>
          </a:xfrm>
          <a:custGeom>
            <a:avLst/>
            <a:gdLst/>
            <a:ahLst/>
            <a:cxnLst/>
            <a:rect l="l" t="t" r="r" b="b"/>
            <a:pathLst>
              <a:path w="1079500" h="571500">
                <a:moveTo>
                  <a:pt x="889000" y="0"/>
                </a:moveTo>
                <a:lnTo>
                  <a:pt x="190500" y="0"/>
                </a:lnTo>
                <a:lnTo>
                  <a:pt x="146821" y="5031"/>
                </a:lnTo>
                <a:lnTo>
                  <a:pt x="106724" y="19363"/>
                </a:lnTo>
                <a:lnTo>
                  <a:pt x="71353" y="41851"/>
                </a:lnTo>
                <a:lnTo>
                  <a:pt x="41851" y="71353"/>
                </a:lnTo>
                <a:lnTo>
                  <a:pt x="19363" y="106724"/>
                </a:lnTo>
                <a:lnTo>
                  <a:pt x="5031" y="146821"/>
                </a:lnTo>
                <a:lnTo>
                  <a:pt x="0" y="190500"/>
                </a:lnTo>
                <a:lnTo>
                  <a:pt x="0" y="381000"/>
                </a:lnTo>
                <a:lnTo>
                  <a:pt x="5031" y="424678"/>
                </a:lnTo>
                <a:lnTo>
                  <a:pt x="19363" y="464775"/>
                </a:lnTo>
                <a:lnTo>
                  <a:pt x="41851" y="500146"/>
                </a:lnTo>
                <a:lnTo>
                  <a:pt x="71353" y="529648"/>
                </a:lnTo>
                <a:lnTo>
                  <a:pt x="106724" y="552136"/>
                </a:lnTo>
                <a:lnTo>
                  <a:pt x="146821" y="566468"/>
                </a:lnTo>
                <a:lnTo>
                  <a:pt x="190500" y="571500"/>
                </a:lnTo>
                <a:lnTo>
                  <a:pt x="889000" y="571500"/>
                </a:lnTo>
                <a:lnTo>
                  <a:pt x="932678" y="566468"/>
                </a:lnTo>
                <a:lnTo>
                  <a:pt x="972775" y="552136"/>
                </a:lnTo>
                <a:lnTo>
                  <a:pt x="1008146" y="529648"/>
                </a:lnTo>
                <a:lnTo>
                  <a:pt x="1037648" y="500146"/>
                </a:lnTo>
                <a:lnTo>
                  <a:pt x="1060136" y="464775"/>
                </a:lnTo>
                <a:lnTo>
                  <a:pt x="1074468" y="424678"/>
                </a:lnTo>
                <a:lnTo>
                  <a:pt x="1079500" y="381000"/>
                </a:lnTo>
                <a:lnTo>
                  <a:pt x="1079500" y="190500"/>
                </a:lnTo>
                <a:lnTo>
                  <a:pt x="1074468" y="146821"/>
                </a:lnTo>
                <a:lnTo>
                  <a:pt x="1060136" y="106724"/>
                </a:lnTo>
                <a:lnTo>
                  <a:pt x="1037648" y="71353"/>
                </a:lnTo>
                <a:lnTo>
                  <a:pt x="1008146" y="41851"/>
                </a:lnTo>
                <a:lnTo>
                  <a:pt x="972775" y="19363"/>
                </a:lnTo>
                <a:lnTo>
                  <a:pt x="932678" y="5031"/>
                </a:lnTo>
                <a:lnTo>
                  <a:pt x="889000" y="0"/>
                </a:lnTo>
                <a:close/>
              </a:path>
            </a:pathLst>
          </a:custGeom>
          <a:solidFill>
            <a:srgbClr val="00A4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4222381" y="7980718"/>
            <a:ext cx="710565" cy="4165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-635" algn="ctr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FFFFFF"/>
                </a:solidFill>
                <a:latin typeface="Open Sans"/>
                <a:cs typeface="Open Sans"/>
              </a:rPr>
              <a:t>обработка  результатов  измерений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366042" y="8933719"/>
            <a:ext cx="889000" cy="571500"/>
          </a:xfrm>
          <a:custGeom>
            <a:avLst/>
            <a:gdLst/>
            <a:ahLst/>
            <a:cxnLst/>
            <a:rect l="l" t="t" r="r" b="b"/>
            <a:pathLst>
              <a:path w="889000" h="571500">
                <a:moveTo>
                  <a:pt x="698500" y="0"/>
                </a:moveTo>
                <a:lnTo>
                  <a:pt x="190500" y="0"/>
                </a:lnTo>
                <a:lnTo>
                  <a:pt x="146821" y="5031"/>
                </a:lnTo>
                <a:lnTo>
                  <a:pt x="106724" y="19363"/>
                </a:lnTo>
                <a:lnTo>
                  <a:pt x="71353" y="41851"/>
                </a:lnTo>
                <a:lnTo>
                  <a:pt x="41851" y="71353"/>
                </a:lnTo>
                <a:lnTo>
                  <a:pt x="19363" y="106724"/>
                </a:lnTo>
                <a:lnTo>
                  <a:pt x="5031" y="146821"/>
                </a:lnTo>
                <a:lnTo>
                  <a:pt x="0" y="190499"/>
                </a:lnTo>
                <a:lnTo>
                  <a:pt x="0" y="380999"/>
                </a:lnTo>
                <a:lnTo>
                  <a:pt x="5031" y="424678"/>
                </a:lnTo>
                <a:lnTo>
                  <a:pt x="19363" y="464775"/>
                </a:lnTo>
                <a:lnTo>
                  <a:pt x="41851" y="500146"/>
                </a:lnTo>
                <a:lnTo>
                  <a:pt x="71353" y="529648"/>
                </a:lnTo>
                <a:lnTo>
                  <a:pt x="106724" y="552136"/>
                </a:lnTo>
                <a:lnTo>
                  <a:pt x="146821" y="566468"/>
                </a:lnTo>
                <a:lnTo>
                  <a:pt x="190500" y="571499"/>
                </a:lnTo>
                <a:lnTo>
                  <a:pt x="698500" y="571499"/>
                </a:lnTo>
                <a:lnTo>
                  <a:pt x="742178" y="566468"/>
                </a:lnTo>
                <a:lnTo>
                  <a:pt x="782275" y="552136"/>
                </a:lnTo>
                <a:lnTo>
                  <a:pt x="817646" y="529648"/>
                </a:lnTo>
                <a:lnTo>
                  <a:pt x="847148" y="500146"/>
                </a:lnTo>
                <a:lnTo>
                  <a:pt x="869636" y="464775"/>
                </a:lnTo>
                <a:lnTo>
                  <a:pt x="883968" y="424678"/>
                </a:lnTo>
                <a:lnTo>
                  <a:pt x="889000" y="380999"/>
                </a:lnTo>
                <a:lnTo>
                  <a:pt x="889000" y="190499"/>
                </a:lnTo>
                <a:lnTo>
                  <a:pt x="883968" y="146821"/>
                </a:lnTo>
                <a:lnTo>
                  <a:pt x="869636" y="106724"/>
                </a:lnTo>
                <a:lnTo>
                  <a:pt x="847148" y="71353"/>
                </a:lnTo>
                <a:lnTo>
                  <a:pt x="817646" y="41851"/>
                </a:lnTo>
                <a:lnTo>
                  <a:pt x="782275" y="19363"/>
                </a:lnTo>
                <a:lnTo>
                  <a:pt x="742178" y="5031"/>
                </a:lnTo>
                <a:lnTo>
                  <a:pt x="698500" y="0"/>
                </a:lnTo>
                <a:close/>
              </a:path>
            </a:pathLst>
          </a:custGeom>
          <a:solidFill>
            <a:srgbClr val="00A4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2429052" y="8995511"/>
            <a:ext cx="80391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Open Sans"/>
                <a:cs typeface="Open Sans"/>
              </a:rPr>
              <a:t>напоминание  о </a:t>
            </a:r>
            <a:r>
              <a:rPr sz="900" spc="-5" dirty="0">
                <a:solidFill>
                  <a:srgbClr val="FFFFFF"/>
                </a:solidFill>
                <a:latin typeface="Open Sans"/>
                <a:cs typeface="Open Sans"/>
              </a:rPr>
              <a:t>следующем  </a:t>
            </a:r>
            <a:r>
              <a:rPr sz="900" dirty="0">
                <a:solidFill>
                  <a:srgbClr val="FFFFFF"/>
                </a:solidFill>
                <a:latin typeface="Open Sans"/>
                <a:cs typeface="Open Sans"/>
              </a:rPr>
              <a:t>тесте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3447682" y="8590819"/>
            <a:ext cx="698500" cy="571500"/>
          </a:xfrm>
          <a:custGeom>
            <a:avLst/>
            <a:gdLst/>
            <a:ahLst/>
            <a:cxnLst/>
            <a:rect l="l" t="t" r="r" b="b"/>
            <a:pathLst>
              <a:path w="698500" h="571500">
                <a:moveTo>
                  <a:pt x="508000" y="0"/>
                </a:moveTo>
                <a:lnTo>
                  <a:pt x="190500" y="0"/>
                </a:lnTo>
                <a:lnTo>
                  <a:pt x="146821" y="5031"/>
                </a:lnTo>
                <a:lnTo>
                  <a:pt x="106724" y="19363"/>
                </a:lnTo>
                <a:lnTo>
                  <a:pt x="71353" y="41851"/>
                </a:lnTo>
                <a:lnTo>
                  <a:pt x="41851" y="71353"/>
                </a:lnTo>
                <a:lnTo>
                  <a:pt x="19363" y="106724"/>
                </a:lnTo>
                <a:lnTo>
                  <a:pt x="5031" y="146821"/>
                </a:lnTo>
                <a:lnTo>
                  <a:pt x="0" y="190500"/>
                </a:lnTo>
                <a:lnTo>
                  <a:pt x="0" y="381000"/>
                </a:lnTo>
                <a:lnTo>
                  <a:pt x="5031" y="424678"/>
                </a:lnTo>
                <a:lnTo>
                  <a:pt x="19363" y="464775"/>
                </a:lnTo>
                <a:lnTo>
                  <a:pt x="41851" y="500146"/>
                </a:lnTo>
                <a:lnTo>
                  <a:pt x="71353" y="529648"/>
                </a:lnTo>
                <a:lnTo>
                  <a:pt x="106724" y="552136"/>
                </a:lnTo>
                <a:lnTo>
                  <a:pt x="146821" y="566468"/>
                </a:lnTo>
                <a:lnTo>
                  <a:pt x="190500" y="571500"/>
                </a:lnTo>
                <a:lnTo>
                  <a:pt x="508000" y="571500"/>
                </a:lnTo>
                <a:lnTo>
                  <a:pt x="551678" y="566468"/>
                </a:lnTo>
                <a:lnTo>
                  <a:pt x="591775" y="552136"/>
                </a:lnTo>
                <a:lnTo>
                  <a:pt x="627146" y="529648"/>
                </a:lnTo>
                <a:lnTo>
                  <a:pt x="656648" y="500146"/>
                </a:lnTo>
                <a:lnTo>
                  <a:pt x="679136" y="464775"/>
                </a:lnTo>
                <a:lnTo>
                  <a:pt x="693468" y="424678"/>
                </a:lnTo>
                <a:lnTo>
                  <a:pt x="698500" y="381000"/>
                </a:lnTo>
                <a:lnTo>
                  <a:pt x="698500" y="190500"/>
                </a:lnTo>
                <a:lnTo>
                  <a:pt x="693468" y="146821"/>
                </a:lnTo>
                <a:lnTo>
                  <a:pt x="679136" y="106724"/>
                </a:lnTo>
                <a:lnTo>
                  <a:pt x="656648" y="71353"/>
                </a:lnTo>
                <a:lnTo>
                  <a:pt x="627146" y="41851"/>
                </a:lnTo>
                <a:lnTo>
                  <a:pt x="591775" y="19363"/>
                </a:lnTo>
                <a:lnTo>
                  <a:pt x="551678" y="5031"/>
                </a:lnTo>
                <a:lnTo>
                  <a:pt x="508000" y="0"/>
                </a:lnTo>
                <a:close/>
              </a:path>
            </a:pathLst>
          </a:custGeom>
          <a:solidFill>
            <a:srgbClr val="00A4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3533444" y="8721191"/>
            <a:ext cx="522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9055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Open Sans"/>
                <a:cs typeface="Open Sans"/>
              </a:rPr>
              <a:t>другие  </a:t>
            </a:r>
            <a:r>
              <a:rPr sz="900" spc="-5" dirty="0">
                <a:solidFill>
                  <a:srgbClr val="FFFFFF"/>
                </a:solidFill>
                <a:latin typeface="Open Sans"/>
                <a:cs typeface="Open Sans"/>
              </a:rPr>
              <a:t>свойства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285538" y="8910030"/>
            <a:ext cx="889000" cy="635000"/>
          </a:xfrm>
          <a:custGeom>
            <a:avLst/>
            <a:gdLst/>
            <a:ahLst/>
            <a:cxnLst/>
            <a:rect l="l" t="t" r="r" b="b"/>
            <a:pathLst>
              <a:path w="889000" h="635000">
                <a:moveTo>
                  <a:pt x="698500" y="0"/>
                </a:moveTo>
                <a:lnTo>
                  <a:pt x="190500" y="0"/>
                </a:lnTo>
                <a:lnTo>
                  <a:pt x="146821" y="5031"/>
                </a:lnTo>
                <a:lnTo>
                  <a:pt x="106724" y="19363"/>
                </a:lnTo>
                <a:lnTo>
                  <a:pt x="71353" y="41851"/>
                </a:lnTo>
                <a:lnTo>
                  <a:pt x="41851" y="71353"/>
                </a:lnTo>
                <a:lnTo>
                  <a:pt x="19363" y="106724"/>
                </a:lnTo>
                <a:lnTo>
                  <a:pt x="5031" y="146821"/>
                </a:lnTo>
                <a:lnTo>
                  <a:pt x="0" y="190499"/>
                </a:lnTo>
                <a:lnTo>
                  <a:pt x="0" y="444499"/>
                </a:lnTo>
                <a:lnTo>
                  <a:pt x="5031" y="488178"/>
                </a:lnTo>
                <a:lnTo>
                  <a:pt x="19363" y="528275"/>
                </a:lnTo>
                <a:lnTo>
                  <a:pt x="41851" y="563646"/>
                </a:lnTo>
                <a:lnTo>
                  <a:pt x="71353" y="593148"/>
                </a:lnTo>
                <a:lnTo>
                  <a:pt x="106724" y="615636"/>
                </a:lnTo>
                <a:lnTo>
                  <a:pt x="146821" y="629968"/>
                </a:lnTo>
                <a:lnTo>
                  <a:pt x="190500" y="634999"/>
                </a:lnTo>
                <a:lnTo>
                  <a:pt x="698500" y="634999"/>
                </a:lnTo>
                <a:lnTo>
                  <a:pt x="742178" y="629968"/>
                </a:lnTo>
                <a:lnTo>
                  <a:pt x="782275" y="615636"/>
                </a:lnTo>
                <a:lnTo>
                  <a:pt x="817646" y="593148"/>
                </a:lnTo>
                <a:lnTo>
                  <a:pt x="847148" y="563646"/>
                </a:lnTo>
                <a:lnTo>
                  <a:pt x="869636" y="528275"/>
                </a:lnTo>
                <a:lnTo>
                  <a:pt x="883968" y="488178"/>
                </a:lnTo>
                <a:lnTo>
                  <a:pt x="889000" y="444499"/>
                </a:lnTo>
                <a:lnTo>
                  <a:pt x="889000" y="190499"/>
                </a:lnTo>
                <a:lnTo>
                  <a:pt x="883968" y="146821"/>
                </a:lnTo>
                <a:lnTo>
                  <a:pt x="869636" y="106724"/>
                </a:lnTo>
                <a:lnTo>
                  <a:pt x="847148" y="71353"/>
                </a:lnTo>
                <a:lnTo>
                  <a:pt x="817646" y="41851"/>
                </a:lnTo>
                <a:lnTo>
                  <a:pt x="782275" y="19363"/>
                </a:lnTo>
                <a:lnTo>
                  <a:pt x="742178" y="5031"/>
                </a:lnTo>
                <a:lnTo>
                  <a:pt x="698500" y="0"/>
                </a:lnTo>
                <a:close/>
              </a:path>
            </a:pathLst>
          </a:custGeom>
          <a:solidFill>
            <a:srgbClr val="00A4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1365110" y="8978887"/>
            <a:ext cx="6864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Open Sans"/>
                <a:cs typeface="Open Sans"/>
              </a:rPr>
              <a:t>отклонения  и другие  </a:t>
            </a:r>
            <a:r>
              <a:rPr sz="900" spc="-5" dirty="0">
                <a:solidFill>
                  <a:srgbClr val="FFFFFF"/>
                </a:solidFill>
                <a:latin typeface="Open Sans"/>
                <a:cs typeface="Open Sans"/>
              </a:rPr>
              <a:t>стат.отчеты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6164275" y="7757045"/>
            <a:ext cx="201244" cy="359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322885" y="8084380"/>
            <a:ext cx="8255" cy="7620"/>
          </a:xfrm>
          <a:custGeom>
            <a:avLst/>
            <a:gdLst/>
            <a:ahLst/>
            <a:cxnLst/>
            <a:rect l="l" t="t" r="r" b="b"/>
            <a:pathLst>
              <a:path w="8254" h="7620">
                <a:moveTo>
                  <a:pt x="6607" y="2158"/>
                </a:moveTo>
                <a:lnTo>
                  <a:pt x="5219" y="2158"/>
                </a:lnTo>
                <a:lnTo>
                  <a:pt x="5765" y="2387"/>
                </a:lnTo>
                <a:lnTo>
                  <a:pt x="6654" y="3225"/>
                </a:lnTo>
                <a:lnTo>
                  <a:pt x="6784" y="3530"/>
                </a:lnTo>
                <a:lnTo>
                  <a:pt x="6791" y="5118"/>
                </a:lnTo>
                <a:lnTo>
                  <a:pt x="6654" y="5448"/>
                </a:lnTo>
                <a:lnTo>
                  <a:pt x="5765" y="6286"/>
                </a:lnTo>
                <a:lnTo>
                  <a:pt x="5219" y="6502"/>
                </a:lnTo>
                <a:lnTo>
                  <a:pt x="1904" y="6502"/>
                </a:lnTo>
                <a:lnTo>
                  <a:pt x="1904" y="7213"/>
                </a:lnTo>
                <a:lnTo>
                  <a:pt x="5435" y="7213"/>
                </a:lnTo>
                <a:lnTo>
                  <a:pt x="6146" y="6934"/>
                </a:lnTo>
                <a:lnTo>
                  <a:pt x="7353" y="5803"/>
                </a:lnTo>
                <a:lnTo>
                  <a:pt x="7645" y="5118"/>
                </a:lnTo>
                <a:lnTo>
                  <a:pt x="7645" y="3530"/>
                </a:lnTo>
                <a:lnTo>
                  <a:pt x="7353" y="2857"/>
                </a:lnTo>
                <a:lnTo>
                  <a:pt x="6607" y="2158"/>
                </a:lnTo>
                <a:close/>
              </a:path>
              <a:path w="8254" h="7620">
                <a:moveTo>
                  <a:pt x="1904" y="0"/>
                </a:moveTo>
                <a:lnTo>
                  <a:pt x="0" y="1803"/>
                </a:lnTo>
                <a:lnTo>
                  <a:pt x="1904" y="3606"/>
                </a:lnTo>
                <a:lnTo>
                  <a:pt x="1904" y="2158"/>
                </a:lnTo>
                <a:lnTo>
                  <a:pt x="6607" y="2158"/>
                </a:lnTo>
                <a:lnTo>
                  <a:pt x="6146" y="1727"/>
                </a:lnTo>
                <a:lnTo>
                  <a:pt x="5435" y="1447"/>
                </a:lnTo>
                <a:lnTo>
                  <a:pt x="1904" y="1447"/>
                </a:lnTo>
                <a:lnTo>
                  <a:pt x="1904" y="0"/>
                </a:lnTo>
                <a:close/>
              </a:path>
            </a:pathLst>
          </a:custGeom>
          <a:solidFill>
            <a:srgbClr val="D9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198094" y="8084691"/>
            <a:ext cx="12065" cy="7620"/>
          </a:xfrm>
          <a:custGeom>
            <a:avLst/>
            <a:gdLst/>
            <a:ahLst/>
            <a:cxnLst/>
            <a:rect l="l" t="t" r="r" b="b"/>
            <a:pathLst>
              <a:path w="12064" h="7620">
                <a:moveTo>
                  <a:pt x="888" y="0"/>
                </a:moveTo>
                <a:lnTo>
                  <a:pt x="0" y="0"/>
                </a:lnTo>
                <a:lnTo>
                  <a:pt x="0" y="7315"/>
                </a:lnTo>
                <a:lnTo>
                  <a:pt x="11810" y="7315"/>
                </a:lnTo>
                <a:lnTo>
                  <a:pt x="11810" y="6464"/>
                </a:lnTo>
                <a:lnTo>
                  <a:pt x="888" y="6464"/>
                </a:lnTo>
                <a:lnTo>
                  <a:pt x="888" y="0"/>
                </a:lnTo>
                <a:close/>
              </a:path>
              <a:path w="12064" h="7620">
                <a:moveTo>
                  <a:pt x="11810" y="0"/>
                </a:moveTo>
                <a:lnTo>
                  <a:pt x="10909" y="0"/>
                </a:lnTo>
                <a:lnTo>
                  <a:pt x="10909" y="6464"/>
                </a:lnTo>
                <a:lnTo>
                  <a:pt x="11810" y="6464"/>
                </a:lnTo>
                <a:lnTo>
                  <a:pt x="11810" y="0"/>
                </a:lnTo>
                <a:close/>
              </a:path>
            </a:pathLst>
          </a:custGeom>
          <a:solidFill>
            <a:srgbClr val="D9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201638" y="8088630"/>
            <a:ext cx="5080" cy="635"/>
          </a:xfrm>
          <a:custGeom>
            <a:avLst/>
            <a:gdLst/>
            <a:ahLst/>
            <a:cxnLst/>
            <a:rect l="l" t="t" r="r" b="b"/>
            <a:pathLst>
              <a:path w="5079" h="634">
                <a:moveTo>
                  <a:pt x="4711" y="584"/>
                </a:moveTo>
                <a:lnTo>
                  <a:pt x="0" y="584"/>
                </a:lnTo>
                <a:lnTo>
                  <a:pt x="0" y="0"/>
                </a:lnTo>
                <a:lnTo>
                  <a:pt x="4711" y="0"/>
                </a:lnTo>
                <a:lnTo>
                  <a:pt x="4711" y="584"/>
                </a:lnTo>
                <a:close/>
              </a:path>
            </a:pathLst>
          </a:custGeom>
          <a:solidFill>
            <a:srgbClr val="D9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201638" y="8086331"/>
            <a:ext cx="5080" cy="635"/>
          </a:xfrm>
          <a:custGeom>
            <a:avLst/>
            <a:gdLst/>
            <a:ahLst/>
            <a:cxnLst/>
            <a:rect l="l" t="t" r="r" b="b"/>
            <a:pathLst>
              <a:path w="5079" h="634">
                <a:moveTo>
                  <a:pt x="4711" y="584"/>
                </a:moveTo>
                <a:lnTo>
                  <a:pt x="0" y="584"/>
                </a:lnTo>
                <a:lnTo>
                  <a:pt x="0" y="0"/>
                </a:lnTo>
                <a:lnTo>
                  <a:pt x="4711" y="0"/>
                </a:lnTo>
                <a:lnTo>
                  <a:pt x="4711" y="584"/>
                </a:lnTo>
                <a:close/>
              </a:path>
            </a:pathLst>
          </a:custGeom>
          <a:solidFill>
            <a:srgbClr val="D9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265506" y="8082153"/>
            <a:ext cx="1270" cy="6985"/>
          </a:xfrm>
          <a:custGeom>
            <a:avLst/>
            <a:gdLst/>
            <a:ahLst/>
            <a:cxnLst/>
            <a:rect l="l" t="t" r="r" b="b"/>
            <a:pathLst>
              <a:path w="1270" h="6984">
                <a:moveTo>
                  <a:pt x="914" y="6756"/>
                </a:moveTo>
                <a:lnTo>
                  <a:pt x="0" y="6756"/>
                </a:lnTo>
                <a:lnTo>
                  <a:pt x="0" y="0"/>
                </a:lnTo>
                <a:lnTo>
                  <a:pt x="914" y="0"/>
                </a:lnTo>
                <a:lnTo>
                  <a:pt x="914" y="6756"/>
                </a:lnTo>
                <a:close/>
              </a:path>
            </a:pathLst>
          </a:custGeom>
          <a:solidFill>
            <a:srgbClr val="D9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260162" y="8084022"/>
            <a:ext cx="12065" cy="10160"/>
          </a:xfrm>
          <a:custGeom>
            <a:avLst/>
            <a:gdLst/>
            <a:ahLst/>
            <a:cxnLst/>
            <a:rect l="l" t="t" r="r" b="b"/>
            <a:pathLst>
              <a:path w="12064" h="10159">
                <a:moveTo>
                  <a:pt x="2095" y="0"/>
                </a:moveTo>
                <a:lnTo>
                  <a:pt x="825" y="1016"/>
                </a:lnTo>
                <a:lnTo>
                  <a:pt x="0" y="2501"/>
                </a:lnTo>
                <a:lnTo>
                  <a:pt x="0" y="7188"/>
                </a:lnTo>
                <a:lnTo>
                  <a:pt x="2603" y="9652"/>
                </a:lnTo>
                <a:lnTo>
                  <a:pt x="8991" y="9652"/>
                </a:lnTo>
                <a:lnTo>
                  <a:pt x="9984" y="8712"/>
                </a:lnTo>
                <a:lnTo>
                  <a:pt x="3149" y="8712"/>
                </a:lnTo>
                <a:lnTo>
                  <a:pt x="1003" y="6680"/>
                </a:lnTo>
                <a:lnTo>
                  <a:pt x="1003" y="2755"/>
                </a:lnTo>
                <a:lnTo>
                  <a:pt x="1714" y="1498"/>
                </a:lnTo>
                <a:lnTo>
                  <a:pt x="2793" y="673"/>
                </a:lnTo>
                <a:lnTo>
                  <a:pt x="2095" y="0"/>
                </a:lnTo>
                <a:close/>
              </a:path>
              <a:path w="12064" h="10159">
                <a:moveTo>
                  <a:pt x="9499" y="0"/>
                </a:moveTo>
                <a:lnTo>
                  <a:pt x="8788" y="673"/>
                </a:lnTo>
                <a:lnTo>
                  <a:pt x="9880" y="1498"/>
                </a:lnTo>
                <a:lnTo>
                  <a:pt x="10591" y="2755"/>
                </a:lnTo>
                <a:lnTo>
                  <a:pt x="10591" y="6680"/>
                </a:lnTo>
                <a:lnTo>
                  <a:pt x="8445" y="8712"/>
                </a:lnTo>
                <a:lnTo>
                  <a:pt x="9984" y="8712"/>
                </a:lnTo>
                <a:lnTo>
                  <a:pt x="11595" y="7188"/>
                </a:lnTo>
                <a:lnTo>
                  <a:pt x="11595" y="2501"/>
                </a:lnTo>
                <a:lnTo>
                  <a:pt x="10769" y="1016"/>
                </a:lnTo>
                <a:lnTo>
                  <a:pt x="9499" y="0"/>
                </a:lnTo>
                <a:close/>
              </a:path>
            </a:pathLst>
          </a:custGeom>
          <a:solidFill>
            <a:srgbClr val="D9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180124" y="7809293"/>
            <a:ext cx="169684" cy="5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180188" y="7814126"/>
            <a:ext cx="170180" cy="0"/>
          </a:xfrm>
          <a:custGeom>
            <a:avLst/>
            <a:gdLst/>
            <a:ahLst/>
            <a:cxnLst/>
            <a:rect l="l" t="t" r="r" b="b"/>
            <a:pathLst>
              <a:path w="170179">
                <a:moveTo>
                  <a:pt x="0" y="0"/>
                </a:moveTo>
                <a:lnTo>
                  <a:pt x="169684" y="0"/>
                </a:lnTo>
              </a:path>
            </a:pathLst>
          </a:custGeom>
          <a:ln w="3175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333388" y="7810724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40">
                <a:moveTo>
                  <a:pt x="1246" y="241"/>
                </a:moveTo>
                <a:lnTo>
                  <a:pt x="685" y="241"/>
                </a:lnTo>
                <a:lnTo>
                  <a:pt x="889" y="317"/>
                </a:lnTo>
                <a:lnTo>
                  <a:pt x="914" y="1015"/>
                </a:lnTo>
                <a:lnTo>
                  <a:pt x="723" y="1257"/>
                </a:lnTo>
                <a:lnTo>
                  <a:pt x="63" y="1879"/>
                </a:lnTo>
                <a:lnTo>
                  <a:pt x="0" y="2158"/>
                </a:lnTo>
                <a:lnTo>
                  <a:pt x="1409" y="2197"/>
                </a:lnTo>
                <a:lnTo>
                  <a:pt x="1409" y="1955"/>
                </a:lnTo>
                <a:lnTo>
                  <a:pt x="355" y="1955"/>
                </a:lnTo>
                <a:lnTo>
                  <a:pt x="1143" y="1168"/>
                </a:lnTo>
                <a:lnTo>
                  <a:pt x="1226" y="1015"/>
                </a:lnTo>
                <a:lnTo>
                  <a:pt x="1246" y="241"/>
                </a:lnTo>
                <a:close/>
              </a:path>
              <a:path w="1904" h="2540">
                <a:moveTo>
                  <a:pt x="609" y="0"/>
                </a:moveTo>
                <a:lnTo>
                  <a:pt x="228" y="88"/>
                </a:lnTo>
                <a:lnTo>
                  <a:pt x="101" y="431"/>
                </a:lnTo>
                <a:lnTo>
                  <a:pt x="482" y="253"/>
                </a:lnTo>
                <a:lnTo>
                  <a:pt x="685" y="241"/>
                </a:lnTo>
                <a:lnTo>
                  <a:pt x="1246" y="241"/>
                </a:lnTo>
                <a:lnTo>
                  <a:pt x="1130" y="114"/>
                </a:lnTo>
                <a:lnTo>
                  <a:pt x="876" y="12"/>
                </a:lnTo>
                <a:lnTo>
                  <a:pt x="6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335436" y="7811399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4">
                <a:moveTo>
                  <a:pt x="101" y="1143"/>
                </a:moveTo>
                <a:lnTo>
                  <a:pt x="0" y="1511"/>
                </a:lnTo>
                <a:lnTo>
                  <a:pt x="228" y="1536"/>
                </a:lnTo>
                <a:lnTo>
                  <a:pt x="254" y="1168"/>
                </a:lnTo>
                <a:lnTo>
                  <a:pt x="101" y="1143"/>
                </a:lnTo>
                <a:close/>
              </a:path>
              <a:path w="635" h="1904">
                <a:moveTo>
                  <a:pt x="50" y="0"/>
                </a:moveTo>
                <a:lnTo>
                  <a:pt x="0" y="342"/>
                </a:lnTo>
                <a:lnTo>
                  <a:pt x="177" y="381"/>
                </a:lnTo>
                <a:lnTo>
                  <a:pt x="317" y="38"/>
                </a:lnTo>
                <a:lnTo>
                  <a:pt x="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336405" y="7810737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40">
                <a:moveTo>
                  <a:pt x="1282" y="1955"/>
                </a:moveTo>
                <a:lnTo>
                  <a:pt x="0" y="1955"/>
                </a:lnTo>
                <a:lnTo>
                  <a:pt x="0" y="2184"/>
                </a:lnTo>
                <a:lnTo>
                  <a:pt x="1269" y="2184"/>
                </a:lnTo>
                <a:lnTo>
                  <a:pt x="1282" y="1955"/>
                </a:lnTo>
                <a:close/>
              </a:path>
              <a:path w="1904" h="2540">
                <a:moveTo>
                  <a:pt x="825" y="304"/>
                </a:moveTo>
                <a:lnTo>
                  <a:pt x="520" y="304"/>
                </a:lnTo>
                <a:lnTo>
                  <a:pt x="520" y="1955"/>
                </a:lnTo>
                <a:lnTo>
                  <a:pt x="825" y="1955"/>
                </a:lnTo>
                <a:lnTo>
                  <a:pt x="825" y="304"/>
                </a:lnTo>
                <a:close/>
              </a:path>
              <a:path w="1904" h="2540">
                <a:moveTo>
                  <a:pt x="609" y="0"/>
                </a:moveTo>
                <a:lnTo>
                  <a:pt x="78" y="304"/>
                </a:lnTo>
                <a:lnTo>
                  <a:pt x="0" y="584"/>
                </a:lnTo>
                <a:lnTo>
                  <a:pt x="520" y="304"/>
                </a:lnTo>
                <a:lnTo>
                  <a:pt x="825" y="304"/>
                </a:lnTo>
                <a:lnTo>
                  <a:pt x="717" y="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338126" y="7810764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40">
                <a:moveTo>
                  <a:pt x="25" y="1816"/>
                </a:moveTo>
                <a:lnTo>
                  <a:pt x="0" y="2057"/>
                </a:lnTo>
                <a:lnTo>
                  <a:pt x="711" y="2197"/>
                </a:lnTo>
                <a:lnTo>
                  <a:pt x="1099" y="2082"/>
                </a:lnTo>
                <a:lnTo>
                  <a:pt x="1277" y="1943"/>
                </a:lnTo>
                <a:lnTo>
                  <a:pt x="419" y="1943"/>
                </a:lnTo>
                <a:lnTo>
                  <a:pt x="25" y="1816"/>
                </a:lnTo>
                <a:close/>
              </a:path>
              <a:path w="1904" h="2540">
                <a:moveTo>
                  <a:pt x="1333" y="1066"/>
                </a:moveTo>
                <a:lnTo>
                  <a:pt x="647" y="1066"/>
                </a:lnTo>
                <a:lnTo>
                  <a:pt x="876" y="1117"/>
                </a:lnTo>
                <a:lnTo>
                  <a:pt x="1079" y="1244"/>
                </a:lnTo>
                <a:lnTo>
                  <a:pt x="1102" y="1689"/>
                </a:lnTo>
                <a:lnTo>
                  <a:pt x="927" y="1879"/>
                </a:lnTo>
                <a:lnTo>
                  <a:pt x="723" y="1943"/>
                </a:lnTo>
                <a:lnTo>
                  <a:pt x="1277" y="1943"/>
                </a:lnTo>
                <a:lnTo>
                  <a:pt x="1384" y="1816"/>
                </a:lnTo>
                <a:lnTo>
                  <a:pt x="1333" y="1066"/>
                </a:lnTo>
                <a:close/>
              </a:path>
              <a:path w="1904" h="2540">
                <a:moveTo>
                  <a:pt x="152" y="0"/>
                </a:moveTo>
                <a:lnTo>
                  <a:pt x="173" y="1066"/>
                </a:lnTo>
                <a:lnTo>
                  <a:pt x="647" y="1066"/>
                </a:lnTo>
                <a:lnTo>
                  <a:pt x="1333" y="1066"/>
                </a:lnTo>
                <a:lnTo>
                  <a:pt x="1130" y="914"/>
                </a:lnTo>
                <a:lnTo>
                  <a:pt x="927" y="850"/>
                </a:lnTo>
                <a:lnTo>
                  <a:pt x="419" y="850"/>
                </a:lnTo>
                <a:lnTo>
                  <a:pt x="419" y="241"/>
                </a:lnTo>
                <a:lnTo>
                  <a:pt x="1270" y="241"/>
                </a:lnTo>
                <a:lnTo>
                  <a:pt x="1295" y="12"/>
                </a:lnTo>
                <a:lnTo>
                  <a:pt x="152" y="0"/>
                </a:lnTo>
                <a:close/>
              </a:path>
              <a:path w="1904" h="2540">
                <a:moveTo>
                  <a:pt x="508" y="838"/>
                </a:moveTo>
                <a:lnTo>
                  <a:pt x="927" y="850"/>
                </a:lnTo>
                <a:lnTo>
                  <a:pt x="508" y="8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340730" y="7810755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40">
                <a:moveTo>
                  <a:pt x="1142" y="0"/>
                </a:moveTo>
                <a:lnTo>
                  <a:pt x="850" y="0"/>
                </a:lnTo>
                <a:lnTo>
                  <a:pt x="11" y="2070"/>
                </a:lnTo>
                <a:lnTo>
                  <a:pt x="228" y="2171"/>
                </a:lnTo>
                <a:lnTo>
                  <a:pt x="495" y="1600"/>
                </a:lnTo>
                <a:lnTo>
                  <a:pt x="1811" y="1600"/>
                </a:lnTo>
                <a:lnTo>
                  <a:pt x="1723" y="1371"/>
                </a:lnTo>
                <a:lnTo>
                  <a:pt x="571" y="1371"/>
                </a:lnTo>
                <a:lnTo>
                  <a:pt x="977" y="292"/>
                </a:lnTo>
                <a:lnTo>
                  <a:pt x="1304" y="292"/>
                </a:lnTo>
                <a:lnTo>
                  <a:pt x="1185" y="25"/>
                </a:lnTo>
                <a:close/>
              </a:path>
              <a:path w="2539" h="2540">
                <a:moveTo>
                  <a:pt x="1811" y="1600"/>
                </a:moveTo>
                <a:lnTo>
                  <a:pt x="1473" y="1600"/>
                </a:lnTo>
                <a:lnTo>
                  <a:pt x="1676" y="2133"/>
                </a:lnTo>
                <a:lnTo>
                  <a:pt x="1955" y="2171"/>
                </a:lnTo>
                <a:lnTo>
                  <a:pt x="1811" y="1600"/>
                </a:lnTo>
                <a:close/>
              </a:path>
              <a:path w="2539" h="2540">
                <a:moveTo>
                  <a:pt x="1304" y="292"/>
                </a:moveTo>
                <a:lnTo>
                  <a:pt x="977" y="292"/>
                </a:lnTo>
                <a:lnTo>
                  <a:pt x="1384" y="1371"/>
                </a:lnTo>
                <a:lnTo>
                  <a:pt x="1723" y="1371"/>
                </a:lnTo>
                <a:lnTo>
                  <a:pt x="1304" y="2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343124" y="7810761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40">
                <a:moveTo>
                  <a:pt x="419" y="0"/>
                </a:moveTo>
                <a:lnTo>
                  <a:pt x="50" y="0"/>
                </a:lnTo>
                <a:lnTo>
                  <a:pt x="0" y="2159"/>
                </a:lnTo>
                <a:lnTo>
                  <a:pt x="215" y="2171"/>
                </a:lnTo>
                <a:lnTo>
                  <a:pt x="292" y="241"/>
                </a:lnTo>
                <a:lnTo>
                  <a:pt x="614" y="241"/>
                </a:lnTo>
                <a:lnTo>
                  <a:pt x="529" y="101"/>
                </a:lnTo>
                <a:close/>
              </a:path>
              <a:path w="2539" h="2540">
                <a:moveTo>
                  <a:pt x="614" y="241"/>
                </a:moveTo>
                <a:lnTo>
                  <a:pt x="292" y="241"/>
                </a:lnTo>
                <a:lnTo>
                  <a:pt x="1117" y="2159"/>
                </a:lnTo>
                <a:lnTo>
                  <a:pt x="1320" y="2171"/>
                </a:lnTo>
                <a:lnTo>
                  <a:pt x="1558" y="1739"/>
                </a:lnTo>
                <a:lnTo>
                  <a:pt x="1244" y="1739"/>
                </a:lnTo>
                <a:lnTo>
                  <a:pt x="614" y="241"/>
                </a:lnTo>
                <a:close/>
              </a:path>
              <a:path w="2539" h="2540">
                <a:moveTo>
                  <a:pt x="2539" y="241"/>
                </a:moveTo>
                <a:lnTo>
                  <a:pt x="2222" y="241"/>
                </a:lnTo>
                <a:lnTo>
                  <a:pt x="2298" y="2146"/>
                </a:lnTo>
                <a:lnTo>
                  <a:pt x="2451" y="2171"/>
                </a:lnTo>
                <a:lnTo>
                  <a:pt x="2539" y="241"/>
                </a:lnTo>
                <a:close/>
              </a:path>
              <a:path w="2539" h="2540">
                <a:moveTo>
                  <a:pt x="2120" y="0"/>
                </a:moveTo>
                <a:lnTo>
                  <a:pt x="1943" y="241"/>
                </a:lnTo>
                <a:lnTo>
                  <a:pt x="1244" y="1739"/>
                </a:lnTo>
                <a:lnTo>
                  <a:pt x="1558" y="1739"/>
                </a:lnTo>
                <a:lnTo>
                  <a:pt x="2222" y="241"/>
                </a:lnTo>
                <a:lnTo>
                  <a:pt x="2539" y="241"/>
                </a:lnTo>
                <a:lnTo>
                  <a:pt x="2514" y="38"/>
                </a:lnTo>
                <a:lnTo>
                  <a:pt x="2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320091" y="7810207"/>
            <a:ext cx="8255" cy="3810"/>
          </a:xfrm>
          <a:custGeom>
            <a:avLst/>
            <a:gdLst/>
            <a:ahLst/>
            <a:cxnLst/>
            <a:rect l="l" t="t" r="r" b="b"/>
            <a:pathLst>
              <a:path w="8254" h="3809">
                <a:moveTo>
                  <a:pt x="7950" y="0"/>
                </a:moveTo>
                <a:lnTo>
                  <a:pt x="1016" y="0"/>
                </a:lnTo>
                <a:lnTo>
                  <a:pt x="1016" y="711"/>
                </a:lnTo>
                <a:lnTo>
                  <a:pt x="0" y="711"/>
                </a:lnTo>
                <a:lnTo>
                  <a:pt x="0" y="2628"/>
                </a:lnTo>
                <a:lnTo>
                  <a:pt x="1016" y="2628"/>
                </a:lnTo>
                <a:lnTo>
                  <a:pt x="1016" y="3238"/>
                </a:lnTo>
                <a:lnTo>
                  <a:pt x="7950" y="3238"/>
                </a:lnTo>
                <a:lnTo>
                  <a:pt x="7950" y="2921"/>
                </a:lnTo>
                <a:lnTo>
                  <a:pt x="1397" y="2921"/>
                </a:lnTo>
                <a:lnTo>
                  <a:pt x="1397" y="304"/>
                </a:lnTo>
                <a:lnTo>
                  <a:pt x="7950" y="304"/>
                </a:lnTo>
                <a:lnTo>
                  <a:pt x="7950" y="0"/>
                </a:lnTo>
                <a:close/>
              </a:path>
              <a:path w="8254" h="3809">
                <a:moveTo>
                  <a:pt x="7950" y="304"/>
                </a:moveTo>
                <a:lnTo>
                  <a:pt x="7581" y="304"/>
                </a:lnTo>
                <a:lnTo>
                  <a:pt x="7581" y="2921"/>
                </a:lnTo>
                <a:lnTo>
                  <a:pt x="7950" y="2921"/>
                </a:lnTo>
                <a:lnTo>
                  <a:pt x="7950" y="3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325793" y="7810652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40">
                <a:moveTo>
                  <a:pt x="1701" y="2374"/>
                </a:moveTo>
                <a:lnTo>
                  <a:pt x="0" y="2374"/>
                </a:lnTo>
                <a:lnTo>
                  <a:pt x="0" y="0"/>
                </a:lnTo>
                <a:lnTo>
                  <a:pt x="1701" y="0"/>
                </a:lnTo>
                <a:lnTo>
                  <a:pt x="1701" y="23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323825" y="7810652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40">
                <a:moveTo>
                  <a:pt x="1714" y="2374"/>
                </a:moveTo>
                <a:lnTo>
                  <a:pt x="0" y="2374"/>
                </a:lnTo>
                <a:lnTo>
                  <a:pt x="0" y="0"/>
                </a:lnTo>
                <a:lnTo>
                  <a:pt x="1714" y="0"/>
                </a:lnTo>
                <a:lnTo>
                  <a:pt x="1714" y="23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185269" y="7812785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660" y="0"/>
                </a:moveTo>
                <a:lnTo>
                  <a:pt x="177" y="0"/>
                </a:lnTo>
                <a:lnTo>
                  <a:pt x="0" y="165"/>
                </a:lnTo>
                <a:lnTo>
                  <a:pt x="0" y="622"/>
                </a:lnTo>
                <a:lnTo>
                  <a:pt x="177" y="787"/>
                </a:lnTo>
                <a:lnTo>
                  <a:pt x="660" y="787"/>
                </a:lnTo>
                <a:lnTo>
                  <a:pt x="863" y="622"/>
                </a:lnTo>
                <a:lnTo>
                  <a:pt x="863" y="165"/>
                </a:lnTo>
                <a:lnTo>
                  <a:pt x="6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184924" y="781191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528" y="495"/>
                </a:moveTo>
                <a:lnTo>
                  <a:pt x="990" y="495"/>
                </a:lnTo>
                <a:lnTo>
                  <a:pt x="1181" y="571"/>
                </a:lnTo>
                <a:lnTo>
                  <a:pt x="1346" y="711"/>
                </a:lnTo>
                <a:lnTo>
                  <a:pt x="1528" y="495"/>
                </a:lnTo>
                <a:close/>
              </a:path>
              <a:path w="1904" h="1270">
                <a:moveTo>
                  <a:pt x="1168" y="0"/>
                </a:moveTo>
                <a:lnTo>
                  <a:pt x="469" y="0"/>
                </a:lnTo>
                <a:lnTo>
                  <a:pt x="0" y="342"/>
                </a:lnTo>
                <a:lnTo>
                  <a:pt x="266" y="673"/>
                </a:lnTo>
                <a:lnTo>
                  <a:pt x="419" y="571"/>
                </a:lnTo>
                <a:lnTo>
                  <a:pt x="584" y="495"/>
                </a:lnTo>
                <a:lnTo>
                  <a:pt x="1528" y="495"/>
                </a:lnTo>
                <a:lnTo>
                  <a:pt x="1579" y="342"/>
                </a:lnTo>
                <a:lnTo>
                  <a:pt x="1168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184464" y="7811150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2544" y="546"/>
                </a:moveTo>
                <a:lnTo>
                  <a:pt x="1612" y="546"/>
                </a:lnTo>
                <a:lnTo>
                  <a:pt x="1981" y="673"/>
                </a:lnTo>
                <a:lnTo>
                  <a:pt x="2273" y="914"/>
                </a:lnTo>
                <a:lnTo>
                  <a:pt x="2487" y="673"/>
                </a:lnTo>
                <a:lnTo>
                  <a:pt x="2544" y="546"/>
                </a:lnTo>
                <a:close/>
              </a:path>
              <a:path w="3175" h="1270">
                <a:moveTo>
                  <a:pt x="736" y="0"/>
                </a:moveTo>
                <a:lnTo>
                  <a:pt x="0" y="507"/>
                </a:lnTo>
                <a:lnTo>
                  <a:pt x="266" y="863"/>
                </a:lnTo>
                <a:lnTo>
                  <a:pt x="533" y="647"/>
                </a:lnTo>
                <a:lnTo>
                  <a:pt x="876" y="546"/>
                </a:lnTo>
                <a:lnTo>
                  <a:pt x="2544" y="546"/>
                </a:lnTo>
                <a:lnTo>
                  <a:pt x="1841" y="12"/>
                </a:lnTo>
                <a:lnTo>
                  <a:pt x="736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184085" y="7810567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3183" y="431"/>
                </a:moveTo>
                <a:lnTo>
                  <a:pt x="2168" y="431"/>
                </a:lnTo>
                <a:lnTo>
                  <a:pt x="2689" y="609"/>
                </a:lnTo>
                <a:lnTo>
                  <a:pt x="3108" y="952"/>
                </a:lnTo>
                <a:lnTo>
                  <a:pt x="3413" y="609"/>
                </a:lnTo>
                <a:lnTo>
                  <a:pt x="3183" y="431"/>
                </a:lnTo>
                <a:close/>
              </a:path>
              <a:path w="3810" h="1270">
                <a:moveTo>
                  <a:pt x="2282" y="0"/>
                </a:moveTo>
                <a:lnTo>
                  <a:pt x="987" y="0"/>
                </a:lnTo>
                <a:lnTo>
                  <a:pt x="415" y="177"/>
                </a:lnTo>
                <a:lnTo>
                  <a:pt x="58" y="431"/>
                </a:lnTo>
                <a:lnTo>
                  <a:pt x="0" y="609"/>
                </a:lnTo>
                <a:lnTo>
                  <a:pt x="200" y="876"/>
                </a:lnTo>
                <a:lnTo>
                  <a:pt x="606" y="596"/>
                </a:lnTo>
                <a:lnTo>
                  <a:pt x="1089" y="431"/>
                </a:lnTo>
                <a:lnTo>
                  <a:pt x="3183" y="431"/>
                </a:lnTo>
                <a:lnTo>
                  <a:pt x="2905" y="215"/>
                </a:lnTo>
                <a:lnTo>
                  <a:pt x="228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183589" y="7809857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3937" y="444"/>
                </a:moveTo>
                <a:lnTo>
                  <a:pt x="2826" y="444"/>
                </a:lnTo>
                <a:lnTo>
                  <a:pt x="3525" y="685"/>
                </a:lnTo>
                <a:lnTo>
                  <a:pt x="4084" y="1117"/>
                </a:lnTo>
                <a:lnTo>
                  <a:pt x="4210" y="647"/>
                </a:lnTo>
                <a:lnTo>
                  <a:pt x="3937" y="444"/>
                </a:lnTo>
                <a:close/>
              </a:path>
              <a:path w="4445" h="1270">
                <a:moveTo>
                  <a:pt x="2941" y="0"/>
                </a:moveTo>
                <a:lnTo>
                  <a:pt x="1315" y="0"/>
                </a:lnTo>
                <a:lnTo>
                  <a:pt x="578" y="241"/>
                </a:lnTo>
                <a:lnTo>
                  <a:pt x="0" y="647"/>
                </a:lnTo>
                <a:lnTo>
                  <a:pt x="248" y="1016"/>
                </a:lnTo>
                <a:lnTo>
                  <a:pt x="782" y="647"/>
                </a:lnTo>
                <a:lnTo>
                  <a:pt x="1417" y="444"/>
                </a:lnTo>
                <a:lnTo>
                  <a:pt x="3937" y="444"/>
                </a:lnTo>
                <a:lnTo>
                  <a:pt x="3715" y="279"/>
                </a:lnTo>
                <a:lnTo>
                  <a:pt x="2941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189383" y="7782521"/>
            <a:ext cx="5283" cy="47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189688" y="7782594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5">
                <a:moveTo>
                  <a:pt x="3594" y="0"/>
                </a:moveTo>
                <a:lnTo>
                  <a:pt x="1028" y="0"/>
                </a:lnTo>
                <a:lnTo>
                  <a:pt x="0" y="990"/>
                </a:lnTo>
                <a:lnTo>
                  <a:pt x="0" y="3454"/>
                </a:lnTo>
                <a:lnTo>
                  <a:pt x="1028" y="4445"/>
                </a:lnTo>
                <a:lnTo>
                  <a:pt x="3594" y="4445"/>
                </a:lnTo>
                <a:lnTo>
                  <a:pt x="3765" y="4279"/>
                </a:lnTo>
                <a:lnTo>
                  <a:pt x="1117" y="4279"/>
                </a:lnTo>
                <a:lnTo>
                  <a:pt x="257" y="3454"/>
                </a:lnTo>
                <a:lnTo>
                  <a:pt x="269" y="990"/>
                </a:lnTo>
                <a:lnTo>
                  <a:pt x="1117" y="165"/>
                </a:lnTo>
                <a:lnTo>
                  <a:pt x="3765" y="165"/>
                </a:lnTo>
                <a:lnTo>
                  <a:pt x="3594" y="0"/>
                </a:lnTo>
                <a:close/>
              </a:path>
              <a:path w="5079" h="4445">
                <a:moveTo>
                  <a:pt x="3765" y="165"/>
                </a:moveTo>
                <a:lnTo>
                  <a:pt x="3492" y="165"/>
                </a:lnTo>
                <a:lnTo>
                  <a:pt x="4351" y="990"/>
                </a:lnTo>
                <a:lnTo>
                  <a:pt x="4363" y="3454"/>
                </a:lnTo>
                <a:lnTo>
                  <a:pt x="3492" y="4279"/>
                </a:lnTo>
                <a:lnTo>
                  <a:pt x="3765" y="4279"/>
                </a:lnTo>
                <a:lnTo>
                  <a:pt x="4622" y="3454"/>
                </a:lnTo>
                <a:lnTo>
                  <a:pt x="4622" y="990"/>
                </a:lnTo>
                <a:lnTo>
                  <a:pt x="3765" y="165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189900" y="778272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5">
                <a:moveTo>
                  <a:pt x="3530" y="0"/>
                </a:moveTo>
                <a:lnTo>
                  <a:pt x="1015" y="0"/>
                </a:lnTo>
                <a:lnTo>
                  <a:pt x="0" y="952"/>
                </a:lnTo>
                <a:lnTo>
                  <a:pt x="0" y="3301"/>
                </a:lnTo>
                <a:lnTo>
                  <a:pt x="1015" y="4241"/>
                </a:lnTo>
                <a:lnTo>
                  <a:pt x="3530" y="4241"/>
                </a:lnTo>
                <a:lnTo>
                  <a:pt x="3697" y="4089"/>
                </a:lnTo>
                <a:lnTo>
                  <a:pt x="1104" y="4089"/>
                </a:lnTo>
                <a:lnTo>
                  <a:pt x="249" y="3301"/>
                </a:lnTo>
                <a:lnTo>
                  <a:pt x="246" y="952"/>
                </a:lnTo>
                <a:lnTo>
                  <a:pt x="1104" y="139"/>
                </a:lnTo>
                <a:lnTo>
                  <a:pt x="3681" y="139"/>
                </a:lnTo>
                <a:lnTo>
                  <a:pt x="3530" y="0"/>
                </a:lnTo>
                <a:close/>
              </a:path>
              <a:path w="5079" h="4445">
                <a:moveTo>
                  <a:pt x="3681" y="139"/>
                </a:moveTo>
                <a:lnTo>
                  <a:pt x="3454" y="139"/>
                </a:lnTo>
                <a:lnTo>
                  <a:pt x="4301" y="952"/>
                </a:lnTo>
                <a:lnTo>
                  <a:pt x="4298" y="3301"/>
                </a:lnTo>
                <a:lnTo>
                  <a:pt x="3454" y="4089"/>
                </a:lnTo>
                <a:lnTo>
                  <a:pt x="3697" y="4089"/>
                </a:lnTo>
                <a:lnTo>
                  <a:pt x="4559" y="3301"/>
                </a:lnTo>
                <a:lnTo>
                  <a:pt x="4559" y="952"/>
                </a:lnTo>
                <a:lnTo>
                  <a:pt x="3681" y="139"/>
                </a:lnTo>
                <a:close/>
              </a:path>
            </a:pathLst>
          </a:custGeom>
          <a:solidFill>
            <a:srgbClr val="E7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189636" y="7782750"/>
            <a:ext cx="4775" cy="4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252902" y="7782792"/>
            <a:ext cx="24130" cy="4445"/>
          </a:xfrm>
          <a:custGeom>
            <a:avLst/>
            <a:gdLst/>
            <a:ahLst/>
            <a:cxnLst/>
            <a:rect l="l" t="t" r="r" b="b"/>
            <a:pathLst>
              <a:path w="24129" h="4445">
                <a:moveTo>
                  <a:pt x="22453" y="0"/>
                </a:moveTo>
                <a:lnTo>
                  <a:pt x="1054" y="0"/>
                </a:lnTo>
                <a:lnTo>
                  <a:pt x="0" y="977"/>
                </a:lnTo>
                <a:lnTo>
                  <a:pt x="0" y="3390"/>
                </a:lnTo>
                <a:lnTo>
                  <a:pt x="1054" y="4368"/>
                </a:lnTo>
                <a:lnTo>
                  <a:pt x="22453" y="4368"/>
                </a:lnTo>
                <a:lnTo>
                  <a:pt x="23507" y="3390"/>
                </a:lnTo>
                <a:lnTo>
                  <a:pt x="23507" y="977"/>
                </a:lnTo>
                <a:lnTo>
                  <a:pt x="22453" y="0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252895" y="7782941"/>
            <a:ext cx="23520" cy="42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252903" y="7784904"/>
            <a:ext cx="23495" cy="2540"/>
          </a:xfrm>
          <a:custGeom>
            <a:avLst/>
            <a:gdLst/>
            <a:ahLst/>
            <a:cxnLst/>
            <a:rect l="l" t="t" r="r" b="b"/>
            <a:pathLst>
              <a:path w="23495" h="2540">
                <a:moveTo>
                  <a:pt x="12" y="0"/>
                </a:moveTo>
                <a:lnTo>
                  <a:pt x="0" y="1231"/>
                </a:lnTo>
                <a:lnTo>
                  <a:pt x="1054" y="2171"/>
                </a:lnTo>
                <a:lnTo>
                  <a:pt x="21958" y="2171"/>
                </a:lnTo>
                <a:lnTo>
                  <a:pt x="22228" y="2044"/>
                </a:lnTo>
                <a:lnTo>
                  <a:pt x="1092" y="2044"/>
                </a:lnTo>
                <a:lnTo>
                  <a:pt x="50" y="1130"/>
                </a:lnTo>
                <a:lnTo>
                  <a:pt x="12" y="0"/>
                </a:lnTo>
                <a:close/>
              </a:path>
              <a:path w="23495" h="2540">
                <a:moveTo>
                  <a:pt x="23025" y="1435"/>
                </a:moveTo>
                <a:lnTo>
                  <a:pt x="22580" y="1803"/>
                </a:lnTo>
                <a:lnTo>
                  <a:pt x="21996" y="2044"/>
                </a:lnTo>
                <a:lnTo>
                  <a:pt x="22228" y="2044"/>
                </a:lnTo>
                <a:lnTo>
                  <a:pt x="22580" y="1879"/>
                </a:lnTo>
                <a:lnTo>
                  <a:pt x="23025" y="1435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252903" y="7783002"/>
            <a:ext cx="23495" cy="2540"/>
          </a:xfrm>
          <a:custGeom>
            <a:avLst/>
            <a:gdLst/>
            <a:ahLst/>
            <a:cxnLst/>
            <a:rect l="l" t="t" r="r" b="b"/>
            <a:pathLst>
              <a:path w="23495" h="2540">
                <a:moveTo>
                  <a:pt x="21958" y="0"/>
                </a:moveTo>
                <a:lnTo>
                  <a:pt x="1054" y="0"/>
                </a:lnTo>
                <a:lnTo>
                  <a:pt x="0" y="939"/>
                </a:lnTo>
                <a:lnTo>
                  <a:pt x="12" y="2171"/>
                </a:lnTo>
                <a:lnTo>
                  <a:pt x="50" y="1041"/>
                </a:lnTo>
                <a:lnTo>
                  <a:pt x="1092" y="127"/>
                </a:lnTo>
                <a:lnTo>
                  <a:pt x="22228" y="127"/>
                </a:lnTo>
                <a:lnTo>
                  <a:pt x="21958" y="0"/>
                </a:lnTo>
                <a:close/>
              </a:path>
              <a:path w="23495" h="2540">
                <a:moveTo>
                  <a:pt x="22228" y="127"/>
                </a:moveTo>
                <a:lnTo>
                  <a:pt x="21996" y="127"/>
                </a:lnTo>
                <a:lnTo>
                  <a:pt x="22580" y="368"/>
                </a:lnTo>
                <a:lnTo>
                  <a:pt x="23025" y="749"/>
                </a:lnTo>
                <a:lnTo>
                  <a:pt x="22580" y="292"/>
                </a:lnTo>
                <a:lnTo>
                  <a:pt x="22228" y="127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252908" y="7761656"/>
            <a:ext cx="108305" cy="3488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699391" y="7613027"/>
            <a:ext cx="386575" cy="5040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702207" y="7615975"/>
            <a:ext cx="381000" cy="498475"/>
          </a:xfrm>
          <a:custGeom>
            <a:avLst/>
            <a:gdLst/>
            <a:ahLst/>
            <a:cxnLst/>
            <a:rect l="l" t="t" r="r" b="b"/>
            <a:pathLst>
              <a:path w="381000" h="498475">
                <a:moveTo>
                  <a:pt x="361353" y="0"/>
                </a:moveTo>
                <a:lnTo>
                  <a:pt x="19608" y="0"/>
                </a:lnTo>
                <a:lnTo>
                  <a:pt x="11974" y="1553"/>
                </a:lnTo>
                <a:lnTo>
                  <a:pt x="5741" y="5791"/>
                </a:lnTo>
                <a:lnTo>
                  <a:pt x="1540" y="12076"/>
                </a:lnTo>
                <a:lnTo>
                  <a:pt x="0" y="19773"/>
                </a:lnTo>
                <a:lnTo>
                  <a:pt x="0" y="478663"/>
                </a:lnTo>
                <a:lnTo>
                  <a:pt x="1540" y="486362"/>
                </a:lnTo>
                <a:lnTo>
                  <a:pt x="5741" y="492652"/>
                </a:lnTo>
                <a:lnTo>
                  <a:pt x="11974" y="496893"/>
                </a:lnTo>
                <a:lnTo>
                  <a:pt x="19608" y="498449"/>
                </a:lnTo>
                <a:lnTo>
                  <a:pt x="361353" y="498449"/>
                </a:lnTo>
                <a:lnTo>
                  <a:pt x="368987" y="496893"/>
                </a:lnTo>
                <a:lnTo>
                  <a:pt x="375219" y="492652"/>
                </a:lnTo>
                <a:lnTo>
                  <a:pt x="379421" y="486362"/>
                </a:lnTo>
                <a:lnTo>
                  <a:pt x="380961" y="478663"/>
                </a:lnTo>
                <a:lnTo>
                  <a:pt x="380961" y="19773"/>
                </a:lnTo>
                <a:lnTo>
                  <a:pt x="379421" y="12076"/>
                </a:lnTo>
                <a:lnTo>
                  <a:pt x="375219" y="5791"/>
                </a:lnTo>
                <a:lnTo>
                  <a:pt x="368987" y="1553"/>
                </a:lnTo>
                <a:lnTo>
                  <a:pt x="361353" y="0"/>
                </a:lnTo>
                <a:close/>
              </a:path>
            </a:pathLst>
          </a:custGeom>
          <a:solidFill>
            <a:srgbClr val="1414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702630" y="7616046"/>
            <a:ext cx="381000" cy="498475"/>
          </a:xfrm>
          <a:custGeom>
            <a:avLst/>
            <a:gdLst/>
            <a:ahLst/>
            <a:cxnLst/>
            <a:rect l="l" t="t" r="r" b="b"/>
            <a:pathLst>
              <a:path w="381000" h="498475">
                <a:moveTo>
                  <a:pt x="361568" y="0"/>
                </a:moveTo>
                <a:lnTo>
                  <a:pt x="19596" y="0"/>
                </a:lnTo>
                <a:lnTo>
                  <a:pt x="11969" y="1551"/>
                </a:lnTo>
                <a:lnTo>
                  <a:pt x="5740" y="5786"/>
                </a:lnTo>
                <a:lnTo>
                  <a:pt x="1540" y="12071"/>
                </a:lnTo>
                <a:lnTo>
                  <a:pt x="0" y="19773"/>
                </a:lnTo>
                <a:lnTo>
                  <a:pt x="0" y="478523"/>
                </a:lnTo>
                <a:lnTo>
                  <a:pt x="1540" y="486218"/>
                </a:lnTo>
                <a:lnTo>
                  <a:pt x="5740" y="492499"/>
                </a:lnTo>
                <a:lnTo>
                  <a:pt x="11969" y="496732"/>
                </a:lnTo>
                <a:lnTo>
                  <a:pt x="19596" y="498284"/>
                </a:lnTo>
                <a:lnTo>
                  <a:pt x="361568" y="498284"/>
                </a:lnTo>
                <a:lnTo>
                  <a:pt x="362242" y="498259"/>
                </a:lnTo>
                <a:lnTo>
                  <a:pt x="362902" y="498182"/>
                </a:lnTo>
                <a:lnTo>
                  <a:pt x="365720" y="497344"/>
                </a:lnTo>
                <a:lnTo>
                  <a:pt x="21564" y="497344"/>
                </a:lnTo>
                <a:lnTo>
                  <a:pt x="13967" y="495835"/>
                </a:lnTo>
                <a:lnTo>
                  <a:pt x="7375" y="491742"/>
                </a:lnTo>
                <a:lnTo>
                  <a:pt x="2797" y="485712"/>
                </a:lnTo>
                <a:lnTo>
                  <a:pt x="1271" y="478523"/>
                </a:lnTo>
                <a:lnTo>
                  <a:pt x="1249" y="476148"/>
                </a:lnTo>
                <a:lnTo>
                  <a:pt x="2166" y="22936"/>
                </a:lnTo>
                <a:lnTo>
                  <a:pt x="18897" y="2197"/>
                </a:lnTo>
                <a:lnTo>
                  <a:pt x="369858" y="2197"/>
                </a:lnTo>
                <a:lnTo>
                  <a:pt x="362902" y="101"/>
                </a:lnTo>
                <a:lnTo>
                  <a:pt x="362242" y="25"/>
                </a:lnTo>
                <a:lnTo>
                  <a:pt x="361568" y="0"/>
                </a:lnTo>
                <a:close/>
              </a:path>
              <a:path w="381000" h="498475">
                <a:moveTo>
                  <a:pt x="369858" y="2197"/>
                </a:moveTo>
                <a:lnTo>
                  <a:pt x="358254" y="2197"/>
                </a:lnTo>
                <a:lnTo>
                  <a:pt x="364777" y="4058"/>
                </a:lnTo>
                <a:lnTo>
                  <a:pt x="369890" y="8889"/>
                </a:lnTo>
                <a:lnTo>
                  <a:pt x="373227" y="15559"/>
                </a:lnTo>
                <a:lnTo>
                  <a:pt x="374421" y="22936"/>
                </a:lnTo>
                <a:lnTo>
                  <a:pt x="375424" y="479793"/>
                </a:lnTo>
                <a:lnTo>
                  <a:pt x="373662" y="487017"/>
                </a:lnTo>
                <a:lnTo>
                  <a:pt x="369058" y="492374"/>
                </a:lnTo>
                <a:lnTo>
                  <a:pt x="362640" y="495704"/>
                </a:lnTo>
                <a:lnTo>
                  <a:pt x="355434" y="496849"/>
                </a:lnTo>
                <a:lnTo>
                  <a:pt x="21564" y="497344"/>
                </a:lnTo>
                <a:lnTo>
                  <a:pt x="365720" y="497344"/>
                </a:lnTo>
                <a:lnTo>
                  <a:pt x="369813" y="496127"/>
                </a:lnTo>
                <a:lnTo>
                  <a:pt x="375397" y="491815"/>
                </a:lnTo>
                <a:lnTo>
                  <a:pt x="379131" y="485772"/>
                </a:lnTo>
                <a:lnTo>
                  <a:pt x="380491" y="478523"/>
                </a:lnTo>
                <a:lnTo>
                  <a:pt x="380491" y="19773"/>
                </a:lnTo>
                <a:lnTo>
                  <a:pt x="379131" y="12519"/>
                </a:lnTo>
                <a:lnTo>
                  <a:pt x="375397" y="6475"/>
                </a:lnTo>
                <a:lnTo>
                  <a:pt x="369858" y="2197"/>
                </a:lnTo>
                <a:close/>
              </a:path>
            </a:pathLst>
          </a:custGeom>
          <a:solidFill>
            <a:srgbClr val="0102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938704" y="8085697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90">
                <a:moveTo>
                  <a:pt x="7584" y="2628"/>
                </a:moveTo>
                <a:lnTo>
                  <a:pt x="5981" y="2628"/>
                </a:lnTo>
                <a:lnTo>
                  <a:pt x="6604" y="2882"/>
                </a:lnTo>
                <a:lnTo>
                  <a:pt x="7620" y="3911"/>
                </a:lnTo>
                <a:lnTo>
                  <a:pt x="7773" y="4279"/>
                </a:lnTo>
                <a:lnTo>
                  <a:pt x="7775" y="6210"/>
                </a:lnTo>
                <a:lnTo>
                  <a:pt x="7620" y="6591"/>
                </a:lnTo>
                <a:lnTo>
                  <a:pt x="6604" y="7620"/>
                </a:lnTo>
                <a:lnTo>
                  <a:pt x="5981" y="7861"/>
                </a:lnTo>
                <a:lnTo>
                  <a:pt x="2184" y="7861"/>
                </a:lnTo>
                <a:lnTo>
                  <a:pt x="2184" y="8737"/>
                </a:lnTo>
                <a:lnTo>
                  <a:pt x="6210" y="8737"/>
                </a:lnTo>
                <a:lnTo>
                  <a:pt x="7035" y="8394"/>
                </a:lnTo>
                <a:lnTo>
                  <a:pt x="8394" y="7035"/>
                </a:lnTo>
                <a:lnTo>
                  <a:pt x="8750" y="6210"/>
                </a:lnTo>
                <a:lnTo>
                  <a:pt x="8750" y="4279"/>
                </a:lnTo>
                <a:lnTo>
                  <a:pt x="8394" y="3454"/>
                </a:lnTo>
                <a:lnTo>
                  <a:pt x="7584" y="2628"/>
                </a:lnTo>
                <a:close/>
              </a:path>
              <a:path w="8889" h="8890">
                <a:moveTo>
                  <a:pt x="2184" y="0"/>
                </a:moveTo>
                <a:lnTo>
                  <a:pt x="0" y="2184"/>
                </a:lnTo>
                <a:lnTo>
                  <a:pt x="2184" y="4368"/>
                </a:lnTo>
                <a:lnTo>
                  <a:pt x="2184" y="2628"/>
                </a:lnTo>
                <a:lnTo>
                  <a:pt x="7584" y="2628"/>
                </a:lnTo>
                <a:lnTo>
                  <a:pt x="7048" y="2082"/>
                </a:lnTo>
                <a:lnTo>
                  <a:pt x="6210" y="1752"/>
                </a:lnTo>
                <a:lnTo>
                  <a:pt x="2184" y="1752"/>
                </a:lnTo>
                <a:lnTo>
                  <a:pt x="2184" y="0"/>
                </a:lnTo>
                <a:close/>
              </a:path>
            </a:pathLst>
          </a:custGeom>
          <a:solidFill>
            <a:srgbClr val="D9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837930" y="8086081"/>
            <a:ext cx="13970" cy="8890"/>
          </a:xfrm>
          <a:custGeom>
            <a:avLst/>
            <a:gdLst/>
            <a:ahLst/>
            <a:cxnLst/>
            <a:rect l="l" t="t" r="r" b="b"/>
            <a:pathLst>
              <a:path w="13970" h="8890">
                <a:moveTo>
                  <a:pt x="1028" y="0"/>
                </a:moveTo>
                <a:lnTo>
                  <a:pt x="0" y="0"/>
                </a:lnTo>
                <a:lnTo>
                  <a:pt x="0" y="8839"/>
                </a:lnTo>
                <a:lnTo>
                  <a:pt x="13487" y="8839"/>
                </a:lnTo>
                <a:lnTo>
                  <a:pt x="13487" y="7797"/>
                </a:lnTo>
                <a:lnTo>
                  <a:pt x="1028" y="7797"/>
                </a:lnTo>
                <a:lnTo>
                  <a:pt x="1028" y="0"/>
                </a:lnTo>
                <a:close/>
              </a:path>
              <a:path w="13970" h="8890">
                <a:moveTo>
                  <a:pt x="13487" y="0"/>
                </a:moveTo>
                <a:lnTo>
                  <a:pt x="12458" y="0"/>
                </a:lnTo>
                <a:lnTo>
                  <a:pt x="12458" y="7797"/>
                </a:lnTo>
                <a:lnTo>
                  <a:pt x="13487" y="7797"/>
                </a:lnTo>
                <a:lnTo>
                  <a:pt x="13487" y="0"/>
                </a:lnTo>
                <a:close/>
              </a:path>
            </a:pathLst>
          </a:custGeom>
          <a:solidFill>
            <a:srgbClr val="D9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841962" y="8090827"/>
            <a:ext cx="5715" cy="1270"/>
          </a:xfrm>
          <a:custGeom>
            <a:avLst/>
            <a:gdLst/>
            <a:ahLst/>
            <a:cxnLst/>
            <a:rect l="l" t="t" r="r" b="b"/>
            <a:pathLst>
              <a:path w="5714" h="1270">
                <a:moveTo>
                  <a:pt x="5410" y="711"/>
                </a:moveTo>
                <a:lnTo>
                  <a:pt x="0" y="711"/>
                </a:lnTo>
                <a:lnTo>
                  <a:pt x="0" y="0"/>
                </a:lnTo>
                <a:lnTo>
                  <a:pt x="5410" y="0"/>
                </a:lnTo>
                <a:lnTo>
                  <a:pt x="5410" y="711"/>
                </a:lnTo>
                <a:close/>
              </a:path>
            </a:pathLst>
          </a:custGeom>
          <a:solidFill>
            <a:srgbClr val="D9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841962" y="8088045"/>
            <a:ext cx="5715" cy="1270"/>
          </a:xfrm>
          <a:custGeom>
            <a:avLst/>
            <a:gdLst/>
            <a:ahLst/>
            <a:cxnLst/>
            <a:rect l="l" t="t" r="r" b="b"/>
            <a:pathLst>
              <a:path w="5714" h="1270">
                <a:moveTo>
                  <a:pt x="5410" y="711"/>
                </a:moveTo>
                <a:lnTo>
                  <a:pt x="0" y="711"/>
                </a:lnTo>
                <a:lnTo>
                  <a:pt x="0" y="0"/>
                </a:lnTo>
                <a:lnTo>
                  <a:pt x="5410" y="0"/>
                </a:lnTo>
                <a:lnTo>
                  <a:pt x="5410" y="711"/>
                </a:lnTo>
                <a:close/>
              </a:path>
            </a:pathLst>
          </a:custGeom>
          <a:solidFill>
            <a:srgbClr val="D9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894044" y="8082991"/>
            <a:ext cx="1270" cy="8255"/>
          </a:xfrm>
          <a:custGeom>
            <a:avLst/>
            <a:gdLst/>
            <a:ahLst/>
            <a:cxnLst/>
            <a:rect l="l" t="t" r="r" b="b"/>
            <a:pathLst>
              <a:path w="1270" h="8254">
                <a:moveTo>
                  <a:pt x="1054" y="8191"/>
                </a:moveTo>
                <a:lnTo>
                  <a:pt x="0" y="8191"/>
                </a:lnTo>
                <a:lnTo>
                  <a:pt x="0" y="0"/>
                </a:lnTo>
                <a:lnTo>
                  <a:pt x="1054" y="0"/>
                </a:lnTo>
                <a:lnTo>
                  <a:pt x="1054" y="8191"/>
                </a:lnTo>
                <a:close/>
              </a:path>
            </a:pathLst>
          </a:custGeom>
          <a:solidFill>
            <a:srgbClr val="D9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887949" y="8085274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5" h="12065">
                <a:moveTo>
                  <a:pt x="2400" y="0"/>
                </a:moveTo>
                <a:lnTo>
                  <a:pt x="952" y="1219"/>
                </a:lnTo>
                <a:lnTo>
                  <a:pt x="0" y="3009"/>
                </a:lnTo>
                <a:lnTo>
                  <a:pt x="0" y="8712"/>
                </a:lnTo>
                <a:lnTo>
                  <a:pt x="2971" y="11658"/>
                </a:lnTo>
                <a:lnTo>
                  <a:pt x="10274" y="11658"/>
                </a:lnTo>
                <a:lnTo>
                  <a:pt x="11409" y="10528"/>
                </a:lnTo>
                <a:lnTo>
                  <a:pt x="3606" y="10528"/>
                </a:lnTo>
                <a:lnTo>
                  <a:pt x="1142" y="8077"/>
                </a:lnTo>
                <a:lnTo>
                  <a:pt x="1142" y="3327"/>
                </a:lnTo>
                <a:lnTo>
                  <a:pt x="1955" y="1816"/>
                </a:lnTo>
                <a:lnTo>
                  <a:pt x="3187" y="800"/>
                </a:lnTo>
                <a:lnTo>
                  <a:pt x="2400" y="0"/>
                </a:lnTo>
                <a:close/>
              </a:path>
              <a:path w="13335" h="12065">
                <a:moveTo>
                  <a:pt x="10845" y="0"/>
                </a:moveTo>
                <a:lnTo>
                  <a:pt x="10058" y="800"/>
                </a:lnTo>
                <a:lnTo>
                  <a:pt x="11290" y="1816"/>
                </a:lnTo>
                <a:lnTo>
                  <a:pt x="12115" y="3327"/>
                </a:lnTo>
                <a:lnTo>
                  <a:pt x="12115" y="8077"/>
                </a:lnTo>
                <a:lnTo>
                  <a:pt x="9639" y="10528"/>
                </a:lnTo>
                <a:lnTo>
                  <a:pt x="11409" y="10528"/>
                </a:lnTo>
                <a:lnTo>
                  <a:pt x="13233" y="8712"/>
                </a:lnTo>
                <a:lnTo>
                  <a:pt x="13233" y="3009"/>
                </a:lnTo>
                <a:lnTo>
                  <a:pt x="12293" y="1219"/>
                </a:lnTo>
                <a:lnTo>
                  <a:pt x="10845" y="0"/>
                </a:lnTo>
                <a:close/>
              </a:path>
            </a:pathLst>
          </a:custGeom>
          <a:solidFill>
            <a:srgbClr val="D9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737834" y="7651915"/>
            <a:ext cx="309778" cy="4091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887656" y="7615974"/>
            <a:ext cx="195491" cy="4984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877018" y="7631543"/>
            <a:ext cx="31750" cy="5080"/>
          </a:xfrm>
          <a:custGeom>
            <a:avLst/>
            <a:gdLst/>
            <a:ahLst/>
            <a:cxnLst/>
            <a:rect l="l" t="t" r="r" b="b"/>
            <a:pathLst>
              <a:path w="31750" h="5079">
                <a:moveTo>
                  <a:pt x="30264" y="0"/>
                </a:moveTo>
                <a:lnTo>
                  <a:pt x="1409" y="0"/>
                </a:lnTo>
                <a:lnTo>
                  <a:pt x="0" y="1028"/>
                </a:lnTo>
                <a:lnTo>
                  <a:pt x="0" y="3555"/>
                </a:lnTo>
                <a:lnTo>
                  <a:pt x="1409" y="4584"/>
                </a:lnTo>
                <a:lnTo>
                  <a:pt x="30264" y="4584"/>
                </a:lnTo>
                <a:lnTo>
                  <a:pt x="31673" y="3555"/>
                </a:lnTo>
                <a:lnTo>
                  <a:pt x="31673" y="1028"/>
                </a:lnTo>
                <a:lnTo>
                  <a:pt x="30264" y="0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877026" y="7631671"/>
            <a:ext cx="31661" cy="445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877012" y="7633754"/>
            <a:ext cx="31115" cy="2540"/>
          </a:xfrm>
          <a:custGeom>
            <a:avLst/>
            <a:gdLst/>
            <a:ahLst/>
            <a:cxnLst/>
            <a:rect l="l" t="t" r="r" b="b"/>
            <a:pathLst>
              <a:path w="31114" h="2540">
                <a:moveTo>
                  <a:pt x="0" y="0"/>
                </a:moveTo>
                <a:lnTo>
                  <a:pt x="0" y="1308"/>
                </a:lnTo>
                <a:lnTo>
                  <a:pt x="1422" y="2298"/>
                </a:lnTo>
                <a:lnTo>
                  <a:pt x="29578" y="2298"/>
                </a:lnTo>
                <a:lnTo>
                  <a:pt x="29952" y="2159"/>
                </a:lnTo>
                <a:lnTo>
                  <a:pt x="1473" y="2159"/>
                </a:lnTo>
                <a:lnTo>
                  <a:pt x="50" y="1206"/>
                </a:lnTo>
                <a:lnTo>
                  <a:pt x="0" y="0"/>
                </a:lnTo>
                <a:close/>
              </a:path>
              <a:path w="31114" h="2540">
                <a:moveTo>
                  <a:pt x="31026" y="1511"/>
                </a:moveTo>
                <a:lnTo>
                  <a:pt x="30441" y="1905"/>
                </a:lnTo>
                <a:lnTo>
                  <a:pt x="29641" y="2159"/>
                </a:lnTo>
                <a:lnTo>
                  <a:pt x="29952" y="2159"/>
                </a:lnTo>
                <a:lnTo>
                  <a:pt x="30429" y="1981"/>
                </a:lnTo>
                <a:lnTo>
                  <a:pt x="31026" y="1511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877012" y="7631768"/>
            <a:ext cx="31115" cy="2540"/>
          </a:xfrm>
          <a:custGeom>
            <a:avLst/>
            <a:gdLst/>
            <a:ahLst/>
            <a:cxnLst/>
            <a:rect l="l" t="t" r="r" b="b"/>
            <a:pathLst>
              <a:path w="31114" h="2540">
                <a:moveTo>
                  <a:pt x="29578" y="0"/>
                </a:moveTo>
                <a:lnTo>
                  <a:pt x="1422" y="0"/>
                </a:lnTo>
                <a:lnTo>
                  <a:pt x="0" y="990"/>
                </a:lnTo>
                <a:lnTo>
                  <a:pt x="0" y="2285"/>
                </a:lnTo>
                <a:lnTo>
                  <a:pt x="50" y="1092"/>
                </a:lnTo>
                <a:lnTo>
                  <a:pt x="1473" y="139"/>
                </a:lnTo>
                <a:lnTo>
                  <a:pt x="29968" y="139"/>
                </a:lnTo>
                <a:lnTo>
                  <a:pt x="29578" y="0"/>
                </a:lnTo>
                <a:close/>
              </a:path>
              <a:path w="31114" h="2540">
                <a:moveTo>
                  <a:pt x="29968" y="139"/>
                </a:moveTo>
                <a:lnTo>
                  <a:pt x="29641" y="139"/>
                </a:lnTo>
                <a:lnTo>
                  <a:pt x="30441" y="380"/>
                </a:lnTo>
                <a:lnTo>
                  <a:pt x="31026" y="774"/>
                </a:lnTo>
                <a:lnTo>
                  <a:pt x="30429" y="304"/>
                </a:lnTo>
                <a:lnTo>
                  <a:pt x="29968" y="139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734405" y="7631214"/>
            <a:ext cx="5803" cy="5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734739" y="7631307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5">
                <a:moveTo>
                  <a:pt x="3936" y="0"/>
                </a:moveTo>
                <a:lnTo>
                  <a:pt x="1142" y="0"/>
                </a:lnTo>
                <a:lnTo>
                  <a:pt x="0" y="1155"/>
                </a:lnTo>
                <a:lnTo>
                  <a:pt x="0" y="4025"/>
                </a:lnTo>
                <a:lnTo>
                  <a:pt x="1142" y="5181"/>
                </a:lnTo>
                <a:lnTo>
                  <a:pt x="3936" y="5181"/>
                </a:lnTo>
                <a:lnTo>
                  <a:pt x="4110" y="5003"/>
                </a:lnTo>
                <a:lnTo>
                  <a:pt x="1231" y="5003"/>
                </a:lnTo>
                <a:lnTo>
                  <a:pt x="276" y="4025"/>
                </a:lnTo>
                <a:lnTo>
                  <a:pt x="278" y="1155"/>
                </a:lnTo>
                <a:lnTo>
                  <a:pt x="1231" y="190"/>
                </a:lnTo>
                <a:lnTo>
                  <a:pt x="4123" y="190"/>
                </a:lnTo>
                <a:lnTo>
                  <a:pt x="3936" y="0"/>
                </a:lnTo>
                <a:close/>
              </a:path>
              <a:path w="5079" h="5715">
                <a:moveTo>
                  <a:pt x="4123" y="190"/>
                </a:moveTo>
                <a:lnTo>
                  <a:pt x="3848" y="190"/>
                </a:lnTo>
                <a:lnTo>
                  <a:pt x="4790" y="1155"/>
                </a:lnTo>
                <a:lnTo>
                  <a:pt x="4791" y="4025"/>
                </a:lnTo>
                <a:lnTo>
                  <a:pt x="3848" y="5003"/>
                </a:lnTo>
                <a:lnTo>
                  <a:pt x="4110" y="5003"/>
                </a:lnTo>
                <a:lnTo>
                  <a:pt x="5067" y="4025"/>
                </a:lnTo>
                <a:lnTo>
                  <a:pt x="5067" y="1155"/>
                </a:lnTo>
                <a:lnTo>
                  <a:pt x="4123" y="19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734975" y="763146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3873" y="0"/>
                </a:moveTo>
                <a:lnTo>
                  <a:pt x="1117" y="0"/>
                </a:lnTo>
                <a:lnTo>
                  <a:pt x="0" y="1104"/>
                </a:lnTo>
                <a:lnTo>
                  <a:pt x="0" y="3835"/>
                </a:lnTo>
                <a:lnTo>
                  <a:pt x="1117" y="4940"/>
                </a:lnTo>
                <a:lnTo>
                  <a:pt x="3873" y="4940"/>
                </a:lnTo>
                <a:lnTo>
                  <a:pt x="4055" y="4762"/>
                </a:lnTo>
                <a:lnTo>
                  <a:pt x="1219" y="4762"/>
                </a:lnTo>
                <a:lnTo>
                  <a:pt x="269" y="3835"/>
                </a:lnTo>
                <a:lnTo>
                  <a:pt x="269" y="1104"/>
                </a:lnTo>
                <a:lnTo>
                  <a:pt x="1219" y="177"/>
                </a:lnTo>
                <a:lnTo>
                  <a:pt x="4055" y="177"/>
                </a:lnTo>
                <a:lnTo>
                  <a:pt x="3873" y="0"/>
                </a:lnTo>
                <a:close/>
              </a:path>
              <a:path w="5079" h="5079">
                <a:moveTo>
                  <a:pt x="4055" y="177"/>
                </a:moveTo>
                <a:lnTo>
                  <a:pt x="3784" y="177"/>
                </a:lnTo>
                <a:lnTo>
                  <a:pt x="4723" y="1104"/>
                </a:lnTo>
                <a:lnTo>
                  <a:pt x="4723" y="3835"/>
                </a:lnTo>
                <a:lnTo>
                  <a:pt x="3784" y="4762"/>
                </a:lnTo>
                <a:lnTo>
                  <a:pt x="4055" y="4762"/>
                </a:lnTo>
                <a:lnTo>
                  <a:pt x="5003" y="3835"/>
                </a:lnTo>
                <a:lnTo>
                  <a:pt x="5003" y="1104"/>
                </a:lnTo>
                <a:lnTo>
                  <a:pt x="4055" y="177"/>
                </a:lnTo>
                <a:close/>
              </a:path>
            </a:pathLst>
          </a:custGeom>
          <a:solidFill>
            <a:srgbClr val="E7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734684" y="7631493"/>
            <a:ext cx="5245" cy="50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736642" y="7631559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79">
                <a:moveTo>
                  <a:pt x="1270" y="0"/>
                </a:moveTo>
                <a:lnTo>
                  <a:pt x="0" y="4876"/>
                </a:lnTo>
                <a:lnTo>
                  <a:pt x="215" y="4940"/>
                </a:lnTo>
                <a:lnTo>
                  <a:pt x="444" y="4978"/>
                </a:lnTo>
                <a:lnTo>
                  <a:pt x="2108" y="4978"/>
                </a:lnTo>
                <a:lnTo>
                  <a:pt x="3289" y="3848"/>
                </a:lnTo>
                <a:lnTo>
                  <a:pt x="3289" y="1257"/>
                </a:lnTo>
                <a:lnTo>
                  <a:pt x="2438" y="266"/>
                </a:lnTo>
                <a:lnTo>
                  <a:pt x="1270" y="0"/>
                </a:lnTo>
                <a:close/>
              </a:path>
            </a:pathLst>
          </a:custGeom>
          <a:solidFill>
            <a:srgbClr val="CFC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635028" y="8180692"/>
            <a:ext cx="794867" cy="5580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635026" y="8180689"/>
            <a:ext cx="795020" cy="558165"/>
          </a:xfrm>
          <a:custGeom>
            <a:avLst/>
            <a:gdLst/>
            <a:ahLst/>
            <a:cxnLst/>
            <a:rect l="l" t="t" r="r" b="b"/>
            <a:pathLst>
              <a:path w="795020" h="558165">
                <a:moveTo>
                  <a:pt x="794867" y="525373"/>
                </a:moveTo>
                <a:lnTo>
                  <a:pt x="792301" y="538090"/>
                </a:lnTo>
                <a:lnTo>
                  <a:pt x="785302" y="548473"/>
                </a:lnTo>
                <a:lnTo>
                  <a:pt x="774920" y="555472"/>
                </a:lnTo>
                <a:lnTo>
                  <a:pt x="762203" y="558038"/>
                </a:lnTo>
                <a:lnTo>
                  <a:pt x="32651" y="558038"/>
                </a:lnTo>
                <a:lnTo>
                  <a:pt x="19941" y="555472"/>
                </a:lnTo>
                <a:lnTo>
                  <a:pt x="9563" y="548473"/>
                </a:lnTo>
                <a:lnTo>
                  <a:pt x="2565" y="538090"/>
                </a:lnTo>
                <a:lnTo>
                  <a:pt x="0" y="525373"/>
                </a:lnTo>
                <a:lnTo>
                  <a:pt x="0" y="32664"/>
                </a:lnTo>
                <a:lnTo>
                  <a:pt x="2565" y="19947"/>
                </a:lnTo>
                <a:lnTo>
                  <a:pt x="9563" y="9564"/>
                </a:lnTo>
                <a:lnTo>
                  <a:pt x="19941" y="2565"/>
                </a:lnTo>
                <a:lnTo>
                  <a:pt x="32651" y="0"/>
                </a:lnTo>
                <a:lnTo>
                  <a:pt x="762203" y="0"/>
                </a:lnTo>
                <a:lnTo>
                  <a:pt x="774920" y="2565"/>
                </a:lnTo>
                <a:lnTo>
                  <a:pt x="785302" y="9564"/>
                </a:lnTo>
                <a:lnTo>
                  <a:pt x="792301" y="19947"/>
                </a:lnTo>
                <a:lnTo>
                  <a:pt x="794867" y="32664"/>
                </a:lnTo>
                <a:lnTo>
                  <a:pt x="794867" y="525373"/>
                </a:lnTo>
                <a:close/>
              </a:path>
            </a:pathLst>
          </a:custGeom>
          <a:ln w="3810">
            <a:solidFill>
              <a:srgbClr val="BB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638876" y="8184540"/>
            <a:ext cx="787158" cy="55032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641191" y="8186859"/>
            <a:ext cx="782955" cy="546100"/>
          </a:xfrm>
          <a:custGeom>
            <a:avLst/>
            <a:gdLst/>
            <a:ahLst/>
            <a:cxnLst/>
            <a:rect l="l" t="t" r="r" b="b"/>
            <a:pathLst>
              <a:path w="782954" h="546100">
                <a:moveTo>
                  <a:pt x="756031" y="0"/>
                </a:moveTo>
                <a:lnTo>
                  <a:pt x="26492" y="0"/>
                </a:lnTo>
                <a:lnTo>
                  <a:pt x="16196" y="2085"/>
                </a:lnTo>
                <a:lnTo>
                  <a:pt x="7773" y="7769"/>
                </a:lnTo>
                <a:lnTo>
                  <a:pt x="2087" y="16191"/>
                </a:lnTo>
                <a:lnTo>
                  <a:pt x="0" y="26492"/>
                </a:lnTo>
                <a:lnTo>
                  <a:pt x="0" y="519201"/>
                </a:lnTo>
                <a:lnTo>
                  <a:pt x="2087" y="529509"/>
                </a:lnTo>
                <a:lnTo>
                  <a:pt x="7773" y="537935"/>
                </a:lnTo>
                <a:lnTo>
                  <a:pt x="16196" y="543620"/>
                </a:lnTo>
                <a:lnTo>
                  <a:pt x="26492" y="545706"/>
                </a:lnTo>
                <a:lnTo>
                  <a:pt x="756031" y="545706"/>
                </a:lnTo>
                <a:lnTo>
                  <a:pt x="766331" y="543620"/>
                </a:lnTo>
                <a:lnTo>
                  <a:pt x="774753" y="537935"/>
                </a:lnTo>
                <a:lnTo>
                  <a:pt x="780437" y="529509"/>
                </a:lnTo>
                <a:lnTo>
                  <a:pt x="782523" y="519201"/>
                </a:lnTo>
                <a:lnTo>
                  <a:pt x="782523" y="26492"/>
                </a:lnTo>
                <a:lnTo>
                  <a:pt x="780437" y="16191"/>
                </a:lnTo>
                <a:lnTo>
                  <a:pt x="774753" y="7769"/>
                </a:lnTo>
                <a:lnTo>
                  <a:pt x="766331" y="2085"/>
                </a:lnTo>
                <a:lnTo>
                  <a:pt x="756031" y="0"/>
                </a:lnTo>
                <a:close/>
              </a:path>
            </a:pathLst>
          </a:custGeom>
          <a:solidFill>
            <a:srgbClr val="22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520690" y="8724798"/>
            <a:ext cx="1023518" cy="318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520691" y="8724789"/>
            <a:ext cx="1023619" cy="32384"/>
          </a:xfrm>
          <a:custGeom>
            <a:avLst/>
            <a:gdLst/>
            <a:ahLst/>
            <a:cxnLst/>
            <a:rect l="l" t="t" r="r" b="b"/>
            <a:pathLst>
              <a:path w="1023620" h="32384">
                <a:moveTo>
                  <a:pt x="1023404" y="10083"/>
                </a:moveTo>
                <a:lnTo>
                  <a:pt x="355" y="10083"/>
                </a:lnTo>
                <a:lnTo>
                  <a:pt x="14371" y="24152"/>
                </a:lnTo>
                <a:lnTo>
                  <a:pt x="25774" y="30399"/>
                </a:lnTo>
                <a:lnTo>
                  <a:pt x="34149" y="31895"/>
                </a:lnTo>
                <a:lnTo>
                  <a:pt x="39077" y="31711"/>
                </a:lnTo>
                <a:lnTo>
                  <a:pt x="992427" y="31673"/>
                </a:lnTo>
                <a:lnTo>
                  <a:pt x="998206" y="30325"/>
                </a:lnTo>
                <a:lnTo>
                  <a:pt x="1005457" y="26841"/>
                </a:lnTo>
                <a:lnTo>
                  <a:pt x="1013896" y="20385"/>
                </a:lnTo>
                <a:lnTo>
                  <a:pt x="1023404" y="10083"/>
                </a:lnTo>
                <a:close/>
              </a:path>
              <a:path w="1023620" h="32384">
                <a:moveTo>
                  <a:pt x="992427" y="31673"/>
                </a:moveTo>
                <a:lnTo>
                  <a:pt x="511886" y="31673"/>
                </a:lnTo>
                <a:lnTo>
                  <a:pt x="917130" y="31711"/>
                </a:lnTo>
                <a:lnTo>
                  <a:pt x="992263" y="31711"/>
                </a:lnTo>
                <a:lnTo>
                  <a:pt x="992427" y="31673"/>
                </a:lnTo>
                <a:close/>
              </a:path>
              <a:path w="1023620" h="32384">
                <a:moveTo>
                  <a:pt x="1023518" y="0"/>
                </a:moveTo>
                <a:lnTo>
                  <a:pt x="0" y="0"/>
                </a:lnTo>
                <a:lnTo>
                  <a:pt x="0" y="10083"/>
                </a:lnTo>
                <a:lnTo>
                  <a:pt x="1023518" y="10083"/>
                </a:lnTo>
                <a:lnTo>
                  <a:pt x="1023518" y="0"/>
                </a:lnTo>
                <a:close/>
              </a:path>
            </a:pathLst>
          </a:custGeom>
          <a:solidFill>
            <a:srgbClr val="010203">
              <a:alpha val="4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520690" y="8705608"/>
            <a:ext cx="1023518" cy="304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946257" y="8705615"/>
            <a:ext cx="172720" cy="15875"/>
          </a:xfrm>
          <a:custGeom>
            <a:avLst/>
            <a:gdLst/>
            <a:ahLst/>
            <a:cxnLst/>
            <a:rect l="l" t="t" r="r" b="b"/>
            <a:pathLst>
              <a:path w="172720" h="15875">
                <a:moveTo>
                  <a:pt x="304" y="0"/>
                </a:moveTo>
                <a:lnTo>
                  <a:pt x="101" y="876"/>
                </a:lnTo>
                <a:lnTo>
                  <a:pt x="0" y="1790"/>
                </a:lnTo>
                <a:lnTo>
                  <a:pt x="0" y="2717"/>
                </a:lnTo>
                <a:lnTo>
                  <a:pt x="0" y="9855"/>
                </a:lnTo>
                <a:lnTo>
                  <a:pt x="5791" y="15646"/>
                </a:lnTo>
                <a:lnTo>
                  <a:pt x="12928" y="15646"/>
                </a:lnTo>
                <a:lnTo>
                  <a:pt x="159461" y="15646"/>
                </a:lnTo>
                <a:lnTo>
                  <a:pt x="166611" y="15646"/>
                </a:lnTo>
                <a:lnTo>
                  <a:pt x="172402" y="9855"/>
                </a:lnTo>
                <a:lnTo>
                  <a:pt x="172402" y="2717"/>
                </a:lnTo>
                <a:lnTo>
                  <a:pt x="172402" y="1790"/>
                </a:lnTo>
                <a:lnTo>
                  <a:pt x="172288" y="876"/>
                </a:lnTo>
                <a:lnTo>
                  <a:pt x="172097" y="0"/>
                </a:lnTo>
                <a:lnTo>
                  <a:pt x="304" y="0"/>
                </a:lnTo>
                <a:close/>
              </a:path>
            </a:pathLst>
          </a:custGeom>
          <a:ln w="3810">
            <a:solidFill>
              <a:srgbClr val="6E6E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471746" y="8720111"/>
            <a:ext cx="31750" cy="2540"/>
          </a:xfrm>
          <a:custGeom>
            <a:avLst/>
            <a:gdLst/>
            <a:ahLst/>
            <a:cxnLst/>
            <a:rect l="l" t="t" r="r" b="b"/>
            <a:pathLst>
              <a:path w="31750" h="2540">
                <a:moveTo>
                  <a:pt x="30873" y="0"/>
                </a:moveTo>
                <a:lnTo>
                  <a:pt x="419" y="0"/>
                </a:lnTo>
                <a:lnTo>
                  <a:pt x="0" y="533"/>
                </a:lnTo>
                <a:lnTo>
                  <a:pt x="0" y="1841"/>
                </a:lnTo>
                <a:lnTo>
                  <a:pt x="419" y="2374"/>
                </a:lnTo>
                <a:lnTo>
                  <a:pt x="30873" y="2374"/>
                </a:lnTo>
                <a:lnTo>
                  <a:pt x="31305" y="1841"/>
                </a:lnTo>
                <a:lnTo>
                  <a:pt x="31305" y="533"/>
                </a:lnTo>
                <a:lnTo>
                  <a:pt x="30873" y="0"/>
                </a:lnTo>
                <a:close/>
              </a:path>
            </a:pathLst>
          </a:custGeom>
          <a:solidFill>
            <a:srgbClr val="E7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471746" y="8719255"/>
            <a:ext cx="31750" cy="2540"/>
          </a:xfrm>
          <a:custGeom>
            <a:avLst/>
            <a:gdLst/>
            <a:ahLst/>
            <a:cxnLst/>
            <a:rect l="l" t="t" r="r" b="b"/>
            <a:pathLst>
              <a:path w="31750" h="2540">
                <a:moveTo>
                  <a:pt x="30873" y="0"/>
                </a:moveTo>
                <a:lnTo>
                  <a:pt x="419" y="0"/>
                </a:lnTo>
                <a:lnTo>
                  <a:pt x="0" y="533"/>
                </a:lnTo>
                <a:lnTo>
                  <a:pt x="0" y="1828"/>
                </a:lnTo>
                <a:lnTo>
                  <a:pt x="419" y="2362"/>
                </a:lnTo>
                <a:lnTo>
                  <a:pt x="30873" y="2362"/>
                </a:lnTo>
                <a:lnTo>
                  <a:pt x="31305" y="1828"/>
                </a:lnTo>
                <a:lnTo>
                  <a:pt x="31305" y="533"/>
                </a:lnTo>
                <a:lnTo>
                  <a:pt x="30873" y="0"/>
                </a:lnTo>
                <a:close/>
              </a:path>
            </a:pathLst>
          </a:custGeom>
          <a:solidFill>
            <a:srgbClr val="22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525394" y="8739981"/>
            <a:ext cx="1014730" cy="0"/>
          </a:xfrm>
          <a:custGeom>
            <a:avLst/>
            <a:gdLst/>
            <a:ahLst/>
            <a:cxnLst/>
            <a:rect l="l" t="t" r="r" b="b"/>
            <a:pathLst>
              <a:path w="1014729">
                <a:moveTo>
                  <a:pt x="0" y="0"/>
                </a:moveTo>
                <a:lnTo>
                  <a:pt x="1014577" y="0"/>
                </a:lnTo>
              </a:path>
            </a:pathLst>
          </a:custGeom>
          <a:ln w="3175">
            <a:solidFill>
              <a:srgbClr val="A6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588887" y="8752058"/>
            <a:ext cx="10795" cy="3810"/>
          </a:xfrm>
          <a:custGeom>
            <a:avLst/>
            <a:gdLst/>
            <a:ahLst/>
            <a:cxnLst/>
            <a:rect l="l" t="t" r="r" b="b"/>
            <a:pathLst>
              <a:path w="10795" h="3809">
                <a:moveTo>
                  <a:pt x="7924" y="0"/>
                </a:moveTo>
                <a:lnTo>
                  <a:pt x="2273" y="0"/>
                </a:lnTo>
                <a:lnTo>
                  <a:pt x="0" y="774"/>
                </a:lnTo>
                <a:lnTo>
                  <a:pt x="0" y="2641"/>
                </a:lnTo>
                <a:lnTo>
                  <a:pt x="2273" y="3403"/>
                </a:lnTo>
                <a:lnTo>
                  <a:pt x="7924" y="3403"/>
                </a:lnTo>
                <a:lnTo>
                  <a:pt x="10210" y="2641"/>
                </a:lnTo>
                <a:lnTo>
                  <a:pt x="10210" y="774"/>
                </a:lnTo>
                <a:lnTo>
                  <a:pt x="7924" y="0"/>
                </a:lnTo>
                <a:close/>
              </a:path>
            </a:pathLst>
          </a:custGeom>
          <a:solidFill>
            <a:srgbClr val="22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468678" y="8752058"/>
            <a:ext cx="10795" cy="3810"/>
          </a:xfrm>
          <a:custGeom>
            <a:avLst/>
            <a:gdLst/>
            <a:ahLst/>
            <a:cxnLst/>
            <a:rect l="l" t="t" r="r" b="b"/>
            <a:pathLst>
              <a:path w="10795" h="3809">
                <a:moveTo>
                  <a:pt x="7924" y="0"/>
                </a:moveTo>
                <a:lnTo>
                  <a:pt x="2285" y="0"/>
                </a:lnTo>
                <a:lnTo>
                  <a:pt x="0" y="774"/>
                </a:lnTo>
                <a:lnTo>
                  <a:pt x="0" y="2641"/>
                </a:lnTo>
                <a:lnTo>
                  <a:pt x="2285" y="3403"/>
                </a:lnTo>
                <a:lnTo>
                  <a:pt x="7924" y="3403"/>
                </a:lnTo>
                <a:lnTo>
                  <a:pt x="10210" y="2641"/>
                </a:lnTo>
                <a:lnTo>
                  <a:pt x="10210" y="774"/>
                </a:lnTo>
                <a:lnTo>
                  <a:pt x="7924" y="0"/>
                </a:lnTo>
                <a:close/>
              </a:path>
            </a:pathLst>
          </a:custGeom>
          <a:solidFill>
            <a:srgbClr val="22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187958" y="8752058"/>
            <a:ext cx="10795" cy="3810"/>
          </a:xfrm>
          <a:custGeom>
            <a:avLst/>
            <a:gdLst/>
            <a:ahLst/>
            <a:cxnLst/>
            <a:rect l="l" t="t" r="r" b="b"/>
            <a:pathLst>
              <a:path w="10795" h="3809">
                <a:moveTo>
                  <a:pt x="7912" y="0"/>
                </a:moveTo>
                <a:lnTo>
                  <a:pt x="2285" y="0"/>
                </a:lnTo>
                <a:lnTo>
                  <a:pt x="0" y="774"/>
                </a:lnTo>
                <a:lnTo>
                  <a:pt x="0" y="2641"/>
                </a:lnTo>
                <a:lnTo>
                  <a:pt x="2285" y="3403"/>
                </a:lnTo>
                <a:lnTo>
                  <a:pt x="7912" y="3403"/>
                </a:lnTo>
                <a:lnTo>
                  <a:pt x="10210" y="2641"/>
                </a:lnTo>
                <a:lnTo>
                  <a:pt x="10210" y="774"/>
                </a:lnTo>
                <a:lnTo>
                  <a:pt x="7912" y="0"/>
                </a:lnTo>
                <a:close/>
              </a:path>
            </a:pathLst>
          </a:custGeom>
          <a:solidFill>
            <a:srgbClr val="22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881720" y="8752058"/>
            <a:ext cx="10795" cy="3810"/>
          </a:xfrm>
          <a:custGeom>
            <a:avLst/>
            <a:gdLst/>
            <a:ahLst/>
            <a:cxnLst/>
            <a:rect l="l" t="t" r="r" b="b"/>
            <a:pathLst>
              <a:path w="10795" h="3809">
                <a:moveTo>
                  <a:pt x="7924" y="0"/>
                </a:moveTo>
                <a:lnTo>
                  <a:pt x="2273" y="0"/>
                </a:lnTo>
                <a:lnTo>
                  <a:pt x="0" y="774"/>
                </a:lnTo>
                <a:lnTo>
                  <a:pt x="0" y="2641"/>
                </a:lnTo>
                <a:lnTo>
                  <a:pt x="2273" y="3403"/>
                </a:lnTo>
                <a:lnTo>
                  <a:pt x="7924" y="3403"/>
                </a:lnTo>
                <a:lnTo>
                  <a:pt x="10198" y="2641"/>
                </a:lnTo>
                <a:lnTo>
                  <a:pt x="10198" y="774"/>
                </a:lnTo>
                <a:lnTo>
                  <a:pt x="7924" y="0"/>
                </a:lnTo>
                <a:close/>
              </a:path>
            </a:pathLst>
          </a:custGeom>
          <a:solidFill>
            <a:srgbClr val="22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671311" y="8215439"/>
            <a:ext cx="723099" cy="45994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952553" y="8184007"/>
            <a:ext cx="473849" cy="51978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030320" y="8199925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5067" y="2527"/>
                </a:moveTo>
                <a:lnTo>
                  <a:pt x="5067" y="3924"/>
                </a:lnTo>
                <a:lnTo>
                  <a:pt x="3937" y="5067"/>
                </a:lnTo>
                <a:lnTo>
                  <a:pt x="2540" y="5067"/>
                </a:lnTo>
                <a:lnTo>
                  <a:pt x="1130" y="5067"/>
                </a:lnTo>
                <a:lnTo>
                  <a:pt x="0" y="3924"/>
                </a:lnTo>
                <a:lnTo>
                  <a:pt x="0" y="2527"/>
                </a:lnTo>
                <a:lnTo>
                  <a:pt x="0" y="1130"/>
                </a:lnTo>
                <a:lnTo>
                  <a:pt x="1130" y="0"/>
                </a:lnTo>
                <a:lnTo>
                  <a:pt x="2540" y="0"/>
                </a:lnTo>
                <a:lnTo>
                  <a:pt x="3937" y="0"/>
                </a:lnTo>
                <a:lnTo>
                  <a:pt x="5067" y="1130"/>
                </a:lnTo>
                <a:lnTo>
                  <a:pt x="5067" y="2527"/>
                </a:lnTo>
                <a:close/>
              </a:path>
            </a:pathLst>
          </a:custGeom>
          <a:ln w="12700">
            <a:solidFill>
              <a:srgbClr val="22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031407" y="8201000"/>
            <a:ext cx="2882" cy="2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589689" y="9372193"/>
            <a:ext cx="884720" cy="18882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589689" y="8842184"/>
            <a:ext cx="885190" cy="527685"/>
          </a:xfrm>
          <a:custGeom>
            <a:avLst/>
            <a:gdLst/>
            <a:ahLst/>
            <a:cxnLst/>
            <a:rect l="l" t="t" r="r" b="b"/>
            <a:pathLst>
              <a:path w="885189" h="527684">
                <a:moveTo>
                  <a:pt x="859129" y="0"/>
                </a:moveTo>
                <a:lnTo>
                  <a:pt x="28371" y="0"/>
                </a:lnTo>
                <a:lnTo>
                  <a:pt x="17804" y="1772"/>
                </a:lnTo>
                <a:lnTo>
                  <a:pt x="8732" y="6762"/>
                </a:lnTo>
                <a:lnTo>
                  <a:pt x="2388" y="14476"/>
                </a:lnTo>
                <a:lnTo>
                  <a:pt x="0" y="24422"/>
                </a:lnTo>
                <a:lnTo>
                  <a:pt x="0" y="527303"/>
                </a:lnTo>
                <a:lnTo>
                  <a:pt x="884720" y="527303"/>
                </a:lnTo>
                <a:lnTo>
                  <a:pt x="884720" y="490893"/>
                </a:lnTo>
                <a:lnTo>
                  <a:pt x="40462" y="490893"/>
                </a:lnTo>
                <a:lnTo>
                  <a:pt x="40462" y="35051"/>
                </a:lnTo>
                <a:lnTo>
                  <a:pt x="884720" y="35051"/>
                </a:lnTo>
                <a:lnTo>
                  <a:pt x="884720" y="24422"/>
                </a:lnTo>
                <a:lnTo>
                  <a:pt x="882766" y="14476"/>
                </a:lnTo>
                <a:lnTo>
                  <a:pt x="877377" y="6762"/>
                </a:lnTo>
                <a:lnTo>
                  <a:pt x="869262" y="1772"/>
                </a:lnTo>
                <a:lnTo>
                  <a:pt x="859129" y="0"/>
                </a:lnTo>
                <a:close/>
              </a:path>
              <a:path w="885189" h="527684">
                <a:moveTo>
                  <a:pt x="884720" y="35051"/>
                </a:moveTo>
                <a:lnTo>
                  <a:pt x="846950" y="35051"/>
                </a:lnTo>
                <a:lnTo>
                  <a:pt x="846950" y="490893"/>
                </a:lnTo>
                <a:lnTo>
                  <a:pt x="884720" y="490893"/>
                </a:lnTo>
                <a:lnTo>
                  <a:pt x="884720" y="35051"/>
                </a:lnTo>
                <a:close/>
              </a:path>
            </a:pathLst>
          </a:custGeom>
          <a:solidFill>
            <a:srgbClr val="1B1B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589689" y="9369488"/>
            <a:ext cx="884720" cy="7687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627090" y="8874214"/>
            <a:ext cx="813092" cy="45977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992393" y="8841003"/>
            <a:ext cx="482815" cy="52958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029586" y="8856865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4914" y="2463"/>
                </a:moveTo>
                <a:lnTo>
                  <a:pt x="4914" y="3810"/>
                </a:lnTo>
                <a:lnTo>
                  <a:pt x="3822" y="4914"/>
                </a:lnTo>
                <a:lnTo>
                  <a:pt x="2463" y="4914"/>
                </a:lnTo>
                <a:lnTo>
                  <a:pt x="1104" y="4914"/>
                </a:lnTo>
                <a:lnTo>
                  <a:pt x="0" y="3810"/>
                </a:lnTo>
                <a:lnTo>
                  <a:pt x="0" y="2463"/>
                </a:lnTo>
                <a:lnTo>
                  <a:pt x="0" y="1104"/>
                </a:lnTo>
                <a:lnTo>
                  <a:pt x="1104" y="0"/>
                </a:lnTo>
                <a:lnTo>
                  <a:pt x="2463" y="0"/>
                </a:lnTo>
                <a:lnTo>
                  <a:pt x="3822" y="0"/>
                </a:lnTo>
                <a:lnTo>
                  <a:pt x="4914" y="1104"/>
                </a:lnTo>
                <a:lnTo>
                  <a:pt x="4914" y="2463"/>
                </a:lnTo>
                <a:close/>
              </a:path>
            </a:pathLst>
          </a:custGeom>
          <a:ln w="12700">
            <a:solidFill>
              <a:srgbClr val="22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030645" y="8857919"/>
            <a:ext cx="2806" cy="2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283239" y="2487528"/>
            <a:ext cx="1593560" cy="145983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757773" y="3911943"/>
            <a:ext cx="484314" cy="16320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846859" y="3926763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0" y="0"/>
                </a:moveTo>
                <a:lnTo>
                  <a:pt x="393230" y="0"/>
                </a:lnTo>
              </a:path>
            </a:pathLst>
          </a:custGeom>
          <a:ln w="2628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574105" y="2993136"/>
            <a:ext cx="873341" cy="99312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597599" y="2995823"/>
            <a:ext cx="848360" cy="780415"/>
          </a:xfrm>
          <a:custGeom>
            <a:avLst/>
            <a:gdLst/>
            <a:ahLst/>
            <a:cxnLst/>
            <a:rect l="l" t="t" r="r" b="b"/>
            <a:pathLst>
              <a:path w="848360" h="780414">
                <a:moveTo>
                  <a:pt x="17589" y="0"/>
                </a:moveTo>
                <a:lnTo>
                  <a:pt x="9697" y="131"/>
                </a:lnTo>
                <a:lnTo>
                  <a:pt x="3756" y="4713"/>
                </a:lnTo>
                <a:lnTo>
                  <a:pt x="333" y="12964"/>
                </a:lnTo>
                <a:lnTo>
                  <a:pt x="0" y="24104"/>
                </a:lnTo>
                <a:lnTo>
                  <a:pt x="82689" y="749960"/>
                </a:lnTo>
                <a:lnTo>
                  <a:pt x="107061" y="779767"/>
                </a:lnTo>
                <a:lnTo>
                  <a:pt x="830770" y="780313"/>
                </a:lnTo>
                <a:lnTo>
                  <a:pt x="838662" y="778588"/>
                </a:lnTo>
                <a:lnTo>
                  <a:pt x="844602" y="773887"/>
                </a:lnTo>
                <a:lnTo>
                  <a:pt x="848020" y="766918"/>
                </a:lnTo>
                <a:lnTo>
                  <a:pt x="848347" y="758393"/>
                </a:lnTo>
                <a:lnTo>
                  <a:pt x="765670" y="224383"/>
                </a:lnTo>
                <a:lnTo>
                  <a:pt x="17589" y="0"/>
                </a:lnTo>
                <a:close/>
              </a:path>
            </a:pathLst>
          </a:custGeom>
          <a:solidFill>
            <a:srgbClr val="0A0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629267" y="3043901"/>
            <a:ext cx="770483" cy="60481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318671" y="3654196"/>
            <a:ext cx="1128776" cy="19141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599856" y="2998452"/>
            <a:ext cx="349250" cy="659130"/>
          </a:xfrm>
          <a:custGeom>
            <a:avLst/>
            <a:gdLst/>
            <a:ahLst/>
            <a:cxnLst/>
            <a:rect l="l" t="t" r="r" b="b"/>
            <a:pathLst>
              <a:path w="349250" h="659129">
                <a:moveTo>
                  <a:pt x="12420" y="0"/>
                </a:moveTo>
                <a:lnTo>
                  <a:pt x="8839" y="0"/>
                </a:lnTo>
                <a:lnTo>
                  <a:pt x="6591" y="1028"/>
                </a:lnTo>
                <a:lnTo>
                  <a:pt x="1435" y="6807"/>
                </a:lnTo>
                <a:lnTo>
                  <a:pt x="0" y="13373"/>
                </a:lnTo>
                <a:lnTo>
                  <a:pt x="72834" y="652767"/>
                </a:lnTo>
                <a:lnTo>
                  <a:pt x="214515" y="658787"/>
                </a:lnTo>
                <a:lnTo>
                  <a:pt x="348919" y="91351"/>
                </a:lnTo>
                <a:lnTo>
                  <a:pt x="13436" y="139"/>
                </a:lnTo>
                <a:lnTo>
                  <a:pt x="12420" y="0"/>
                </a:lnTo>
                <a:close/>
              </a:path>
            </a:pathLst>
          </a:custGeom>
          <a:solidFill>
            <a:srgbClr val="FFFFF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076787" y="3667188"/>
            <a:ext cx="833627" cy="8952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332640" y="3697225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0" y="0"/>
                </a:moveTo>
                <a:lnTo>
                  <a:pt x="393230" y="0"/>
                </a:lnTo>
              </a:path>
            </a:pathLst>
          </a:custGeom>
          <a:ln w="2629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059866" y="2763621"/>
            <a:ext cx="873345" cy="94456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083374" y="2766304"/>
            <a:ext cx="848360" cy="780415"/>
          </a:xfrm>
          <a:custGeom>
            <a:avLst/>
            <a:gdLst/>
            <a:ahLst/>
            <a:cxnLst/>
            <a:rect l="l" t="t" r="r" b="b"/>
            <a:pathLst>
              <a:path w="848360" h="780414">
                <a:moveTo>
                  <a:pt x="17576" y="0"/>
                </a:moveTo>
                <a:lnTo>
                  <a:pt x="9692" y="131"/>
                </a:lnTo>
                <a:lnTo>
                  <a:pt x="3754" y="4711"/>
                </a:lnTo>
                <a:lnTo>
                  <a:pt x="333" y="12958"/>
                </a:lnTo>
                <a:lnTo>
                  <a:pt x="0" y="24091"/>
                </a:lnTo>
                <a:lnTo>
                  <a:pt x="82676" y="749947"/>
                </a:lnTo>
                <a:lnTo>
                  <a:pt x="107048" y="779767"/>
                </a:lnTo>
                <a:lnTo>
                  <a:pt x="830770" y="780300"/>
                </a:lnTo>
                <a:lnTo>
                  <a:pt x="838658" y="778575"/>
                </a:lnTo>
                <a:lnTo>
                  <a:pt x="844602" y="773874"/>
                </a:lnTo>
                <a:lnTo>
                  <a:pt x="848024" y="766906"/>
                </a:lnTo>
                <a:lnTo>
                  <a:pt x="848347" y="758380"/>
                </a:lnTo>
                <a:lnTo>
                  <a:pt x="765670" y="224383"/>
                </a:lnTo>
                <a:lnTo>
                  <a:pt x="17576" y="0"/>
                </a:lnTo>
                <a:close/>
              </a:path>
            </a:pathLst>
          </a:custGeom>
          <a:solidFill>
            <a:srgbClr val="0A0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115047" y="2814391"/>
            <a:ext cx="770483" cy="60478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804435" y="3424682"/>
            <a:ext cx="1128775" cy="19140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085637" y="2768935"/>
            <a:ext cx="349250" cy="659130"/>
          </a:xfrm>
          <a:custGeom>
            <a:avLst/>
            <a:gdLst/>
            <a:ahLst/>
            <a:cxnLst/>
            <a:rect l="l" t="t" r="r" b="b"/>
            <a:pathLst>
              <a:path w="349250" h="659129">
                <a:moveTo>
                  <a:pt x="12395" y="0"/>
                </a:moveTo>
                <a:lnTo>
                  <a:pt x="8813" y="0"/>
                </a:lnTo>
                <a:lnTo>
                  <a:pt x="6565" y="1003"/>
                </a:lnTo>
                <a:lnTo>
                  <a:pt x="4787" y="3048"/>
                </a:lnTo>
                <a:lnTo>
                  <a:pt x="1422" y="6807"/>
                </a:lnTo>
                <a:lnTo>
                  <a:pt x="0" y="13360"/>
                </a:lnTo>
                <a:lnTo>
                  <a:pt x="72821" y="652741"/>
                </a:lnTo>
                <a:lnTo>
                  <a:pt x="214515" y="658774"/>
                </a:lnTo>
                <a:lnTo>
                  <a:pt x="348919" y="91325"/>
                </a:lnTo>
                <a:lnTo>
                  <a:pt x="13436" y="139"/>
                </a:lnTo>
                <a:lnTo>
                  <a:pt x="12395" y="0"/>
                </a:lnTo>
                <a:close/>
              </a:path>
            </a:pathLst>
          </a:custGeom>
          <a:solidFill>
            <a:srgbClr val="FFFFF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562551" y="3437661"/>
            <a:ext cx="833627" cy="8953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818401" y="3467698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0" y="0"/>
                </a:moveTo>
                <a:lnTo>
                  <a:pt x="393230" y="0"/>
                </a:lnTo>
              </a:path>
            </a:pathLst>
          </a:custGeom>
          <a:ln w="26292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545630" y="2534069"/>
            <a:ext cx="873332" cy="94458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569136" y="2536762"/>
            <a:ext cx="848360" cy="780415"/>
          </a:xfrm>
          <a:custGeom>
            <a:avLst/>
            <a:gdLst/>
            <a:ahLst/>
            <a:cxnLst/>
            <a:rect l="l" t="t" r="r" b="b"/>
            <a:pathLst>
              <a:path w="848360" h="780414">
                <a:moveTo>
                  <a:pt x="17576" y="0"/>
                </a:moveTo>
                <a:lnTo>
                  <a:pt x="9692" y="131"/>
                </a:lnTo>
                <a:lnTo>
                  <a:pt x="3754" y="4713"/>
                </a:lnTo>
                <a:lnTo>
                  <a:pt x="333" y="12964"/>
                </a:lnTo>
                <a:lnTo>
                  <a:pt x="0" y="24104"/>
                </a:lnTo>
                <a:lnTo>
                  <a:pt x="82676" y="749960"/>
                </a:lnTo>
                <a:lnTo>
                  <a:pt x="107048" y="779767"/>
                </a:lnTo>
                <a:lnTo>
                  <a:pt x="830783" y="780313"/>
                </a:lnTo>
                <a:lnTo>
                  <a:pt x="838663" y="778588"/>
                </a:lnTo>
                <a:lnTo>
                  <a:pt x="844603" y="773887"/>
                </a:lnTo>
                <a:lnTo>
                  <a:pt x="848024" y="766918"/>
                </a:lnTo>
                <a:lnTo>
                  <a:pt x="848347" y="758393"/>
                </a:lnTo>
                <a:lnTo>
                  <a:pt x="765682" y="224383"/>
                </a:lnTo>
                <a:lnTo>
                  <a:pt x="17576" y="0"/>
                </a:lnTo>
                <a:close/>
              </a:path>
            </a:pathLst>
          </a:custGeom>
          <a:solidFill>
            <a:srgbClr val="0A0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600808" y="2584854"/>
            <a:ext cx="770483" cy="60479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639894" y="3195129"/>
            <a:ext cx="779068" cy="12352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571405" y="2539391"/>
            <a:ext cx="349250" cy="659130"/>
          </a:xfrm>
          <a:custGeom>
            <a:avLst/>
            <a:gdLst/>
            <a:ahLst/>
            <a:cxnLst/>
            <a:rect l="l" t="t" r="r" b="b"/>
            <a:pathLst>
              <a:path w="349250" h="659130">
                <a:moveTo>
                  <a:pt x="12395" y="0"/>
                </a:moveTo>
                <a:lnTo>
                  <a:pt x="8813" y="0"/>
                </a:lnTo>
                <a:lnTo>
                  <a:pt x="6565" y="1028"/>
                </a:lnTo>
                <a:lnTo>
                  <a:pt x="4775" y="3060"/>
                </a:lnTo>
                <a:lnTo>
                  <a:pt x="1422" y="6807"/>
                </a:lnTo>
                <a:lnTo>
                  <a:pt x="0" y="13373"/>
                </a:lnTo>
                <a:lnTo>
                  <a:pt x="72821" y="652767"/>
                </a:lnTo>
                <a:lnTo>
                  <a:pt x="214515" y="658787"/>
                </a:lnTo>
                <a:lnTo>
                  <a:pt x="348919" y="91351"/>
                </a:lnTo>
                <a:lnTo>
                  <a:pt x="13436" y="139"/>
                </a:lnTo>
                <a:lnTo>
                  <a:pt x="12395" y="0"/>
                </a:lnTo>
                <a:close/>
              </a:path>
            </a:pathLst>
          </a:custGeom>
          <a:solidFill>
            <a:srgbClr val="FFFFF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436980" y="5008041"/>
            <a:ext cx="523638" cy="40374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335653" y="5130279"/>
            <a:ext cx="501650" cy="168910"/>
          </a:xfrm>
          <a:custGeom>
            <a:avLst/>
            <a:gdLst/>
            <a:ahLst/>
            <a:cxnLst/>
            <a:rect l="l" t="t" r="r" b="b"/>
            <a:pathLst>
              <a:path w="501650" h="168910">
                <a:moveTo>
                  <a:pt x="501497" y="168389"/>
                </a:moveTo>
                <a:lnTo>
                  <a:pt x="0" y="168389"/>
                </a:lnTo>
                <a:lnTo>
                  <a:pt x="0" y="0"/>
                </a:lnTo>
                <a:lnTo>
                  <a:pt x="501497" y="0"/>
                </a:lnTo>
                <a:lnTo>
                  <a:pt x="501497" y="168389"/>
                </a:lnTo>
                <a:close/>
              </a:path>
            </a:pathLst>
          </a:custGeom>
          <a:solidFill>
            <a:srgbClr val="DF6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985733" y="5129114"/>
            <a:ext cx="1322705" cy="170180"/>
          </a:xfrm>
          <a:custGeom>
            <a:avLst/>
            <a:gdLst/>
            <a:ahLst/>
            <a:cxnLst/>
            <a:rect l="l" t="t" r="r" b="b"/>
            <a:pathLst>
              <a:path w="1322704" h="170179">
                <a:moveTo>
                  <a:pt x="1265707" y="2882"/>
                </a:moveTo>
                <a:lnTo>
                  <a:pt x="1228471" y="2882"/>
                </a:lnTo>
                <a:lnTo>
                  <a:pt x="1228471" y="166954"/>
                </a:lnTo>
                <a:lnTo>
                  <a:pt x="1322158" y="166954"/>
                </a:lnTo>
                <a:lnTo>
                  <a:pt x="1322158" y="137401"/>
                </a:lnTo>
                <a:lnTo>
                  <a:pt x="1265707" y="137401"/>
                </a:lnTo>
                <a:lnTo>
                  <a:pt x="1265707" y="2882"/>
                </a:lnTo>
                <a:close/>
              </a:path>
              <a:path w="1322704" h="170179">
                <a:moveTo>
                  <a:pt x="1145184" y="241"/>
                </a:moveTo>
                <a:lnTo>
                  <a:pt x="1109267" y="13142"/>
                </a:lnTo>
                <a:lnTo>
                  <a:pt x="1086839" y="50112"/>
                </a:lnTo>
                <a:lnTo>
                  <a:pt x="1082484" y="85039"/>
                </a:lnTo>
                <a:lnTo>
                  <a:pt x="1083572" y="103493"/>
                </a:lnTo>
                <a:lnTo>
                  <a:pt x="1099908" y="146888"/>
                </a:lnTo>
                <a:lnTo>
                  <a:pt x="1131903" y="168403"/>
                </a:lnTo>
                <a:lnTo>
                  <a:pt x="1145184" y="169837"/>
                </a:lnTo>
                <a:lnTo>
                  <a:pt x="1158478" y="168403"/>
                </a:lnTo>
                <a:lnTo>
                  <a:pt x="1170408" y="164131"/>
                </a:lnTo>
                <a:lnTo>
                  <a:pt x="1181037" y="156999"/>
                </a:lnTo>
                <a:lnTo>
                  <a:pt x="1190345" y="147015"/>
                </a:lnTo>
                <a:lnTo>
                  <a:pt x="1195463" y="138607"/>
                </a:lnTo>
                <a:lnTo>
                  <a:pt x="1137335" y="138607"/>
                </a:lnTo>
                <a:lnTo>
                  <a:pt x="1131252" y="134010"/>
                </a:lnTo>
                <a:lnTo>
                  <a:pt x="1120849" y="97254"/>
                </a:lnTo>
                <a:lnTo>
                  <a:pt x="1120444" y="85039"/>
                </a:lnTo>
                <a:lnTo>
                  <a:pt x="1121990" y="61495"/>
                </a:lnTo>
                <a:lnTo>
                  <a:pt x="1126628" y="44680"/>
                </a:lnTo>
                <a:lnTo>
                  <a:pt x="1134359" y="34591"/>
                </a:lnTo>
                <a:lnTo>
                  <a:pt x="1145184" y="31229"/>
                </a:lnTo>
                <a:lnTo>
                  <a:pt x="1195321" y="31229"/>
                </a:lnTo>
                <a:lnTo>
                  <a:pt x="1190345" y="23050"/>
                </a:lnTo>
                <a:lnTo>
                  <a:pt x="1181037" y="13073"/>
                </a:lnTo>
                <a:lnTo>
                  <a:pt x="1170408" y="5945"/>
                </a:lnTo>
                <a:lnTo>
                  <a:pt x="1158457" y="1667"/>
                </a:lnTo>
                <a:lnTo>
                  <a:pt x="1145184" y="241"/>
                </a:lnTo>
                <a:close/>
              </a:path>
              <a:path w="1322704" h="170179">
                <a:moveTo>
                  <a:pt x="1195321" y="31229"/>
                </a:moveTo>
                <a:lnTo>
                  <a:pt x="1145184" y="31229"/>
                </a:lnTo>
                <a:lnTo>
                  <a:pt x="1156011" y="34591"/>
                </a:lnTo>
                <a:lnTo>
                  <a:pt x="1163747" y="44680"/>
                </a:lnTo>
                <a:lnTo>
                  <a:pt x="1168389" y="61495"/>
                </a:lnTo>
                <a:lnTo>
                  <a:pt x="1169936" y="85039"/>
                </a:lnTo>
                <a:lnTo>
                  <a:pt x="1168389" y="108475"/>
                </a:lnTo>
                <a:lnTo>
                  <a:pt x="1163747" y="125215"/>
                </a:lnTo>
                <a:lnTo>
                  <a:pt x="1156011" y="135259"/>
                </a:lnTo>
                <a:lnTo>
                  <a:pt x="1145184" y="138607"/>
                </a:lnTo>
                <a:lnTo>
                  <a:pt x="1195463" y="138607"/>
                </a:lnTo>
                <a:lnTo>
                  <a:pt x="1197913" y="134582"/>
                </a:lnTo>
                <a:lnTo>
                  <a:pt x="1203318" y="120108"/>
                </a:lnTo>
                <a:lnTo>
                  <a:pt x="1206561" y="103593"/>
                </a:lnTo>
                <a:lnTo>
                  <a:pt x="1207643" y="85039"/>
                </a:lnTo>
                <a:lnTo>
                  <a:pt x="1206561" y="66484"/>
                </a:lnTo>
                <a:lnTo>
                  <a:pt x="1203318" y="49968"/>
                </a:lnTo>
                <a:lnTo>
                  <a:pt x="1197913" y="35490"/>
                </a:lnTo>
                <a:lnTo>
                  <a:pt x="1195321" y="31229"/>
                </a:lnTo>
                <a:close/>
              </a:path>
              <a:path w="1322704" h="170179">
                <a:moveTo>
                  <a:pt x="1012774" y="2882"/>
                </a:moveTo>
                <a:lnTo>
                  <a:pt x="965695" y="2882"/>
                </a:lnTo>
                <a:lnTo>
                  <a:pt x="965695" y="166954"/>
                </a:lnTo>
                <a:lnTo>
                  <a:pt x="1002207" y="166954"/>
                </a:lnTo>
                <a:lnTo>
                  <a:pt x="1002207" y="97053"/>
                </a:lnTo>
                <a:lnTo>
                  <a:pt x="1002525" y="97053"/>
                </a:lnTo>
                <a:lnTo>
                  <a:pt x="1002919" y="96964"/>
                </a:lnTo>
                <a:lnTo>
                  <a:pt x="1003401" y="96812"/>
                </a:lnTo>
                <a:lnTo>
                  <a:pt x="1050990" y="96812"/>
                </a:lnTo>
                <a:lnTo>
                  <a:pt x="1050609" y="96026"/>
                </a:lnTo>
                <a:lnTo>
                  <a:pt x="1046492" y="90066"/>
                </a:lnTo>
                <a:lnTo>
                  <a:pt x="1042073" y="85991"/>
                </a:lnTo>
                <a:lnTo>
                  <a:pt x="1053633" y="80319"/>
                </a:lnTo>
                <a:lnTo>
                  <a:pt x="1061893" y="72182"/>
                </a:lnTo>
                <a:lnTo>
                  <a:pt x="1063517" y="68707"/>
                </a:lnTo>
                <a:lnTo>
                  <a:pt x="1002207" y="68707"/>
                </a:lnTo>
                <a:lnTo>
                  <a:pt x="1002207" y="31470"/>
                </a:lnTo>
                <a:lnTo>
                  <a:pt x="1065527" y="31470"/>
                </a:lnTo>
                <a:lnTo>
                  <a:pt x="1065018" y="28552"/>
                </a:lnTo>
                <a:lnTo>
                  <a:pt x="1054568" y="14292"/>
                </a:lnTo>
                <a:lnTo>
                  <a:pt x="1037153" y="5735"/>
                </a:lnTo>
                <a:lnTo>
                  <a:pt x="1012774" y="2882"/>
                </a:lnTo>
                <a:close/>
              </a:path>
              <a:path w="1322704" h="170179">
                <a:moveTo>
                  <a:pt x="1050990" y="96812"/>
                </a:moveTo>
                <a:lnTo>
                  <a:pt x="1009891" y="96812"/>
                </a:lnTo>
                <a:lnTo>
                  <a:pt x="1014133" y="99453"/>
                </a:lnTo>
                <a:lnTo>
                  <a:pt x="1017333" y="104736"/>
                </a:lnTo>
                <a:lnTo>
                  <a:pt x="1019581" y="108737"/>
                </a:lnTo>
                <a:lnTo>
                  <a:pt x="1022311" y="116738"/>
                </a:lnTo>
                <a:lnTo>
                  <a:pt x="1025512" y="128765"/>
                </a:lnTo>
                <a:lnTo>
                  <a:pt x="1035583" y="166954"/>
                </a:lnTo>
                <a:lnTo>
                  <a:pt x="1074508" y="166954"/>
                </a:lnTo>
                <a:lnTo>
                  <a:pt x="1057935" y="113614"/>
                </a:lnTo>
                <a:lnTo>
                  <a:pt x="1054422" y="103874"/>
                </a:lnTo>
                <a:lnTo>
                  <a:pt x="1050990" y="96812"/>
                </a:lnTo>
                <a:close/>
              </a:path>
              <a:path w="1322704" h="170179">
                <a:moveTo>
                  <a:pt x="1065527" y="31470"/>
                </a:moveTo>
                <a:lnTo>
                  <a:pt x="1009408" y="31470"/>
                </a:lnTo>
                <a:lnTo>
                  <a:pt x="1019183" y="32656"/>
                </a:lnTo>
                <a:lnTo>
                  <a:pt x="1026164" y="36214"/>
                </a:lnTo>
                <a:lnTo>
                  <a:pt x="1030352" y="42143"/>
                </a:lnTo>
                <a:lnTo>
                  <a:pt x="1031748" y="50444"/>
                </a:lnTo>
                <a:lnTo>
                  <a:pt x="1031748" y="57327"/>
                </a:lnTo>
                <a:lnTo>
                  <a:pt x="1030033" y="62103"/>
                </a:lnTo>
                <a:lnTo>
                  <a:pt x="1023137" y="67373"/>
                </a:lnTo>
                <a:lnTo>
                  <a:pt x="1017333" y="68707"/>
                </a:lnTo>
                <a:lnTo>
                  <a:pt x="1063517" y="68707"/>
                </a:lnTo>
                <a:lnTo>
                  <a:pt x="1066849" y="61579"/>
                </a:lnTo>
                <a:lnTo>
                  <a:pt x="1068501" y="48514"/>
                </a:lnTo>
                <a:lnTo>
                  <a:pt x="1065527" y="31470"/>
                </a:lnTo>
                <a:close/>
              </a:path>
              <a:path w="1322704" h="170179">
                <a:moveTo>
                  <a:pt x="918108" y="32423"/>
                </a:moveTo>
                <a:lnTo>
                  <a:pt x="881100" y="32423"/>
                </a:lnTo>
                <a:lnTo>
                  <a:pt x="881100" y="166954"/>
                </a:lnTo>
                <a:lnTo>
                  <a:pt x="918108" y="166954"/>
                </a:lnTo>
                <a:lnTo>
                  <a:pt x="918108" y="32423"/>
                </a:lnTo>
                <a:close/>
              </a:path>
              <a:path w="1322704" h="170179">
                <a:moveTo>
                  <a:pt x="951496" y="2882"/>
                </a:moveTo>
                <a:lnTo>
                  <a:pt x="847725" y="2882"/>
                </a:lnTo>
                <a:lnTo>
                  <a:pt x="847725" y="32423"/>
                </a:lnTo>
                <a:lnTo>
                  <a:pt x="951496" y="32423"/>
                </a:lnTo>
                <a:lnTo>
                  <a:pt x="951496" y="2882"/>
                </a:lnTo>
                <a:close/>
              </a:path>
              <a:path w="1322704" h="170179">
                <a:moveTo>
                  <a:pt x="755713" y="2882"/>
                </a:moveTo>
                <a:lnTo>
                  <a:pt x="721360" y="2882"/>
                </a:lnTo>
                <a:lnTo>
                  <a:pt x="721360" y="166954"/>
                </a:lnTo>
                <a:lnTo>
                  <a:pt x="755954" y="166954"/>
                </a:lnTo>
                <a:lnTo>
                  <a:pt x="755954" y="73101"/>
                </a:lnTo>
                <a:lnTo>
                  <a:pt x="790538" y="73101"/>
                </a:lnTo>
                <a:lnTo>
                  <a:pt x="755713" y="2882"/>
                </a:lnTo>
                <a:close/>
              </a:path>
              <a:path w="1322704" h="170179">
                <a:moveTo>
                  <a:pt x="790538" y="73101"/>
                </a:moveTo>
                <a:lnTo>
                  <a:pt x="755954" y="73101"/>
                </a:lnTo>
                <a:lnTo>
                  <a:pt x="803033" y="166954"/>
                </a:lnTo>
                <a:lnTo>
                  <a:pt x="834504" y="166954"/>
                </a:lnTo>
                <a:lnTo>
                  <a:pt x="834504" y="92481"/>
                </a:lnTo>
                <a:lnTo>
                  <a:pt x="800150" y="92481"/>
                </a:lnTo>
                <a:lnTo>
                  <a:pt x="790538" y="73101"/>
                </a:lnTo>
                <a:close/>
              </a:path>
              <a:path w="1322704" h="170179">
                <a:moveTo>
                  <a:pt x="834504" y="2882"/>
                </a:moveTo>
                <a:lnTo>
                  <a:pt x="800150" y="2882"/>
                </a:lnTo>
                <a:lnTo>
                  <a:pt x="800150" y="92481"/>
                </a:lnTo>
                <a:lnTo>
                  <a:pt x="834504" y="92481"/>
                </a:lnTo>
                <a:lnTo>
                  <a:pt x="834504" y="2882"/>
                </a:lnTo>
                <a:close/>
              </a:path>
              <a:path w="1322704" h="170179">
                <a:moveTo>
                  <a:pt x="638187" y="241"/>
                </a:moveTo>
                <a:lnTo>
                  <a:pt x="602272" y="13142"/>
                </a:lnTo>
                <a:lnTo>
                  <a:pt x="579853" y="50112"/>
                </a:lnTo>
                <a:lnTo>
                  <a:pt x="575500" y="85039"/>
                </a:lnTo>
                <a:lnTo>
                  <a:pt x="576588" y="103493"/>
                </a:lnTo>
                <a:lnTo>
                  <a:pt x="592912" y="146888"/>
                </a:lnTo>
                <a:lnTo>
                  <a:pt x="624912" y="168403"/>
                </a:lnTo>
                <a:lnTo>
                  <a:pt x="638187" y="169837"/>
                </a:lnTo>
                <a:lnTo>
                  <a:pt x="651483" y="168403"/>
                </a:lnTo>
                <a:lnTo>
                  <a:pt x="663417" y="164131"/>
                </a:lnTo>
                <a:lnTo>
                  <a:pt x="674051" y="156999"/>
                </a:lnTo>
                <a:lnTo>
                  <a:pt x="683361" y="147015"/>
                </a:lnTo>
                <a:lnTo>
                  <a:pt x="688474" y="138607"/>
                </a:lnTo>
                <a:lnTo>
                  <a:pt x="630339" y="138607"/>
                </a:lnTo>
                <a:lnTo>
                  <a:pt x="624255" y="134010"/>
                </a:lnTo>
                <a:lnTo>
                  <a:pt x="613854" y="97254"/>
                </a:lnTo>
                <a:lnTo>
                  <a:pt x="613448" y="85039"/>
                </a:lnTo>
                <a:lnTo>
                  <a:pt x="614995" y="61495"/>
                </a:lnTo>
                <a:lnTo>
                  <a:pt x="619636" y="44680"/>
                </a:lnTo>
                <a:lnTo>
                  <a:pt x="627367" y="34591"/>
                </a:lnTo>
                <a:lnTo>
                  <a:pt x="638187" y="31229"/>
                </a:lnTo>
                <a:lnTo>
                  <a:pt x="688332" y="31229"/>
                </a:lnTo>
                <a:lnTo>
                  <a:pt x="683361" y="23050"/>
                </a:lnTo>
                <a:lnTo>
                  <a:pt x="674051" y="13073"/>
                </a:lnTo>
                <a:lnTo>
                  <a:pt x="663417" y="5945"/>
                </a:lnTo>
                <a:lnTo>
                  <a:pt x="651462" y="1667"/>
                </a:lnTo>
                <a:lnTo>
                  <a:pt x="638187" y="241"/>
                </a:lnTo>
                <a:close/>
              </a:path>
              <a:path w="1322704" h="170179">
                <a:moveTo>
                  <a:pt x="688332" y="31229"/>
                </a:moveTo>
                <a:lnTo>
                  <a:pt x="638187" y="31229"/>
                </a:lnTo>
                <a:lnTo>
                  <a:pt x="649015" y="34591"/>
                </a:lnTo>
                <a:lnTo>
                  <a:pt x="656750" y="44680"/>
                </a:lnTo>
                <a:lnTo>
                  <a:pt x="661392" y="61495"/>
                </a:lnTo>
                <a:lnTo>
                  <a:pt x="662940" y="85039"/>
                </a:lnTo>
                <a:lnTo>
                  <a:pt x="661392" y="108475"/>
                </a:lnTo>
                <a:lnTo>
                  <a:pt x="656750" y="125215"/>
                </a:lnTo>
                <a:lnTo>
                  <a:pt x="649015" y="135259"/>
                </a:lnTo>
                <a:lnTo>
                  <a:pt x="638187" y="138607"/>
                </a:lnTo>
                <a:lnTo>
                  <a:pt x="688474" y="138607"/>
                </a:lnTo>
                <a:lnTo>
                  <a:pt x="690921" y="134582"/>
                </a:lnTo>
                <a:lnTo>
                  <a:pt x="696323" y="120108"/>
                </a:lnTo>
                <a:lnTo>
                  <a:pt x="699565" y="103593"/>
                </a:lnTo>
                <a:lnTo>
                  <a:pt x="700646" y="85039"/>
                </a:lnTo>
                <a:lnTo>
                  <a:pt x="699565" y="66484"/>
                </a:lnTo>
                <a:lnTo>
                  <a:pt x="696323" y="49968"/>
                </a:lnTo>
                <a:lnTo>
                  <a:pt x="690921" y="35490"/>
                </a:lnTo>
                <a:lnTo>
                  <a:pt x="688332" y="31229"/>
                </a:lnTo>
                <a:close/>
              </a:path>
              <a:path w="1322704" h="170179">
                <a:moveTo>
                  <a:pt x="528104" y="0"/>
                </a:moveTo>
                <a:lnTo>
                  <a:pt x="489901" y="13035"/>
                </a:lnTo>
                <a:lnTo>
                  <a:pt x="466359" y="50592"/>
                </a:lnTo>
                <a:lnTo>
                  <a:pt x="461797" y="86474"/>
                </a:lnTo>
                <a:lnTo>
                  <a:pt x="462930" y="104597"/>
                </a:lnTo>
                <a:lnTo>
                  <a:pt x="479933" y="147256"/>
                </a:lnTo>
                <a:lnTo>
                  <a:pt x="513828" y="168425"/>
                </a:lnTo>
                <a:lnTo>
                  <a:pt x="528104" y="169837"/>
                </a:lnTo>
                <a:lnTo>
                  <a:pt x="537814" y="169101"/>
                </a:lnTo>
                <a:lnTo>
                  <a:pt x="547017" y="166893"/>
                </a:lnTo>
                <a:lnTo>
                  <a:pt x="555711" y="163214"/>
                </a:lnTo>
                <a:lnTo>
                  <a:pt x="563892" y="158064"/>
                </a:lnTo>
                <a:lnTo>
                  <a:pt x="563892" y="136918"/>
                </a:lnTo>
                <a:lnTo>
                  <a:pt x="533146" y="136918"/>
                </a:lnTo>
                <a:lnTo>
                  <a:pt x="525669" y="136094"/>
                </a:lnTo>
                <a:lnTo>
                  <a:pt x="500539" y="97141"/>
                </a:lnTo>
                <a:lnTo>
                  <a:pt x="499999" y="85280"/>
                </a:lnTo>
                <a:lnTo>
                  <a:pt x="500599" y="72826"/>
                </a:lnTo>
                <a:lnTo>
                  <a:pt x="521068" y="33840"/>
                </a:lnTo>
                <a:lnTo>
                  <a:pt x="536270" y="30264"/>
                </a:lnTo>
                <a:lnTo>
                  <a:pt x="563168" y="30264"/>
                </a:lnTo>
                <a:lnTo>
                  <a:pt x="563168" y="8648"/>
                </a:lnTo>
                <a:lnTo>
                  <a:pt x="554853" y="4864"/>
                </a:lnTo>
                <a:lnTo>
                  <a:pt x="546236" y="2162"/>
                </a:lnTo>
                <a:lnTo>
                  <a:pt x="537319" y="540"/>
                </a:lnTo>
                <a:lnTo>
                  <a:pt x="528104" y="0"/>
                </a:lnTo>
                <a:close/>
              </a:path>
              <a:path w="1322704" h="170179">
                <a:moveTo>
                  <a:pt x="563892" y="124917"/>
                </a:moveTo>
                <a:lnTo>
                  <a:pt x="555034" y="130173"/>
                </a:lnTo>
                <a:lnTo>
                  <a:pt x="546957" y="133923"/>
                </a:lnTo>
                <a:lnTo>
                  <a:pt x="539661" y="136170"/>
                </a:lnTo>
                <a:lnTo>
                  <a:pt x="533146" y="136918"/>
                </a:lnTo>
                <a:lnTo>
                  <a:pt x="563892" y="136918"/>
                </a:lnTo>
                <a:lnTo>
                  <a:pt x="563892" y="124917"/>
                </a:lnTo>
                <a:close/>
              </a:path>
              <a:path w="1322704" h="170179">
                <a:moveTo>
                  <a:pt x="563168" y="30264"/>
                </a:moveTo>
                <a:lnTo>
                  <a:pt x="536270" y="30264"/>
                </a:lnTo>
                <a:lnTo>
                  <a:pt x="542182" y="30819"/>
                </a:lnTo>
                <a:lnTo>
                  <a:pt x="548638" y="32485"/>
                </a:lnTo>
                <a:lnTo>
                  <a:pt x="555635" y="35262"/>
                </a:lnTo>
                <a:lnTo>
                  <a:pt x="563168" y="39154"/>
                </a:lnTo>
                <a:lnTo>
                  <a:pt x="563168" y="30264"/>
                </a:lnTo>
                <a:close/>
              </a:path>
              <a:path w="1322704" h="170179">
                <a:moveTo>
                  <a:pt x="442379" y="96812"/>
                </a:moveTo>
                <a:lnTo>
                  <a:pt x="380174" y="96812"/>
                </a:lnTo>
                <a:lnTo>
                  <a:pt x="380174" y="125882"/>
                </a:lnTo>
                <a:lnTo>
                  <a:pt x="442379" y="125882"/>
                </a:lnTo>
                <a:lnTo>
                  <a:pt x="442379" y="96812"/>
                </a:lnTo>
                <a:close/>
              </a:path>
              <a:path w="1322704" h="170179">
                <a:moveTo>
                  <a:pt x="298589" y="241"/>
                </a:moveTo>
                <a:lnTo>
                  <a:pt x="262672" y="13142"/>
                </a:lnTo>
                <a:lnTo>
                  <a:pt x="240244" y="50112"/>
                </a:lnTo>
                <a:lnTo>
                  <a:pt x="235889" y="85039"/>
                </a:lnTo>
                <a:lnTo>
                  <a:pt x="236978" y="103493"/>
                </a:lnTo>
                <a:lnTo>
                  <a:pt x="253314" y="146888"/>
                </a:lnTo>
                <a:lnTo>
                  <a:pt x="285309" y="168403"/>
                </a:lnTo>
                <a:lnTo>
                  <a:pt x="298589" y="169837"/>
                </a:lnTo>
                <a:lnTo>
                  <a:pt x="311883" y="168403"/>
                </a:lnTo>
                <a:lnTo>
                  <a:pt x="323813" y="164131"/>
                </a:lnTo>
                <a:lnTo>
                  <a:pt x="334442" y="156999"/>
                </a:lnTo>
                <a:lnTo>
                  <a:pt x="343750" y="147015"/>
                </a:lnTo>
                <a:lnTo>
                  <a:pt x="348868" y="138607"/>
                </a:lnTo>
                <a:lnTo>
                  <a:pt x="290741" y="138607"/>
                </a:lnTo>
                <a:lnTo>
                  <a:pt x="284657" y="134010"/>
                </a:lnTo>
                <a:lnTo>
                  <a:pt x="274255" y="97254"/>
                </a:lnTo>
                <a:lnTo>
                  <a:pt x="273850" y="85039"/>
                </a:lnTo>
                <a:lnTo>
                  <a:pt x="275395" y="61495"/>
                </a:lnTo>
                <a:lnTo>
                  <a:pt x="280033" y="44680"/>
                </a:lnTo>
                <a:lnTo>
                  <a:pt x="287764" y="34591"/>
                </a:lnTo>
                <a:lnTo>
                  <a:pt x="298589" y="31229"/>
                </a:lnTo>
                <a:lnTo>
                  <a:pt x="348726" y="31229"/>
                </a:lnTo>
                <a:lnTo>
                  <a:pt x="343750" y="23050"/>
                </a:lnTo>
                <a:lnTo>
                  <a:pt x="334442" y="13073"/>
                </a:lnTo>
                <a:lnTo>
                  <a:pt x="323813" y="5945"/>
                </a:lnTo>
                <a:lnTo>
                  <a:pt x="311862" y="1667"/>
                </a:lnTo>
                <a:lnTo>
                  <a:pt x="298589" y="241"/>
                </a:lnTo>
                <a:close/>
              </a:path>
              <a:path w="1322704" h="170179">
                <a:moveTo>
                  <a:pt x="348726" y="31229"/>
                </a:moveTo>
                <a:lnTo>
                  <a:pt x="298589" y="31229"/>
                </a:lnTo>
                <a:lnTo>
                  <a:pt x="309415" y="34591"/>
                </a:lnTo>
                <a:lnTo>
                  <a:pt x="317145" y="44680"/>
                </a:lnTo>
                <a:lnTo>
                  <a:pt x="321783" y="61495"/>
                </a:lnTo>
                <a:lnTo>
                  <a:pt x="323329" y="85039"/>
                </a:lnTo>
                <a:lnTo>
                  <a:pt x="321783" y="108475"/>
                </a:lnTo>
                <a:lnTo>
                  <a:pt x="317145" y="125215"/>
                </a:lnTo>
                <a:lnTo>
                  <a:pt x="309415" y="135259"/>
                </a:lnTo>
                <a:lnTo>
                  <a:pt x="298589" y="138607"/>
                </a:lnTo>
                <a:lnTo>
                  <a:pt x="348868" y="138607"/>
                </a:lnTo>
                <a:lnTo>
                  <a:pt x="351318" y="134582"/>
                </a:lnTo>
                <a:lnTo>
                  <a:pt x="356723" y="120108"/>
                </a:lnTo>
                <a:lnTo>
                  <a:pt x="359967" y="103593"/>
                </a:lnTo>
                <a:lnTo>
                  <a:pt x="361048" y="85039"/>
                </a:lnTo>
                <a:lnTo>
                  <a:pt x="359967" y="66484"/>
                </a:lnTo>
                <a:lnTo>
                  <a:pt x="356723" y="49968"/>
                </a:lnTo>
                <a:lnTo>
                  <a:pt x="351318" y="35490"/>
                </a:lnTo>
                <a:lnTo>
                  <a:pt x="348726" y="31229"/>
                </a:lnTo>
                <a:close/>
              </a:path>
              <a:path w="1322704" h="170179">
                <a:moveTo>
                  <a:pt x="166179" y="2882"/>
                </a:moveTo>
                <a:lnTo>
                  <a:pt x="119087" y="2882"/>
                </a:lnTo>
                <a:lnTo>
                  <a:pt x="119087" y="166954"/>
                </a:lnTo>
                <a:lnTo>
                  <a:pt x="155613" y="166954"/>
                </a:lnTo>
                <a:lnTo>
                  <a:pt x="155613" y="97053"/>
                </a:lnTo>
                <a:lnTo>
                  <a:pt x="155930" y="97053"/>
                </a:lnTo>
                <a:lnTo>
                  <a:pt x="156337" y="96964"/>
                </a:lnTo>
                <a:lnTo>
                  <a:pt x="156806" y="96812"/>
                </a:lnTo>
                <a:lnTo>
                  <a:pt x="204397" y="96812"/>
                </a:lnTo>
                <a:lnTo>
                  <a:pt x="204015" y="96026"/>
                </a:lnTo>
                <a:lnTo>
                  <a:pt x="199903" y="90066"/>
                </a:lnTo>
                <a:lnTo>
                  <a:pt x="195491" y="85991"/>
                </a:lnTo>
                <a:lnTo>
                  <a:pt x="207049" y="80319"/>
                </a:lnTo>
                <a:lnTo>
                  <a:pt x="215304" y="72182"/>
                </a:lnTo>
                <a:lnTo>
                  <a:pt x="216927" y="68707"/>
                </a:lnTo>
                <a:lnTo>
                  <a:pt x="155613" y="68707"/>
                </a:lnTo>
                <a:lnTo>
                  <a:pt x="155613" y="31470"/>
                </a:lnTo>
                <a:lnTo>
                  <a:pt x="218932" y="31470"/>
                </a:lnTo>
                <a:lnTo>
                  <a:pt x="218423" y="28552"/>
                </a:lnTo>
                <a:lnTo>
                  <a:pt x="207973" y="14292"/>
                </a:lnTo>
                <a:lnTo>
                  <a:pt x="190558" y="5735"/>
                </a:lnTo>
                <a:lnTo>
                  <a:pt x="166179" y="2882"/>
                </a:lnTo>
                <a:close/>
              </a:path>
              <a:path w="1322704" h="170179">
                <a:moveTo>
                  <a:pt x="204397" y="96812"/>
                </a:moveTo>
                <a:lnTo>
                  <a:pt x="163296" y="96812"/>
                </a:lnTo>
                <a:lnTo>
                  <a:pt x="167538" y="99453"/>
                </a:lnTo>
                <a:lnTo>
                  <a:pt x="170738" y="104736"/>
                </a:lnTo>
                <a:lnTo>
                  <a:pt x="172986" y="108737"/>
                </a:lnTo>
                <a:lnTo>
                  <a:pt x="175704" y="116738"/>
                </a:lnTo>
                <a:lnTo>
                  <a:pt x="178904" y="128765"/>
                </a:lnTo>
                <a:lnTo>
                  <a:pt x="189001" y="166954"/>
                </a:lnTo>
                <a:lnTo>
                  <a:pt x="227914" y="166954"/>
                </a:lnTo>
                <a:lnTo>
                  <a:pt x="211340" y="113614"/>
                </a:lnTo>
                <a:lnTo>
                  <a:pt x="207828" y="103874"/>
                </a:lnTo>
                <a:lnTo>
                  <a:pt x="204397" y="96812"/>
                </a:lnTo>
                <a:close/>
              </a:path>
              <a:path w="1322704" h="170179">
                <a:moveTo>
                  <a:pt x="218932" y="31470"/>
                </a:moveTo>
                <a:lnTo>
                  <a:pt x="162814" y="31470"/>
                </a:lnTo>
                <a:lnTo>
                  <a:pt x="172589" y="32656"/>
                </a:lnTo>
                <a:lnTo>
                  <a:pt x="179570" y="36214"/>
                </a:lnTo>
                <a:lnTo>
                  <a:pt x="183757" y="42143"/>
                </a:lnTo>
                <a:lnTo>
                  <a:pt x="185153" y="50444"/>
                </a:lnTo>
                <a:lnTo>
                  <a:pt x="185153" y="57327"/>
                </a:lnTo>
                <a:lnTo>
                  <a:pt x="183438" y="62103"/>
                </a:lnTo>
                <a:lnTo>
                  <a:pt x="176542" y="67373"/>
                </a:lnTo>
                <a:lnTo>
                  <a:pt x="170738" y="68707"/>
                </a:lnTo>
                <a:lnTo>
                  <a:pt x="216927" y="68707"/>
                </a:lnTo>
                <a:lnTo>
                  <a:pt x="220256" y="61579"/>
                </a:lnTo>
                <a:lnTo>
                  <a:pt x="221907" y="48514"/>
                </a:lnTo>
                <a:lnTo>
                  <a:pt x="218932" y="31470"/>
                </a:lnTo>
                <a:close/>
              </a:path>
              <a:path w="1322704" h="170179">
                <a:moveTo>
                  <a:pt x="47078" y="2882"/>
                </a:moveTo>
                <a:lnTo>
                  <a:pt x="0" y="2882"/>
                </a:lnTo>
                <a:lnTo>
                  <a:pt x="0" y="166954"/>
                </a:lnTo>
                <a:lnTo>
                  <a:pt x="36753" y="166954"/>
                </a:lnTo>
                <a:lnTo>
                  <a:pt x="36753" y="99212"/>
                </a:lnTo>
                <a:lnTo>
                  <a:pt x="48996" y="99212"/>
                </a:lnTo>
                <a:lnTo>
                  <a:pt x="72749" y="96269"/>
                </a:lnTo>
                <a:lnTo>
                  <a:pt x="89715" y="87439"/>
                </a:lnTo>
                <a:lnTo>
                  <a:pt x="99895" y="72723"/>
                </a:lnTo>
                <a:lnTo>
                  <a:pt x="100122" y="71348"/>
                </a:lnTo>
                <a:lnTo>
                  <a:pt x="36753" y="71348"/>
                </a:lnTo>
                <a:lnTo>
                  <a:pt x="36753" y="31470"/>
                </a:lnTo>
                <a:lnTo>
                  <a:pt x="99921" y="31470"/>
                </a:lnTo>
                <a:lnTo>
                  <a:pt x="99776" y="30582"/>
                </a:lnTo>
                <a:lnTo>
                  <a:pt x="89238" y="15195"/>
                </a:lnTo>
                <a:lnTo>
                  <a:pt x="71672" y="5961"/>
                </a:lnTo>
                <a:lnTo>
                  <a:pt x="47078" y="2882"/>
                </a:lnTo>
                <a:close/>
              </a:path>
              <a:path w="1322704" h="170179">
                <a:moveTo>
                  <a:pt x="99921" y="31470"/>
                </a:moveTo>
                <a:lnTo>
                  <a:pt x="43954" y="31470"/>
                </a:lnTo>
                <a:lnTo>
                  <a:pt x="54041" y="32746"/>
                </a:lnTo>
                <a:lnTo>
                  <a:pt x="61248" y="36574"/>
                </a:lnTo>
                <a:lnTo>
                  <a:pt x="65575" y="42952"/>
                </a:lnTo>
                <a:lnTo>
                  <a:pt x="67017" y="51879"/>
                </a:lnTo>
                <a:lnTo>
                  <a:pt x="67017" y="59093"/>
                </a:lnTo>
                <a:lnTo>
                  <a:pt x="65214" y="64135"/>
                </a:lnTo>
                <a:lnTo>
                  <a:pt x="58013" y="69900"/>
                </a:lnTo>
                <a:lnTo>
                  <a:pt x="52044" y="71348"/>
                </a:lnTo>
                <a:lnTo>
                  <a:pt x="100122" y="71348"/>
                </a:lnTo>
                <a:lnTo>
                  <a:pt x="103289" y="52120"/>
                </a:lnTo>
                <a:lnTo>
                  <a:pt x="99921" y="31470"/>
                </a:lnTo>
                <a:close/>
              </a:path>
            </a:pathLst>
          </a:custGeom>
          <a:solidFill>
            <a:srgbClr val="1A4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371788" y="5167367"/>
            <a:ext cx="429259" cy="94615"/>
          </a:xfrm>
          <a:custGeom>
            <a:avLst/>
            <a:gdLst/>
            <a:ahLst/>
            <a:cxnLst/>
            <a:rect l="l" t="t" r="r" b="b"/>
            <a:pathLst>
              <a:path w="429260" h="94614">
                <a:moveTo>
                  <a:pt x="18427" y="64452"/>
                </a:moveTo>
                <a:lnTo>
                  <a:pt x="10629" y="64452"/>
                </a:lnTo>
                <a:lnTo>
                  <a:pt x="7264" y="65862"/>
                </a:lnTo>
                <a:lnTo>
                  <a:pt x="1447" y="71551"/>
                </a:lnTo>
                <a:lnTo>
                  <a:pt x="0" y="74955"/>
                </a:lnTo>
                <a:lnTo>
                  <a:pt x="0" y="82753"/>
                </a:lnTo>
                <a:lnTo>
                  <a:pt x="1422" y="86093"/>
                </a:lnTo>
                <a:lnTo>
                  <a:pt x="7112" y="91782"/>
                </a:lnTo>
                <a:lnTo>
                  <a:pt x="10502" y="93205"/>
                </a:lnTo>
                <a:lnTo>
                  <a:pt x="18427" y="93205"/>
                </a:lnTo>
                <a:lnTo>
                  <a:pt x="21805" y="91782"/>
                </a:lnTo>
                <a:lnTo>
                  <a:pt x="27355" y="86093"/>
                </a:lnTo>
                <a:lnTo>
                  <a:pt x="28752" y="82753"/>
                </a:lnTo>
                <a:lnTo>
                  <a:pt x="28752" y="74955"/>
                </a:lnTo>
                <a:lnTo>
                  <a:pt x="27355" y="71551"/>
                </a:lnTo>
                <a:lnTo>
                  <a:pt x="21805" y="65862"/>
                </a:lnTo>
                <a:lnTo>
                  <a:pt x="18427" y="64452"/>
                </a:lnTo>
                <a:close/>
              </a:path>
              <a:path w="429260" h="94614">
                <a:moveTo>
                  <a:pt x="428701" y="1460"/>
                </a:moveTo>
                <a:lnTo>
                  <a:pt x="377050" y="1460"/>
                </a:lnTo>
                <a:lnTo>
                  <a:pt x="377050" y="92621"/>
                </a:lnTo>
                <a:lnTo>
                  <a:pt x="429234" y="92621"/>
                </a:lnTo>
                <a:lnTo>
                  <a:pt x="429234" y="76326"/>
                </a:lnTo>
                <a:lnTo>
                  <a:pt x="397471" y="76326"/>
                </a:lnTo>
                <a:lnTo>
                  <a:pt x="397471" y="53784"/>
                </a:lnTo>
                <a:lnTo>
                  <a:pt x="426173" y="53784"/>
                </a:lnTo>
                <a:lnTo>
                  <a:pt x="426173" y="38036"/>
                </a:lnTo>
                <a:lnTo>
                  <a:pt x="397471" y="38036"/>
                </a:lnTo>
                <a:lnTo>
                  <a:pt x="397471" y="17475"/>
                </a:lnTo>
                <a:lnTo>
                  <a:pt x="428701" y="17475"/>
                </a:lnTo>
                <a:lnTo>
                  <a:pt x="428701" y="1460"/>
                </a:lnTo>
                <a:close/>
              </a:path>
              <a:path w="429260" h="94614">
                <a:moveTo>
                  <a:pt x="318465" y="1460"/>
                </a:moveTo>
                <a:lnTo>
                  <a:pt x="299377" y="1460"/>
                </a:lnTo>
                <a:lnTo>
                  <a:pt x="299377" y="92621"/>
                </a:lnTo>
                <a:lnTo>
                  <a:pt x="318592" y="92621"/>
                </a:lnTo>
                <a:lnTo>
                  <a:pt x="318592" y="40474"/>
                </a:lnTo>
                <a:lnTo>
                  <a:pt x="337813" y="40474"/>
                </a:lnTo>
                <a:lnTo>
                  <a:pt x="318465" y="1460"/>
                </a:lnTo>
                <a:close/>
              </a:path>
              <a:path w="429260" h="94614">
                <a:moveTo>
                  <a:pt x="337813" y="40474"/>
                </a:moveTo>
                <a:lnTo>
                  <a:pt x="318592" y="40474"/>
                </a:lnTo>
                <a:lnTo>
                  <a:pt x="344754" y="92621"/>
                </a:lnTo>
                <a:lnTo>
                  <a:pt x="362229" y="92621"/>
                </a:lnTo>
                <a:lnTo>
                  <a:pt x="362229" y="51244"/>
                </a:lnTo>
                <a:lnTo>
                  <a:pt x="343154" y="51244"/>
                </a:lnTo>
                <a:lnTo>
                  <a:pt x="337813" y="40474"/>
                </a:lnTo>
                <a:close/>
              </a:path>
              <a:path w="429260" h="94614">
                <a:moveTo>
                  <a:pt x="362229" y="1460"/>
                </a:moveTo>
                <a:lnTo>
                  <a:pt x="343154" y="1460"/>
                </a:lnTo>
                <a:lnTo>
                  <a:pt x="343154" y="51244"/>
                </a:lnTo>
                <a:lnTo>
                  <a:pt x="362229" y="51244"/>
                </a:lnTo>
                <a:lnTo>
                  <a:pt x="362229" y="1460"/>
                </a:lnTo>
                <a:close/>
              </a:path>
              <a:path w="429260" h="94614">
                <a:moveTo>
                  <a:pt x="282956" y="1460"/>
                </a:moveTo>
                <a:lnTo>
                  <a:pt x="262280" y="1460"/>
                </a:lnTo>
                <a:lnTo>
                  <a:pt x="262280" y="92621"/>
                </a:lnTo>
                <a:lnTo>
                  <a:pt x="282956" y="92621"/>
                </a:lnTo>
                <a:lnTo>
                  <a:pt x="282956" y="1460"/>
                </a:lnTo>
                <a:close/>
              </a:path>
              <a:path w="429260" h="94614">
                <a:moveTo>
                  <a:pt x="221449" y="1460"/>
                </a:moveTo>
                <a:lnTo>
                  <a:pt x="200761" y="1460"/>
                </a:lnTo>
                <a:lnTo>
                  <a:pt x="200761" y="92621"/>
                </a:lnTo>
                <a:lnTo>
                  <a:pt x="252806" y="92621"/>
                </a:lnTo>
                <a:lnTo>
                  <a:pt x="252806" y="76199"/>
                </a:lnTo>
                <a:lnTo>
                  <a:pt x="221449" y="76199"/>
                </a:lnTo>
                <a:lnTo>
                  <a:pt x="221449" y="1460"/>
                </a:lnTo>
                <a:close/>
              </a:path>
              <a:path w="429260" h="94614">
                <a:moveTo>
                  <a:pt x="142036" y="1460"/>
                </a:moveTo>
                <a:lnTo>
                  <a:pt x="122948" y="1460"/>
                </a:lnTo>
                <a:lnTo>
                  <a:pt x="122948" y="92621"/>
                </a:lnTo>
                <a:lnTo>
                  <a:pt x="142163" y="92621"/>
                </a:lnTo>
                <a:lnTo>
                  <a:pt x="142163" y="40474"/>
                </a:lnTo>
                <a:lnTo>
                  <a:pt x="161384" y="40474"/>
                </a:lnTo>
                <a:lnTo>
                  <a:pt x="142036" y="1460"/>
                </a:lnTo>
                <a:close/>
              </a:path>
              <a:path w="429260" h="94614">
                <a:moveTo>
                  <a:pt x="161384" y="40474"/>
                </a:moveTo>
                <a:lnTo>
                  <a:pt x="142163" y="40474"/>
                </a:lnTo>
                <a:lnTo>
                  <a:pt x="168325" y="92621"/>
                </a:lnTo>
                <a:lnTo>
                  <a:pt x="185813" y="92621"/>
                </a:lnTo>
                <a:lnTo>
                  <a:pt x="185813" y="51244"/>
                </a:lnTo>
                <a:lnTo>
                  <a:pt x="166725" y="51244"/>
                </a:lnTo>
                <a:lnTo>
                  <a:pt x="161384" y="40474"/>
                </a:lnTo>
                <a:close/>
              </a:path>
              <a:path w="429260" h="94614">
                <a:moveTo>
                  <a:pt x="185813" y="1460"/>
                </a:moveTo>
                <a:lnTo>
                  <a:pt x="166725" y="1460"/>
                </a:lnTo>
                <a:lnTo>
                  <a:pt x="166725" y="51244"/>
                </a:lnTo>
                <a:lnTo>
                  <a:pt x="185813" y="51244"/>
                </a:lnTo>
                <a:lnTo>
                  <a:pt x="185813" y="1460"/>
                </a:lnTo>
                <a:close/>
              </a:path>
              <a:path w="429260" h="94614">
                <a:moveTo>
                  <a:pt x="75844" y="0"/>
                </a:moveTo>
                <a:lnTo>
                  <a:pt x="43422" y="27703"/>
                </a:lnTo>
                <a:lnTo>
                  <a:pt x="41008" y="47104"/>
                </a:lnTo>
                <a:lnTo>
                  <a:pt x="41623" y="57414"/>
                </a:lnTo>
                <a:lnTo>
                  <a:pt x="61856" y="91049"/>
                </a:lnTo>
                <a:lnTo>
                  <a:pt x="75844" y="94221"/>
                </a:lnTo>
                <a:lnTo>
                  <a:pt x="83226" y="93423"/>
                </a:lnTo>
                <a:lnTo>
                  <a:pt x="89878" y="91032"/>
                </a:lnTo>
                <a:lnTo>
                  <a:pt x="95792" y="87047"/>
                </a:lnTo>
                <a:lnTo>
                  <a:pt x="100926" y="81533"/>
                </a:lnTo>
                <a:lnTo>
                  <a:pt x="103775" y="76860"/>
                </a:lnTo>
                <a:lnTo>
                  <a:pt x="71475" y="76860"/>
                </a:lnTo>
                <a:lnTo>
                  <a:pt x="68097" y="74307"/>
                </a:lnTo>
                <a:lnTo>
                  <a:pt x="63296" y="64084"/>
                </a:lnTo>
                <a:lnTo>
                  <a:pt x="62206" y="57414"/>
                </a:lnTo>
                <a:lnTo>
                  <a:pt x="62090" y="47104"/>
                </a:lnTo>
                <a:lnTo>
                  <a:pt x="62949" y="34026"/>
                </a:lnTo>
                <a:lnTo>
                  <a:pt x="65528" y="24684"/>
                </a:lnTo>
                <a:lnTo>
                  <a:pt x="69826" y="19077"/>
                </a:lnTo>
                <a:lnTo>
                  <a:pt x="75844" y="17208"/>
                </a:lnTo>
                <a:lnTo>
                  <a:pt x="103688" y="17208"/>
                </a:lnTo>
                <a:lnTo>
                  <a:pt x="100926" y="12674"/>
                </a:lnTo>
                <a:lnTo>
                  <a:pt x="95757" y="7131"/>
                </a:lnTo>
                <a:lnTo>
                  <a:pt x="89852" y="3170"/>
                </a:lnTo>
                <a:lnTo>
                  <a:pt x="83213" y="792"/>
                </a:lnTo>
                <a:lnTo>
                  <a:pt x="75844" y="0"/>
                </a:lnTo>
                <a:close/>
              </a:path>
              <a:path w="429260" h="94614">
                <a:moveTo>
                  <a:pt x="103688" y="17208"/>
                </a:moveTo>
                <a:lnTo>
                  <a:pt x="75844" y="17208"/>
                </a:lnTo>
                <a:lnTo>
                  <a:pt x="81854" y="19077"/>
                </a:lnTo>
                <a:lnTo>
                  <a:pt x="86148" y="24684"/>
                </a:lnTo>
                <a:lnTo>
                  <a:pt x="88726" y="34026"/>
                </a:lnTo>
                <a:lnTo>
                  <a:pt x="89585" y="47104"/>
                </a:lnTo>
                <a:lnTo>
                  <a:pt x="88726" y="60122"/>
                </a:lnTo>
                <a:lnTo>
                  <a:pt x="86148" y="69421"/>
                </a:lnTo>
                <a:lnTo>
                  <a:pt x="81854" y="75000"/>
                </a:lnTo>
                <a:lnTo>
                  <a:pt x="75844" y="76860"/>
                </a:lnTo>
                <a:lnTo>
                  <a:pt x="103775" y="76860"/>
                </a:lnTo>
                <a:lnTo>
                  <a:pt x="105134" y="74630"/>
                </a:lnTo>
                <a:lnTo>
                  <a:pt x="108138" y="66590"/>
                </a:lnTo>
                <a:lnTo>
                  <a:pt x="109940" y="57414"/>
                </a:lnTo>
                <a:lnTo>
                  <a:pt x="110540" y="47104"/>
                </a:lnTo>
                <a:lnTo>
                  <a:pt x="109940" y="36795"/>
                </a:lnTo>
                <a:lnTo>
                  <a:pt x="108138" y="27622"/>
                </a:lnTo>
                <a:lnTo>
                  <a:pt x="105134" y="19583"/>
                </a:lnTo>
                <a:lnTo>
                  <a:pt x="103688" y="172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929996" y="0"/>
            <a:ext cx="630555" cy="540385"/>
          </a:xfrm>
          <a:custGeom>
            <a:avLst/>
            <a:gdLst/>
            <a:ahLst/>
            <a:cxnLst/>
            <a:rect l="l" t="t" r="r" b="b"/>
            <a:pathLst>
              <a:path w="630554" h="540385">
                <a:moveTo>
                  <a:pt x="0" y="540004"/>
                </a:moveTo>
                <a:lnTo>
                  <a:pt x="630008" y="540004"/>
                </a:lnTo>
                <a:lnTo>
                  <a:pt x="630008" y="0"/>
                </a:lnTo>
                <a:lnTo>
                  <a:pt x="0" y="0"/>
                </a:lnTo>
                <a:lnTo>
                  <a:pt x="0" y="540004"/>
                </a:lnTo>
                <a:close/>
              </a:path>
            </a:pathLst>
          </a:custGeom>
          <a:solidFill>
            <a:srgbClr val="4A9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263995" y="0"/>
            <a:ext cx="630555" cy="357505"/>
          </a:xfrm>
          <a:custGeom>
            <a:avLst/>
            <a:gdLst/>
            <a:ahLst/>
            <a:cxnLst/>
            <a:rect l="l" t="t" r="r" b="b"/>
            <a:pathLst>
              <a:path w="630554" h="357505">
                <a:moveTo>
                  <a:pt x="0" y="357467"/>
                </a:moveTo>
                <a:lnTo>
                  <a:pt x="629996" y="357467"/>
                </a:lnTo>
                <a:lnTo>
                  <a:pt x="629996" y="0"/>
                </a:lnTo>
                <a:lnTo>
                  <a:pt x="0" y="0"/>
                </a:lnTo>
                <a:lnTo>
                  <a:pt x="0" y="357467"/>
                </a:lnTo>
                <a:close/>
              </a:path>
            </a:pathLst>
          </a:custGeom>
          <a:solidFill>
            <a:srgbClr val="4A9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75995" y="0"/>
            <a:ext cx="4986020" cy="540385"/>
          </a:xfrm>
          <a:custGeom>
            <a:avLst/>
            <a:gdLst/>
            <a:ahLst/>
            <a:cxnLst/>
            <a:rect l="l" t="t" r="r" b="b"/>
            <a:pathLst>
              <a:path w="4986020" h="540385">
                <a:moveTo>
                  <a:pt x="0" y="540004"/>
                </a:moveTo>
                <a:lnTo>
                  <a:pt x="4985994" y="540004"/>
                </a:lnTo>
                <a:lnTo>
                  <a:pt x="4985994" y="0"/>
                </a:lnTo>
                <a:lnTo>
                  <a:pt x="0" y="0"/>
                </a:lnTo>
                <a:lnTo>
                  <a:pt x="0" y="540004"/>
                </a:lnTo>
                <a:close/>
              </a:path>
            </a:pathLst>
          </a:custGeom>
          <a:solidFill>
            <a:srgbClr val="4A9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 txBox="1"/>
          <p:nvPr/>
        </p:nvSpPr>
        <p:spPr>
          <a:xfrm>
            <a:off x="575995" y="0"/>
            <a:ext cx="4986020" cy="357505"/>
          </a:xfrm>
          <a:prstGeom prst="rect">
            <a:avLst/>
          </a:prstGeom>
          <a:solidFill>
            <a:srgbClr val="4A96D2"/>
          </a:solidFill>
        </p:spPr>
        <p:txBody>
          <a:bodyPr vert="horz" wrap="square" lIns="0" tIns="80010" rIns="0" bIns="0" rtlCol="0">
            <a:spAutoFit/>
          </a:bodyPr>
          <a:lstStyle/>
          <a:p>
            <a:pPr marL="143510">
              <a:lnSpc>
                <a:spcPts val="2185"/>
              </a:lnSpc>
              <a:spcBef>
                <a:spcPts val="630"/>
              </a:spcBef>
            </a:pPr>
            <a:r>
              <a:rPr sz="2000" b="1" spc="-195" dirty="0">
                <a:solidFill>
                  <a:srgbClr val="FFFFFF"/>
                </a:solidFill>
                <a:latin typeface="Palatino Linotype"/>
                <a:cs typeface="Palatino Linotype"/>
              </a:rPr>
              <a:t>ПРОГРАММНОЕ</a:t>
            </a:r>
            <a:r>
              <a:rPr sz="2000" b="1" spc="-24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000" b="1" spc="-170" dirty="0">
                <a:solidFill>
                  <a:srgbClr val="FFFFFF"/>
                </a:solidFill>
                <a:latin typeface="Palatino Linotype"/>
                <a:cs typeface="Palatino Linotype"/>
              </a:rPr>
              <a:t>ОБЕСПЕЧЕНИЕ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0" y="0"/>
            <a:ext cx="540385" cy="540385"/>
          </a:xfrm>
          <a:custGeom>
            <a:avLst/>
            <a:gdLst/>
            <a:ahLst/>
            <a:cxnLst/>
            <a:rect l="l" t="t" r="r" b="b"/>
            <a:pathLst>
              <a:path w="540385" h="540385">
                <a:moveTo>
                  <a:pt x="0" y="540003"/>
                </a:moveTo>
                <a:lnTo>
                  <a:pt x="540004" y="540003"/>
                </a:lnTo>
                <a:lnTo>
                  <a:pt x="540004" y="0"/>
                </a:lnTo>
                <a:lnTo>
                  <a:pt x="0" y="0"/>
                </a:lnTo>
                <a:lnTo>
                  <a:pt x="0" y="540003"/>
                </a:lnTo>
                <a:close/>
              </a:path>
            </a:pathLst>
          </a:custGeom>
          <a:solidFill>
            <a:srgbClr val="4A9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97269" y="90003"/>
            <a:ext cx="346075" cy="370205"/>
          </a:xfrm>
          <a:custGeom>
            <a:avLst/>
            <a:gdLst/>
            <a:ahLst/>
            <a:cxnLst/>
            <a:rect l="l" t="t" r="r" b="b"/>
            <a:pathLst>
              <a:path w="346075" h="370205">
                <a:moveTo>
                  <a:pt x="123380" y="123355"/>
                </a:moveTo>
                <a:lnTo>
                  <a:pt x="75405" y="133068"/>
                </a:lnTo>
                <a:lnTo>
                  <a:pt x="36182" y="159538"/>
                </a:lnTo>
                <a:lnTo>
                  <a:pt x="9712" y="198766"/>
                </a:lnTo>
                <a:lnTo>
                  <a:pt x="0" y="246748"/>
                </a:lnTo>
                <a:lnTo>
                  <a:pt x="9712" y="294720"/>
                </a:lnTo>
                <a:lnTo>
                  <a:pt x="36182" y="333940"/>
                </a:lnTo>
                <a:lnTo>
                  <a:pt x="75405" y="360405"/>
                </a:lnTo>
                <a:lnTo>
                  <a:pt x="123380" y="370116"/>
                </a:lnTo>
                <a:lnTo>
                  <a:pt x="171347" y="360405"/>
                </a:lnTo>
                <a:lnTo>
                  <a:pt x="193525" y="345439"/>
                </a:lnTo>
                <a:lnTo>
                  <a:pt x="123380" y="345439"/>
                </a:lnTo>
                <a:lnTo>
                  <a:pt x="112614" y="344841"/>
                </a:lnTo>
                <a:lnTo>
                  <a:pt x="102187" y="343100"/>
                </a:lnTo>
                <a:lnTo>
                  <a:pt x="92155" y="340296"/>
                </a:lnTo>
                <a:lnTo>
                  <a:pt x="82575" y="336511"/>
                </a:lnTo>
                <a:lnTo>
                  <a:pt x="101714" y="294360"/>
                </a:lnTo>
                <a:lnTo>
                  <a:pt x="144783" y="294360"/>
                </a:lnTo>
                <a:lnTo>
                  <a:pt x="154871" y="287553"/>
                </a:lnTo>
                <a:lnTo>
                  <a:pt x="33616" y="287553"/>
                </a:lnTo>
                <a:lnTo>
                  <a:pt x="29819" y="277968"/>
                </a:lnTo>
                <a:lnTo>
                  <a:pt x="27012" y="267936"/>
                </a:lnTo>
                <a:lnTo>
                  <a:pt x="25272" y="257512"/>
                </a:lnTo>
                <a:lnTo>
                  <a:pt x="24676" y="246748"/>
                </a:lnTo>
                <a:lnTo>
                  <a:pt x="32444" y="208367"/>
                </a:lnTo>
                <a:lnTo>
                  <a:pt x="53616" y="176988"/>
                </a:lnTo>
                <a:lnTo>
                  <a:pt x="84994" y="155813"/>
                </a:lnTo>
                <a:lnTo>
                  <a:pt x="123380" y="148043"/>
                </a:lnTo>
                <a:lnTo>
                  <a:pt x="193536" y="148043"/>
                </a:lnTo>
                <a:lnTo>
                  <a:pt x="171347" y="133068"/>
                </a:lnTo>
                <a:lnTo>
                  <a:pt x="123380" y="123355"/>
                </a:lnTo>
                <a:close/>
              </a:path>
              <a:path w="346075" h="370205">
                <a:moveTo>
                  <a:pt x="238488" y="205943"/>
                </a:moveTo>
                <a:lnTo>
                  <a:pt x="213131" y="205943"/>
                </a:lnTo>
                <a:lnTo>
                  <a:pt x="216928" y="215524"/>
                </a:lnTo>
                <a:lnTo>
                  <a:pt x="219735" y="225550"/>
                </a:lnTo>
                <a:lnTo>
                  <a:pt x="221475" y="235973"/>
                </a:lnTo>
                <a:lnTo>
                  <a:pt x="222072" y="246748"/>
                </a:lnTo>
                <a:lnTo>
                  <a:pt x="214302" y="285127"/>
                </a:lnTo>
                <a:lnTo>
                  <a:pt x="193128" y="316501"/>
                </a:lnTo>
                <a:lnTo>
                  <a:pt x="161753" y="337672"/>
                </a:lnTo>
                <a:lnTo>
                  <a:pt x="123380" y="345439"/>
                </a:lnTo>
                <a:lnTo>
                  <a:pt x="193525" y="345439"/>
                </a:lnTo>
                <a:lnTo>
                  <a:pt x="210567" y="333940"/>
                </a:lnTo>
                <a:lnTo>
                  <a:pt x="237035" y="294720"/>
                </a:lnTo>
                <a:lnTo>
                  <a:pt x="246748" y="246748"/>
                </a:lnTo>
                <a:lnTo>
                  <a:pt x="238488" y="205943"/>
                </a:lnTo>
                <a:close/>
              </a:path>
              <a:path w="346075" h="370205">
                <a:moveTo>
                  <a:pt x="204516" y="117208"/>
                </a:moveTo>
                <a:lnTo>
                  <a:pt x="123380" y="117208"/>
                </a:lnTo>
                <a:lnTo>
                  <a:pt x="173753" y="127403"/>
                </a:lnTo>
                <a:lnTo>
                  <a:pt x="214934" y="155189"/>
                </a:lnTo>
                <a:lnTo>
                  <a:pt x="242723" y="196369"/>
                </a:lnTo>
                <a:lnTo>
                  <a:pt x="252920" y="246748"/>
                </a:lnTo>
                <a:lnTo>
                  <a:pt x="251189" y="267936"/>
                </a:lnTo>
                <a:lnTo>
                  <a:pt x="246056" y="288339"/>
                </a:lnTo>
                <a:lnTo>
                  <a:pt x="237618" y="307639"/>
                </a:lnTo>
                <a:lnTo>
                  <a:pt x="225971" y="325577"/>
                </a:lnTo>
                <a:lnTo>
                  <a:pt x="223126" y="329298"/>
                </a:lnTo>
                <a:lnTo>
                  <a:pt x="222631" y="334327"/>
                </a:lnTo>
                <a:lnTo>
                  <a:pt x="226783" y="342760"/>
                </a:lnTo>
                <a:lnTo>
                  <a:pt x="231063" y="345439"/>
                </a:lnTo>
                <a:lnTo>
                  <a:pt x="296100" y="345439"/>
                </a:lnTo>
                <a:lnTo>
                  <a:pt x="315282" y="341555"/>
                </a:lnTo>
                <a:lnTo>
                  <a:pt x="330973" y="330969"/>
                </a:lnTo>
                <a:lnTo>
                  <a:pt x="337863" y="320763"/>
                </a:lnTo>
                <a:lnTo>
                  <a:pt x="258572" y="320763"/>
                </a:lnTo>
                <a:lnTo>
                  <a:pt x="266809" y="303342"/>
                </a:lnTo>
                <a:lnTo>
                  <a:pt x="272759" y="285103"/>
                </a:lnTo>
                <a:lnTo>
                  <a:pt x="276368" y="266191"/>
                </a:lnTo>
                <a:lnTo>
                  <a:pt x="277583" y="246748"/>
                </a:lnTo>
                <a:lnTo>
                  <a:pt x="269710" y="198054"/>
                </a:lnTo>
                <a:lnTo>
                  <a:pt x="247795" y="155727"/>
                </a:lnTo>
                <a:lnTo>
                  <a:pt x="214397" y="122324"/>
                </a:lnTo>
                <a:lnTo>
                  <a:pt x="204516" y="117208"/>
                </a:lnTo>
                <a:close/>
              </a:path>
              <a:path w="346075" h="370205">
                <a:moveTo>
                  <a:pt x="337863" y="24676"/>
                </a:moveTo>
                <a:lnTo>
                  <a:pt x="296100" y="24676"/>
                </a:lnTo>
                <a:lnTo>
                  <a:pt x="305683" y="26619"/>
                </a:lnTo>
                <a:lnTo>
                  <a:pt x="313529" y="31913"/>
                </a:lnTo>
                <a:lnTo>
                  <a:pt x="318830" y="39758"/>
                </a:lnTo>
                <a:lnTo>
                  <a:pt x="320776" y="49352"/>
                </a:lnTo>
                <a:lnTo>
                  <a:pt x="320776" y="296087"/>
                </a:lnTo>
                <a:lnTo>
                  <a:pt x="318830" y="305687"/>
                </a:lnTo>
                <a:lnTo>
                  <a:pt x="313529" y="313531"/>
                </a:lnTo>
                <a:lnTo>
                  <a:pt x="305683" y="318822"/>
                </a:lnTo>
                <a:lnTo>
                  <a:pt x="296100" y="320763"/>
                </a:lnTo>
                <a:lnTo>
                  <a:pt x="337863" y="320763"/>
                </a:lnTo>
                <a:lnTo>
                  <a:pt x="341565" y="315280"/>
                </a:lnTo>
                <a:lnTo>
                  <a:pt x="345452" y="296087"/>
                </a:lnTo>
                <a:lnTo>
                  <a:pt x="345452" y="49352"/>
                </a:lnTo>
                <a:lnTo>
                  <a:pt x="341565" y="30159"/>
                </a:lnTo>
                <a:lnTo>
                  <a:pt x="337863" y="24676"/>
                </a:lnTo>
                <a:close/>
              </a:path>
              <a:path w="346075" h="370205">
                <a:moveTo>
                  <a:pt x="144783" y="294360"/>
                </a:moveTo>
                <a:lnTo>
                  <a:pt x="101714" y="294360"/>
                </a:lnTo>
                <a:lnTo>
                  <a:pt x="108330" y="297395"/>
                </a:lnTo>
                <a:lnTo>
                  <a:pt x="115633" y="299173"/>
                </a:lnTo>
                <a:lnTo>
                  <a:pt x="123380" y="299173"/>
                </a:lnTo>
                <a:lnTo>
                  <a:pt x="143766" y="295047"/>
                </a:lnTo>
                <a:lnTo>
                  <a:pt x="144783" y="294360"/>
                </a:lnTo>
                <a:close/>
              </a:path>
              <a:path w="346075" h="370205">
                <a:moveTo>
                  <a:pt x="131114" y="194309"/>
                </a:moveTo>
                <a:lnTo>
                  <a:pt x="123380" y="194309"/>
                </a:lnTo>
                <a:lnTo>
                  <a:pt x="102987" y="198438"/>
                </a:lnTo>
                <a:lnTo>
                  <a:pt x="86317" y="209689"/>
                </a:lnTo>
                <a:lnTo>
                  <a:pt x="75069" y="226360"/>
                </a:lnTo>
                <a:lnTo>
                  <a:pt x="70942" y="246748"/>
                </a:lnTo>
                <a:lnTo>
                  <a:pt x="70942" y="254469"/>
                </a:lnTo>
                <a:lnTo>
                  <a:pt x="72720" y="261772"/>
                </a:lnTo>
                <a:lnTo>
                  <a:pt x="75742" y="268389"/>
                </a:lnTo>
                <a:lnTo>
                  <a:pt x="33616" y="287553"/>
                </a:lnTo>
                <a:lnTo>
                  <a:pt x="154871" y="287553"/>
                </a:lnTo>
                <a:lnTo>
                  <a:pt x="155925" y="286842"/>
                </a:lnTo>
                <a:lnTo>
                  <a:pt x="123380" y="286842"/>
                </a:lnTo>
                <a:lnTo>
                  <a:pt x="107782" y="283685"/>
                </a:lnTo>
                <a:lnTo>
                  <a:pt x="95037" y="275081"/>
                </a:lnTo>
                <a:lnTo>
                  <a:pt x="86440" y="262335"/>
                </a:lnTo>
                <a:lnTo>
                  <a:pt x="83286" y="246748"/>
                </a:lnTo>
                <a:lnTo>
                  <a:pt x="86440" y="231146"/>
                </a:lnTo>
                <a:lnTo>
                  <a:pt x="95037" y="218392"/>
                </a:lnTo>
                <a:lnTo>
                  <a:pt x="107782" y="209786"/>
                </a:lnTo>
                <a:lnTo>
                  <a:pt x="123380" y="206628"/>
                </a:lnTo>
                <a:lnTo>
                  <a:pt x="211622" y="206628"/>
                </a:lnTo>
                <a:lnTo>
                  <a:pt x="213131" y="205943"/>
                </a:lnTo>
                <a:lnTo>
                  <a:pt x="238488" y="205943"/>
                </a:lnTo>
                <a:lnTo>
                  <a:pt x="237105" y="199110"/>
                </a:lnTo>
                <a:lnTo>
                  <a:pt x="145021" y="199110"/>
                </a:lnTo>
                <a:lnTo>
                  <a:pt x="138404" y="196100"/>
                </a:lnTo>
                <a:lnTo>
                  <a:pt x="131114" y="194309"/>
                </a:lnTo>
                <a:close/>
              </a:path>
              <a:path w="346075" h="370205">
                <a:moveTo>
                  <a:pt x="211622" y="206628"/>
                </a:moveTo>
                <a:lnTo>
                  <a:pt x="123380" y="206628"/>
                </a:lnTo>
                <a:lnTo>
                  <a:pt x="138965" y="209786"/>
                </a:lnTo>
                <a:lnTo>
                  <a:pt x="151707" y="218392"/>
                </a:lnTo>
                <a:lnTo>
                  <a:pt x="160306" y="231146"/>
                </a:lnTo>
                <a:lnTo>
                  <a:pt x="163461" y="246748"/>
                </a:lnTo>
                <a:lnTo>
                  <a:pt x="160306" y="262335"/>
                </a:lnTo>
                <a:lnTo>
                  <a:pt x="151707" y="275081"/>
                </a:lnTo>
                <a:lnTo>
                  <a:pt x="138965" y="283685"/>
                </a:lnTo>
                <a:lnTo>
                  <a:pt x="123380" y="286842"/>
                </a:lnTo>
                <a:lnTo>
                  <a:pt x="155925" y="286842"/>
                </a:lnTo>
                <a:lnTo>
                  <a:pt x="160432" y="283800"/>
                </a:lnTo>
                <a:lnTo>
                  <a:pt x="171679" y="267134"/>
                </a:lnTo>
                <a:lnTo>
                  <a:pt x="175806" y="246748"/>
                </a:lnTo>
                <a:lnTo>
                  <a:pt x="175806" y="239001"/>
                </a:lnTo>
                <a:lnTo>
                  <a:pt x="174028" y="231698"/>
                </a:lnTo>
                <a:lnTo>
                  <a:pt x="170992" y="225094"/>
                </a:lnTo>
                <a:lnTo>
                  <a:pt x="211622" y="206628"/>
                </a:lnTo>
                <a:close/>
              </a:path>
              <a:path w="346075" h="370205">
                <a:moveTo>
                  <a:pt x="123380" y="218986"/>
                </a:moveTo>
                <a:lnTo>
                  <a:pt x="112565" y="221168"/>
                </a:lnTo>
                <a:lnTo>
                  <a:pt x="103741" y="227118"/>
                </a:lnTo>
                <a:lnTo>
                  <a:pt x="97790" y="235973"/>
                </a:lnTo>
                <a:lnTo>
                  <a:pt x="95618" y="246748"/>
                </a:lnTo>
                <a:lnTo>
                  <a:pt x="97796" y="257553"/>
                </a:lnTo>
                <a:lnTo>
                  <a:pt x="103741" y="266377"/>
                </a:lnTo>
                <a:lnTo>
                  <a:pt x="112565" y="272328"/>
                </a:lnTo>
                <a:lnTo>
                  <a:pt x="123380" y="274510"/>
                </a:lnTo>
                <a:lnTo>
                  <a:pt x="134195" y="272328"/>
                </a:lnTo>
                <a:lnTo>
                  <a:pt x="143019" y="266377"/>
                </a:lnTo>
                <a:lnTo>
                  <a:pt x="148964" y="257553"/>
                </a:lnTo>
                <a:lnTo>
                  <a:pt x="151142" y="246748"/>
                </a:lnTo>
                <a:lnTo>
                  <a:pt x="148964" y="235943"/>
                </a:lnTo>
                <a:lnTo>
                  <a:pt x="143019" y="227118"/>
                </a:lnTo>
                <a:lnTo>
                  <a:pt x="134195" y="221168"/>
                </a:lnTo>
                <a:lnTo>
                  <a:pt x="123380" y="218986"/>
                </a:lnTo>
                <a:close/>
              </a:path>
              <a:path w="346075" h="370205">
                <a:moveTo>
                  <a:pt x="193536" y="148043"/>
                </a:moveTo>
                <a:lnTo>
                  <a:pt x="123380" y="148043"/>
                </a:lnTo>
                <a:lnTo>
                  <a:pt x="134137" y="148640"/>
                </a:lnTo>
                <a:lnTo>
                  <a:pt x="144557" y="150380"/>
                </a:lnTo>
                <a:lnTo>
                  <a:pt x="154587" y="153187"/>
                </a:lnTo>
                <a:lnTo>
                  <a:pt x="164172" y="156984"/>
                </a:lnTo>
                <a:lnTo>
                  <a:pt x="145021" y="199110"/>
                </a:lnTo>
                <a:lnTo>
                  <a:pt x="237105" y="199110"/>
                </a:lnTo>
                <a:lnTo>
                  <a:pt x="237035" y="198766"/>
                </a:lnTo>
                <a:lnTo>
                  <a:pt x="210567" y="159538"/>
                </a:lnTo>
                <a:lnTo>
                  <a:pt x="193536" y="148043"/>
                </a:lnTo>
                <a:close/>
              </a:path>
              <a:path w="346075" h="370205">
                <a:moveTo>
                  <a:pt x="296100" y="0"/>
                </a:moveTo>
                <a:lnTo>
                  <a:pt x="123380" y="0"/>
                </a:lnTo>
                <a:lnTo>
                  <a:pt x="104178" y="3884"/>
                </a:lnTo>
                <a:lnTo>
                  <a:pt x="88495" y="14470"/>
                </a:lnTo>
                <a:lnTo>
                  <a:pt x="77919" y="30159"/>
                </a:lnTo>
                <a:lnTo>
                  <a:pt x="74040" y="49352"/>
                </a:lnTo>
                <a:lnTo>
                  <a:pt x="74040" y="113728"/>
                </a:lnTo>
                <a:lnTo>
                  <a:pt x="75806" y="117360"/>
                </a:lnTo>
                <a:lnTo>
                  <a:pt x="81902" y="122034"/>
                </a:lnTo>
                <a:lnTo>
                  <a:pt x="85839" y="122808"/>
                </a:lnTo>
                <a:lnTo>
                  <a:pt x="89560" y="121818"/>
                </a:lnTo>
                <a:lnTo>
                  <a:pt x="98088" y="119806"/>
                </a:lnTo>
                <a:lnTo>
                  <a:pt x="106584" y="118365"/>
                </a:lnTo>
                <a:lnTo>
                  <a:pt x="115024" y="117498"/>
                </a:lnTo>
                <a:lnTo>
                  <a:pt x="123380" y="117208"/>
                </a:lnTo>
                <a:lnTo>
                  <a:pt x="204516" y="117208"/>
                </a:lnTo>
                <a:lnTo>
                  <a:pt x="172072" y="100406"/>
                </a:lnTo>
                <a:lnTo>
                  <a:pt x="136180" y="94602"/>
                </a:lnTo>
                <a:lnTo>
                  <a:pt x="98704" y="94602"/>
                </a:lnTo>
                <a:lnTo>
                  <a:pt x="98704" y="49352"/>
                </a:lnTo>
                <a:lnTo>
                  <a:pt x="100645" y="39758"/>
                </a:lnTo>
                <a:lnTo>
                  <a:pt x="105937" y="31913"/>
                </a:lnTo>
                <a:lnTo>
                  <a:pt x="113781" y="26619"/>
                </a:lnTo>
                <a:lnTo>
                  <a:pt x="123380" y="24676"/>
                </a:lnTo>
                <a:lnTo>
                  <a:pt x="337863" y="24676"/>
                </a:lnTo>
                <a:lnTo>
                  <a:pt x="330973" y="14470"/>
                </a:lnTo>
                <a:lnTo>
                  <a:pt x="315282" y="3884"/>
                </a:lnTo>
                <a:lnTo>
                  <a:pt x="296100" y="0"/>
                </a:lnTo>
                <a:close/>
              </a:path>
              <a:path w="346075" h="370205">
                <a:moveTo>
                  <a:pt x="123380" y="92532"/>
                </a:moveTo>
                <a:lnTo>
                  <a:pt x="115239" y="92532"/>
                </a:lnTo>
                <a:lnTo>
                  <a:pt x="106972" y="93217"/>
                </a:lnTo>
                <a:lnTo>
                  <a:pt x="98704" y="94602"/>
                </a:lnTo>
                <a:lnTo>
                  <a:pt x="136180" y="94602"/>
                </a:lnTo>
                <a:lnTo>
                  <a:pt x="123380" y="925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223802" y="357467"/>
            <a:ext cx="2308860" cy="1664335"/>
          </a:xfrm>
          <a:custGeom>
            <a:avLst/>
            <a:gdLst/>
            <a:ahLst/>
            <a:cxnLst/>
            <a:rect l="l" t="t" r="r" b="b"/>
            <a:pathLst>
              <a:path w="2308859" h="1664335">
                <a:moveTo>
                  <a:pt x="0" y="0"/>
                </a:moveTo>
                <a:lnTo>
                  <a:pt x="2308860" y="0"/>
                </a:lnTo>
                <a:lnTo>
                  <a:pt x="2308860" y="1664207"/>
                </a:lnTo>
                <a:lnTo>
                  <a:pt x="0" y="16642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573227" y="704354"/>
            <a:ext cx="1636701" cy="97199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12153" y="570420"/>
            <a:ext cx="1952625" cy="1207135"/>
          </a:xfrm>
          <a:custGeom>
            <a:avLst/>
            <a:gdLst/>
            <a:ahLst/>
            <a:cxnLst/>
            <a:rect l="l" t="t" r="r" b="b"/>
            <a:pathLst>
              <a:path w="1952625" h="1207135">
                <a:moveTo>
                  <a:pt x="0" y="0"/>
                </a:moveTo>
                <a:lnTo>
                  <a:pt x="1952244" y="0"/>
                </a:lnTo>
                <a:lnTo>
                  <a:pt x="1952244" y="1207007"/>
                </a:lnTo>
                <a:lnTo>
                  <a:pt x="0" y="12070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59999" y="706584"/>
            <a:ext cx="1662570" cy="92057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 txBox="1"/>
          <p:nvPr/>
        </p:nvSpPr>
        <p:spPr>
          <a:xfrm>
            <a:off x="2123300" y="660051"/>
            <a:ext cx="1179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154194"/>
                </a:solidFill>
                <a:latin typeface="Arial"/>
                <a:cs typeface="Arial"/>
                <a:hlinkClick r:id="rId36"/>
              </a:rPr>
              <a:t>www.pro-project.pl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6397473" y="120632"/>
            <a:ext cx="363220" cy="288925"/>
          </a:xfrm>
          <a:custGeom>
            <a:avLst/>
            <a:gdLst/>
            <a:ahLst/>
            <a:cxnLst/>
            <a:rect l="l" t="t" r="r" b="b"/>
            <a:pathLst>
              <a:path w="363220" h="288925">
                <a:moveTo>
                  <a:pt x="184467" y="60058"/>
                </a:moveTo>
                <a:lnTo>
                  <a:pt x="178600" y="60058"/>
                </a:lnTo>
                <a:lnTo>
                  <a:pt x="75298" y="137515"/>
                </a:lnTo>
                <a:lnTo>
                  <a:pt x="73532" y="141071"/>
                </a:lnTo>
                <a:lnTo>
                  <a:pt x="73532" y="283476"/>
                </a:lnTo>
                <a:lnTo>
                  <a:pt x="78905" y="288848"/>
                </a:lnTo>
                <a:lnTo>
                  <a:pt x="152158" y="288848"/>
                </a:lnTo>
                <a:lnTo>
                  <a:pt x="157530" y="283476"/>
                </a:lnTo>
                <a:lnTo>
                  <a:pt x="157530" y="264845"/>
                </a:lnTo>
                <a:lnTo>
                  <a:pt x="97523" y="264845"/>
                </a:lnTo>
                <a:lnTo>
                  <a:pt x="97523" y="150850"/>
                </a:lnTo>
                <a:lnTo>
                  <a:pt x="181533" y="87845"/>
                </a:lnTo>
                <a:lnTo>
                  <a:pt x="221522" y="87845"/>
                </a:lnTo>
                <a:lnTo>
                  <a:pt x="184467" y="60058"/>
                </a:lnTo>
                <a:close/>
              </a:path>
              <a:path w="363220" h="288925">
                <a:moveTo>
                  <a:pt x="229527" y="192849"/>
                </a:moveTo>
                <a:lnTo>
                  <a:pt x="205524" y="192849"/>
                </a:lnTo>
                <a:lnTo>
                  <a:pt x="205524" y="283476"/>
                </a:lnTo>
                <a:lnTo>
                  <a:pt x="210908" y="288848"/>
                </a:lnTo>
                <a:lnTo>
                  <a:pt x="284162" y="288848"/>
                </a:lnTo>
                <a:lnTo>
                  <a:pt x="289534" y="283476"/>
                </a:lnTo>
                <a:lnTo>
                  <a:pt x="289534" y="264845"/>
                </a:lnTo>
                <a:lnTo>
                  <a:pt x="229527" y="264845"/>
                </a:lnTo>
                <a:lnTo>
                  <a:pt x="229527" y="192849"/>
                </a:lnTo>
                <a:close/>
              </a:path>
              <a:path w="363220" h="288925">
                <a:moveTo>
                  <a:pt x="224154" y="168846"/>
                </a:moveTo>
                <a:lnTo>
                  <a:pt x="138899" y="168846"/>
                </a:lnTo>
                <a:lnTo>
                  <a:pt x="133527" y="174231"/>
                </a:lnTo>
                <a:lnTo>
                  <a:pt x="133527" y="264845"/>
                </a:lnTo>
                <a:lnTo>
                  <a:pt x="157530" y="264845"/>
                </a:lnTo>
                <a:lnTo>
                  <a:pt x="157530" y="192849"/>
                </a:lnTo>
                <a:lnTo>
                  <a:pt x="229527" y="192849"/>
                </a:lnTo>
                <a:lnTo>
                  <a:pt x="229527" y="174231"/>
                </a:lnTo>
                <a:lnTo>
                  <a:pt x="224154" y="168846"/>
                </a:lnTo>
                <a:close/>
              </a:path>
              <a:path w="363220" h="288925">
                <a:moveTo>
                  <a:pt x="221522" y="87845"/>
                </a:moveTo>
                <a:lnTo>
                  <a:pt x="181533" y="87845"/>
                </a:lnTo>
                <a:lnTo>
                  <a:pt x="265531" y="150850"/>
                </a:lnTo>
                <a:lnTo>
                  <a:pt x="265531" y="264845"/>
                </a:lnTo>
                <a:lnTo>
                  <a:pt x="289534" y="264845"/>
                </a:lnTo>
                <a:lnTo>
                  <a:pt x="289534" y="141071"/>
                </a:lnTo>
                <a:lnTo>
                  <a:pt x="287756" y="137515"/>
                </a:lnTo>
                <a:lnTo>
                  <a:pt x="221522" y="87845"/>
                </a:lnTo>
                <a:close/>
              </a:path>
              <a:path w="363220" h="288925">
                <a:moveTo>
                  <a:pt x="184594" y="0"/>
                </a:moveTo>
                <a:lnTo>
                  <a:pt x="178460" y="0"/>
                </a:lnTo>
                <a:lnTo>
                  <a:pt x="901" y="139509"/>
                </a:lnTo>
                <a:lnTo>
                  <a:pt x="0" y="147053"/>
                </a:lnTo>
                <a:lnTo>
                  <a:pt x="8191" y="157480"/>
                </a:lnTo>
                <a:lnTo>
                  <a:pt x="15735" y="158369"/>
                </a:lnTo>
                <a:lnTo>
                  <a:pt x="181533" y="28117"/>
                </a:lnTo>
                <a:lnTo>
                  <a:pt x="220379" y="28117"/>
                </a:lnTo>
                <a:lnTo>
                  <a:pt x="184594" y="0"/>
                </a:lnTo>
                <a:close/>
              </a:path>
              <a:path w="363220" h="288925">
                <a:moveTo>
                  <a:pt x="313524" y="24853"/>
                </a:moveTo>
                <a:lnTo>
                  <a:pt x="289534" y="24853"/>
                </a:lnTo>
                <a:lnTo>
                  <a:pt x="289534" y="110807"/>
                </a:lnTo>
                <a:lnTo>
                  <a:pt x="291223" y="114287"/>
                </a:lnTo>
                <a:lnTo>
                  <a:pt x="344322" y="156006"/>
                </a:lnTo>
                <a:lnTo>
                  <a:pt x="346925" y="156845"/>
                </a:lnTo>
                <a:lnTo>
                  <a:pt x="353072" y="156845"/>
                </a:lnTo>
                <a:lnTo>
                  <a:pt x="356590" y="155282"/>
                </a:lnTo>
                <a:lnTo>
                  <a:pt x="363054" y="147053"/>
                </a:lnTo>
                <a:lnTo>
                  <a:pt x="362153" y="139509"/>
                </a:lnTo>
                <a:lnTo>
                  <a:pt x="313524" y="101307"/>
                </a:lnTo>
                <a:lnTo>
                  <a:pt x="313524" y="24853"/>
                </a:lnTo>
                <a:close/>
              </a:path>
              <a:path w="363220" h="288925">
                <a:moveTo>
                  <a:pt x="220379" y="28117"/>
                </a:moveTo>
                <a:lnTo>
                  <a:pt x="181533" y="28117"/>
                </a:lnTo>
                <a:lnTo>
                  <a:pt x="261734" y="91135"/>
                </a:lnTo>
                <a:lnTo>
                  <a:pt x="266649" y="91643"/>
                </a:lnTo>
                <a:lnTo>
                  <a:pt x="274904" y="87642"/>
                </a:lnTo>
                <a:lnTo>
                  <a:pt x="277533" y="83451"/>
                </a:lnTo>
                <a:lnTo>
                  <a:pt x="277533" y="54165"/>
                </a:lnTo>
                <a:lnTo>
                  <a:pt x="253530" y="54165"/>
                </a:lnTo>
                <a:lnTo>
                  <a:pt x="220379" y="28117"/>
                </a:lnTo>
                <a:close/>
              </a:path>
              <a:path w="363220" h="288925">
                <a:moveTo>
                  <a:pt x="308152" y="850"/>
                </a:moveTo>
                <a:lnTo>
                  <a:pt x="258902" y="850"/>
                </a:lnTo>
                <a:lnTo>
                  <a:pt x="253530" y="6223"/>
                </a:lnTo>
                <a:lnTo>
                  <a:pt x="253530" y="54165"/>
                </a:lnTo>
                <a:lnTo>
                  <a:pt x="277533" y="54165"/>
                </a:lnTo>
                <a:lnTo>
                  <a:pt x="277533" y="24853"/>
                </a:lnTo>
                <a:lnTo>
                  <a:pt x="313524" y="24853"/>
                </a:lnTo>
                <a:lnTo>
                  <a:pt x="313524" y="6223"/>
                </a:lnTo>
                <a:lnTo>
                  <a:pt x="308152" y="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010995" y="72710"/>
            <a:ext cx="468630" cy="390525"/>
          </a:xfrm>
          <a:custGeom>
            <a:avLst/>
            <a:gdLst/>
            <a:ahLst/>
            <a:cxnLst/>
            <a:rect l="l" t="t" r="r" b="b"/>
            <a:pathLst>
              <a:path w="468629" h="390525">
                <a:moveTo>
                  <a:pt x="390017" y="62395"/>
                </a:moveTo>
                <a:lnTo>
                  <a:pt x="78003" y="62395"/>
                </a:lnTo>
                <a:lnTo>
                  <a:pt x="47668" y="68532"/>
                </a:lnTo>
                <a:lnTo>
                  <a:pt x="22871" y="85259"/>
                </a:lnTo>
                <a:lnTo>
                  <a:pt x="6139" y="110052"/>
                </a:lnTo>
                <a:lnTo>
                  <a:pt x="0" y="140385"/>
                </a:lnTo>
                <a:lnTo>
                  <a:pt x="80" y="312396"/>
                </a:lnTo>
                <a:lnTo>
                  <a:pt x="6139" y="342330"/>
                </a:lnTo>
                <a:lnTo>
                  <a:pt x="22871" y="367128"/>
                </a:lnTo>
                <a:lnTo>
                  <a:pt x="47668" y="383863"/>
                </a:lnTo>
                <a:lnTo>
                  <a:pt x="78003" y="390004"/>
                </a:lnTo>
                <a:lnTo>
                  <a:pt x="390017" y="390004"/>
                </a:lnTo>
                <a:lnTo>
                  <a:pt x="420339" y="383863"/>
                </a:lnTo>
                <a:lnTo>
                  <a:pt x="445133" y="367128"/>
                </a:lnTo>
                <a:lnTo>
                  <a:pt x="450753" y="358800"/>
                </a:lnTo>
                <a:lnTo>
                  <a:pt x="78003" y="358800"/>
                </a:lnTo>
                <a:lnTo>
                  <a:pt x="59801" y="355118"/>
                </a:lnTo>
                <a:lnTo>
                  <a:pt x="44919" y="345082"/>
                </a:lnTo>
                <a:lnTo>
                  <a:pt x="34876" y="330205"/>
                </a:lnTo>
                <a:lnTo>
                  <a:pt x="31271" y="312396"/>
                </a:lnTo>
                <a:lnTo>
                  <a:pt x="31191" y="140385"/>
                </a:lnTo>
                <a:lnTo>
                  <a:pt x="34876" y="122188"/>
                </a:lnTo>
                <a:lnTo>
                  <a:pt x="44919" y="107315"/>
                </a:lnTo>
                <a:lnTo>
                  <a:pt x="59801" y="97280"/>
                </a:lnTo>
                <a:lnTo>
                  <a:pt x="78003" y="93599"/>
                </a:lnTo>
                <a:lnTo>
                  <a:pt x="450761" y="93599"/>
                </a:lnTo>
                <a:lnTo>
                  <a:pt x="445133" y="85259"/>
                </a:lnTo>
                <a:lnTo>
                  <a:pt x="420339" y="68532"/>
                </a:lnTo>
                <a:lnTo>
                  <a:pt x="390017" y="62395"/>
                </a:lnTo>
                <a:close/>
              </a:path>
              <a:path w="468629" h="390525">
                <a:moveTo>
                  <a:pt x="450761" y="93599"/>
                </a:moveTo>
                <a:lnTo>
                  <a:pt x="390017" y="93599"/>
                </a:lnTo>
                <a:lnTo>
                  <a:pt x="408211" y="97280"/>
                </a:lnTo>
                <a:lnTo>
                  <a:pt x="423089" y="107315"/>
                </a:lnTo>
                <a:lnTo>
                  <a:pt x="433131" y="122188"/>
                </a:lnTo>
                <a:lnTo>
                  <a:pt x="436816" y="140385"/>
                </a:lnTo>
                <a:lnTo>
                  <a:pt x="436736" y="312396"/>
                </a:lnTo>
                <a:lnTo>
                  <a:pt x="433131" y="330205"/>
                </a:lnTo>
                <a:lnTo>
                  <a:pt x="423089" y="345082"/>
                </a:lnTo>
                <a:lnTo>
                  <a:pt x="408211" y="355118"/>
                </a:lnTo>
                <a:lnTo>
                  <a:pt x="390017" y="358800"/>
                </a:lnTo>
                <a:lnTo>
                  <a:pt x="450753" y="358800"/>
                </a:lnTo>
                <a:lnTo>
                  <a:pt x="461867" y="342330"/>
                </a:lnTo>
                <a:lnTo>
                  <a:pt x="467927" y="312396"/>
                </a:lnTo>
                <a:lnTo>
                  <a:pt x="468007" y="140385"/>
                </a:lnTo>
                <a:lnTo>
                  <a:pt x="461867" y="110052"/>
                </a:lnTo>
                <a:lnTo>
                  <a:pt x="450761" y="93599"/>
                </a:lnTo>
                <a:close/>
              </a:path>
              <a:path w="468629" h="390525">
                <a:moveTo>
                  <a:pt x="234962" y="310311"/>
                </a:moveTo>
                <a:lnTo>
                  <a:pt x="157822" y="310311"/>
                </a:lnTo>
                <a:lnTo>
                  <a:pt x="170386" y="312396"/>
                </a:lnTo>
                <a:lnTo>
                  <a:pt x="195345" y="321563"/>
                </a:lnTo>
                <a:lnTo>
                  <a:pt x="208521" y="323646"/>
                </a:lnTo>
                <a:lnTo>
                  <a:pt x="215794" y="323061"/>
                </a:lnTo>
                <a:lnTo>
                  <a:pt x="222565" y="321249"/>
                </a:lnTo>
                <a:lnTo>
                  <a:pt x="228925" y="318128"/>
                </a:lnTo>
                <a:lnTo>
                  <a:pt x="234962" y="313613"/>
                </a:lnTo>
                <a:lnTo>
                  <a:pt x="234962" y="310311"/>
                </a:lnTo>
                <a:close/>
              </a:path>
              <a:path w="468629" h="390525">
                <a:moveTo>
                  <a:pt x="159791" y="144030"/>
                </a:moveTo>
                <a:lnTo>
                  <a:pt x="132388" y="146551"/>
                </a:lnTo>
                <a:lnTo>
                  <a:pt x="110031" y="156816"/>
                </a:lnTo>
                <a:lnTo>
                  <a:pt x="94967" y="178877"/>
                </a:lnTo>
                <a:lnTo>
                  <a:pt x="89446" y="216789"/>
                </a:lnTo>
                <a:lnTo>
                  <a:pt x="93780" y="251264"/>
                </a:lnTo>
                <a:lnTo>
                  <a:pt x="105773" y="272956"/>
                </a:lnTo>
                <a:lnTo>
                  <a:pt x="123912" y="284649"/>
                </a:lnTo>
                <a:lnTo>
                  <a:pt x="146685" y="289128"/>
                </a:lnTo>
                <a:lnTo>
                  <a:pt x="141224" y="290880"/>
                </a:lnTo>
                <a:lnTo>
                  <a:pt x="136398" y="293738"/>
                </a:lnTo>
                <a:lnTo>
                  <a:pt x="132486" y="297878"/>
                </a:lnTo>
                <a:lnTo>
                  <a:pt x="132486" y="321043"/>
                </a:lnTo>
                <a:lnTo>
                  <a:pt x="139668" y="315674"/>
                </a:lnTo>
                <a:lnTo>
                  <a:pt x="145895" y="312395"/>
                </a:lnTo>
                <a:lnTo>
                  <a:pt x="151747" y="310758"/>
                </a:lnTo>
                <a:lnTo>
                  <a:pt x="157822" y="310311"/>
                </a:lnTo>
                <a:lnTo>
                  <a:pt x="234962" y="310311"/>
                </a:lnTo>
                <a:lnTo>
                  <a:pt x="234962" y="300697"/>
                </a:lnTo>
                <a:lnTo>
                  <a:pt x="210502" y="300697"/>
                </a:lnTo>
                <a:lnTo>
                  <a:pt x="201884" y="299411"/>
                </a:lnTo>
                <a:lnTo>
                  <a:pt x="192552" y="296303"/>
                </a:lnTo>
                <a:lnTo>
                  <a:pt x="182690" y="292500"/>
                </a:lnTo>
                <a:lnTo>
                  <a:pt x="172478" y="289128"/>
                </a:lnTo>
                <a:lnTo>
                  <a:pt x="195314" y="284679"/>
                </a:lnTo>
                <a:lnTo>
                  <a:pt x="213607" y="273037"/>
                </a:lnTo>
                <a:lnTo>
                  <a:pt x="217329" y="266395"/>
                </a:lnTo>
                <a:lnTo>
                  <a:pt x="159791" y="266395"/>
                </a:lnTo>
                <a:lnTo>
                  <a:pt x="144062" y="265591"/>
                </a:lnTo>
                <a:lnTo>
                  <a:pt x="130978" y="260118"/>
                </a:lnTo>
                <a:lnTo>
                  <a:pt x="122033" y="245381"/>
                </a:lnTo>
                <a:lnTo>
                  <a:pt x="118719" y="216789"/>
                </a:lnTo>
                <a:lnTo>
                  <a:pt x="122033" y="188208"/>
                </a:lnTo>
                <a:lnTo>
                  <a:pt x="130978" y="173475"/>
                </a:lnTo>
                <a:lnTo>
                  <a:pt x="144062" y="168000"/>
                </a:lnTo>
                <a:lnTo>
                  <a:pt x="159791" y="167195"/>
                </a:lnTo>
                <a:lnTo>
                  <a:pt x="216655" y="167195"/>
                </a:lnTo>
                <a:lnTo>
                  <a:pt x="209564" y="156816"/>
                </a:lnTo>
                <a:lnTo>
                  <a:pt x="187197" y="146551"/>
                </a:lnTo>
                <a:lnTo>
                  <a:pt x="159791" y="144030"/>
                </a:lnTo>
                <a:close/>
              </a:path>
              <a:path w="468629" h="390525">
                <a:moveTo>
                  <a:pt x="234962" y="290004"/>
                </a:moveTo>
                <a:lnTo>
                  <a:pt x="229206" y="294252"/>
                </a:lnTo>
                <a:lnTo>
                  <a:pt x="222975" y="297641"/>
                </a:lnTo>
                <a:lnTo>
                  <a:pt x="216622" y="299886"/>
                </a:lnTo>
                <a:lnTo>
                  <a:pt x="210502" y="300697"/>
                </a:lnTo>
                <a:lnTo>
                  <a:pt x="234962" y="300697"/>
                </a:lnTo>
                <a:lnTo>
                  <a:pt x="234962" y="290004"/>
                </a:lnTo>
                <a:close/>
              </a:path>
              <a:path w="468629" h="390525">
                <a:moveTo>
                  <a:pt x="329501" y="144030"/>
                </a:moveTo>
                <a:lnTo>
                  <a:pt x="300398" y="146738"/>
                </a:lnTo>
                <a:lnTo>
                  <a:pt x="278137" y="157333"/>
                </a:lnTo>
                <a:lnTo>
                  <a:pt x="263909" y="179520"/>
                </a:lnTo>
                <a:lnTo>
                  <a:pt x="258902" y="217004"/>
                </a:lnTo>
                <a:lnTo>
                  <a:pt x="263909" y="254503"/>
                </a:lnTo>
                <a:lnTo>
                  <a:pt x="278137" y="276698"/>
                </a:lnTo>
                <a:lnTo>
                  <a:pt x="300398" y="287295"/>
                </a:lnTo>
                <a:lnTo>
                  <a:pt x="329501" y="290004"/>
                </a:lnTo>
                <a:lnTo>
                  <a:pt x="344400" y="289300"/>
                </a:lnTo>
                <a:lnTo>
                  <a:pt x="358403" y="287295"/>
                </a:lnTo>
                <a:lnTo>
                  <a:pt x="370606" y="284287"/>
                </a:lnTo>
                <a:lnTo>
                  <a:pt x="380847" y="280390"/>
                </a:lnTo>
                <a:lnTo>
                  <a:pt x="376426" y="266623"/>
                </a:lnTo>
                <a:lnTo>
                  <a:pt x="329933" y="266623"/>
                </a:lnTo>
                <a:lnTo>
                  <a:pt x="313361" y="265355"/>
                </a:lnTo>
                <a:lnTo>
                  <a:pt x="300132" y="259106"/>
                </a:lnTo>
                <a:lnTo>
                  <a:pt x="291371" y="244212"/>
                </a:lnTo>
                <a:lnTo>
                  <a:pt x="288201" y="217004"/>
                </a:lnTo>
                <a:lnTo>
                  <a:pt x="291371" y="189989"/>
                </a:lnTo>
                <a:lnTo>
                  <a:pt x="300132" y="175082"/>
                </a:lnTo>
                <a:lnTo>
                  <a:pt x="313361" y="168738"/>
                </a:lnTo>
                <a:lnTo>
                  <a:pt x="329933" y="167411"/>
                </a:lnTo>
                <a:lnTo>
                  <a:pt x="373975" y="167411"/>
                </a:lnTo>
                <a:lnTo>
                  <a:pt x="378650" y="152768"/>
                </a:lnTo>
                <a:lnTo>
                  <a:pt x="368758" y="149008"/>
                </a:lnTo>
                <a:lnTo>
                  <a:pt x="357185" y="146270"/>
                </a:lnTo>
                <a:lnTo>
                  <a:pt x="344058" y="144597"/>
                </a:lnTo>
                <a:lnTo>
                  <a:pt x="329501" y="144030"/>
                </a:lnTo>
                <a:close/>
              </a:path>
              <a:path w="468629" h="390525">
                <a:moveTo>
                  <a:pt x="373621" y="257886"/>
                </a:moveTo>
                <a:lnTo>
                  <a:pt x="365785" y="260451"/>
                </a:lnTo>
                <a:lnTo>
                  <a:pt x="355306" y="263321"/>
                </a:lnTo>
                <a:lnTo>
                  <a:pt x="343062" y="265658"/>
                </a:lnTo>
                <a:lnTo>
                  <a:pt x="329933" y="266623"/>
                </a:lnTo>
                <a:lnTo>
                  <a:pt x="376426" y="266623"/>
                </a:lnTo>
                <a:lnTo>
                  <a:pt x="373621" y="257886"/>
                </a:lnTo>
                <a:close/>
              </a:path>
              <a:path w="468629" h="390525">
                <a:moveTo>
                  <a:pt x="216655" y="167195"/>
                </a:moveTo>
                <a:lnTo>
                  <a:pt x="159791" y="167195"/>
                </a:lnTo>
                <a:lnTo>
                  <a:pt x="175155" y="168000"/>
                </a:lnTo>
                <a:lnTo>
                  <a:pt x="188288" y="173475"/>
                </a:lnTo>
                <a:lnTo>
                  <a:pt x="197447" y="188208"/>
                </a:lnTo>
                <a:lnTo>
                  <a:pt x="200888" y="216789"/>
                </a:lnTo>
                <a:lnTo>
                  <a:pt x="197508" y="245381"/>
                </a:lnTo>
                <a:lnTo>
                  <a:pt x="188450" y="260118"/>
                </a:lnTo>
                <a:lnTo>
                  <a:pt x="175337" y="265591"/>
                </a:lnTo>
                <a:lnTo>
                  <a:pt x="159791" y="266395"/>
                </a:lnTo>
                <a:lnTo>
                  <a:pt x="217329" y="266395"/>
                </a:lnTo>
                <a:lnTo>
                  <a:pt x="225756" y="251355"/>
                </a:lnTo>
                <a:lnTo>
                  <a:pt x="230162" y="216789"/>
                </a:lnTo>
                <a:lnTo>
                  <a:pt x="224637" y="178877"/>
                </a:lnTo>
                <a:lnTo>
                  <a:pt x="216655" y="167195"/>
                </a:lnTo>
                <a:close/>
              </a:path>
              <a:path w="468629" h="390525">
                <a:moveTo>
                  <a:pt x="373975" y="167411"/>
                </a:moveTo>
                <a:lnTo>
                  <a:pt x="329933" y="167411"/>
                </a:lnTo>
                <a:lnTo>
                  <a:pt x="342722" y="168272"/>
                </a:lnTo>
                <a:lnTo>
                  <a:pt x="354222" y="170362"/>
                </a:lnTo>
                <a:lnTo>
                  <a:pt x="363958" y="172946"/>
                </a:lnTo>
                <a:lnTo>
                  <a:pt x="371462" y="175285"/>
                </a:lnTo>
                <a:lnTo>
                  <a:pt x="373975" y="167411"/>
                </a:lnTo>
                <a:close/>
              </a:path>
              <a:path w="468629" h="390525">
                <a:moveTo>
                  <a:pt x="280797" y="0"/>
                </a:moveTo>
                <a:lnTo>
                  <a:pt x="187198" y="0"/>
                </a:lnTo>
                <a:lnTo>
                  <a:pt x="169000" y="3681"/>
                </a:lnTo>
                <a:lnTo>
                  <a:pt x="154127" y="13716"/>
                </a:lnTo>
                <a:lnTo>
                  <a:pt x="144092" y="28589"/>
                </a:lnTo>
                <a:lnTo>
                  <a:pt x="140411" y="46786"/>
                </a:lnTo>
                <a:lnTo>
                  <a:pt x="140411" y="62395"/>
                </a:lnTo>
                <a:lnTo>
                  <a:pt x="171602" y="62395"/>
                </a:lnTo>
                <a:lnTo>
                  <a:pt x="171602" y="38188"/>
                </a:lnTo>
                <a:lnTo>
                  <a:pt x="178600" y="31178"/>
                </a:lnTo>
                <a:lnTo>
                  <a:pt x="324449" y="31178"/>
                </a:lnTo>
                <a:lnTo>
                  <a:pt x="323925" y="28589"/>
                </a:lnTo>
                <a:lnTo>
                  <a:pt x="313885" y="13716"/>
                </a:lnTo>
                <a:lnTo>
                  <a:pt x="299003" y="3681"/>
                </a:lnTo>
                <a:lnTo>
                  <a:pt x="280797" y="0"/>
                </a:lnTo>
                <a:close/>
              </a:path>
              <a:path w="468629" h="390525">
                <a:moveTo>
                  <a:pt x="324449" y="31178"/>
                </a:moveTo>
                <a:lnTo>
                  <a:pt x="289394" y="31178"/>
                </a:lnTo>
                <a:lnTo>
                  <a:pt x="296405" y="38188"/>
                </a:lnTo>
                <a:lnTo>
                  <a:pt x="296405" y="62395"/>
                </a:lnTo>
                <a:lnTo>
                  <a:pt x="327609" y="62395"/>
                </a:lnTo>
                <a:lnTo>
                  <a:pt x="327609" y="46786"/>
                </a:lnTo>
                <a:lnTo>
                  <a:pt x="324449" y="311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29996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89B5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76362" y="10182719"/>
            <a:ext cx="311150" cy="349250"/>
          </a:xfrm>
          <a:custGeom>
            <a:avLst/>
            <a:gdLst/>
            <a:ahLst/>
            <a:cxnLst/>
            <a:rect l="l" t="t" r="r" b="b"/>
            <a:pathLst>
              <a:path w="311150" h="349250">
                <a:moveTo>
                  <a:pt x="90669" y="0"/>
                </a:moveTo>
                <a:lnTo>
                  <a:pt x="39842" y="13098"/>
                </a:lnTo>
                <a:lnTo>
                  <a:pt x="7369" y="49390"/>
                </a:lnTo>
                <a:lnTo>
                  <a:pt x="0" y="80911"/>
                </a:lnTo>
                <a:lnTo>
                  <a:pt x="4009" y="115504"/>
                </a:lnTo>
                <a:lnTo>
                  <a:pt x="18969" y="151687"/>
                </a:lnTo>
                <a:lnTo>
                  <a:pt x="44453" y="187972"/>
                </a:lnTo>
                <a:lnTo>
                  <a:pt x="38244" y="238766"/>
                </a:lnTo>
                <a:lnTo>
                  <a:pt x="41348" y="285359"/>
                </a:lnTo>
                <a:lnTo>
                  <a:pt x="62273" y="323203"/>
                </a:lnTo>
                <a:lnTo>
                  <a:pt x="109528" y="347751"/>
                </a:lnTo>
                <a:lnTo>
                  <a:pt x="113160" y="348691"/>
                </a:lnTo>
                <a:lnTo>
                  <a:pt x="117097" y="347903"/>
                </a:lnTo>
                <a:lnTo>
                  <a:pt x="123104" y="343255"/>
                </a:lnTo>
                <a:lnTo>
                  <a:pt x="124844" y="339686"/>
                </a:lnTo>
                <a:lnTo>
                  <a:pt x="124900" y="318985"/>
                </a:lnTo>
                <a:lnTo>
                  <a:pt x="100308" y="318985"/>
                </a:lnTo>
                <a:lnTo>
                  <a:pt x="75442" y="301331"/>
                </a:lnTo>
                <a:lnTo>
                  <a:pt x="64107" y="274342"/>
                </a:lnTo>
                <a:lnTo>
                  <a:pt x="63182" y="236461"/>
                </a:lnTo>
                <a:lnTo>
                  <a:pt x="69548" y="186131"/>
                </a:lnTo>
                <a:lnTo>
                  <a:pt x="70133" y="182498"/>
                </a:lnTo>
                <a:lnTo>
                  <a:pt x="69040" y="178803"/>
                </a:lnTo>
                <a:lnTo>
                  <a:pt x="66589" y="176060"/>
                </a:lnTo>
                <a:lnTo>
                  <a:pt x="43180" y="144703"/>
                </a:lnTo>
                <a:lnTo>
                  <a:pt x="28956" y="113923"/>
                </a:lnTo>
                <a:lnTo>
                  <a:pt x="24338" y="85046"/>
                </a:lnTo>
                <a:lnTo>
                  <a:pt x="29747" y="59397"/>
                </a:lnTo>
                <a:lnTo>
                  <a:pt x="39409" y="44731"/>
                </a:lnTo>
                <a:lnTo>
                  <a:pt x="53245" y="33762"/>
                </a:lnTo>
                <a:lnTo>
                  <a:pt x="70562" y="26890"/>
                </a:lnTo>
                <a:lnTo>
                  <a:pt x="90669" y="24510"/>
                </a:lnTo>
                <a:lnTo>
                  <a:pt x="285109" y="24510"/>
                </a:lnTo>
                <a:lnTo>
                  <a:pt x="274491" y="15836"/>
                </a:lnTo>
                <a:lnTo>
                  <a:pt x="155489" y="15836"/>
                </a:lnTo>
                <a:lnTo>
                  <a:pt x="138971" y="8926"/>
                </a:lnTo>
                <a:lnTo>
                  <a:pt x="122631" y="3975"/>
                </a:lnTo>
                <a:lnTo>
                  <a:pt x="106515" y="995"/>
                </a:lnTo>
                <a:lnTo>
                  <a:pt x="90669" y="0"/>
                </a:lnTo>
                <a:close/>
              </a:path>
              <a:path w="311150" h="349250">
                <a:moveTo>
                  <a:pt x="190199" y="199288"/>
                </a:moveTo>
                <a:lnTo>
                  <a:pt x="159731" y="199288"/>
                </a:lnTo>
                <a:lnTo>
                  <a:pt x="166157" y="205739"/>
                </a:lnTo>
                <a:lnTo>
                  <a:pt x="177896" y="229256"/>
                </a:lnTo>
                <a:lnTo>
                  <a:pt x="183839" y="263342"/>
                </a:lnTo>
                <a:lnTo>
                  <a:pt x="185938" y="299335"/>
                </a:lnTo>
                <a:lnTo>
                  <a:pt x="186079" y="318985"/>
                </a:lnTo>
                <a:lnTo>
                  <a:pt x="186134" y="339686"/>
                </a:lnTo>
                <a:lnTo>
                  <a:pt x="187874" y="343255"/>
                </a:lnTo>
                <a:lnTo>
                  <a:pt x="193043" y="347256"/>
                </a:lnTo>
                <a:lnTo>
                  <a:pt x="195698" y="348145"/>
                </a:lnTo>
                <a:lnTo>
                  <a:pt x="199406" y="348145"/>
                </a:lnTo>
                <a:lnTo>
                  <a:pt x="200447" y="348005"/>
                </a:lnTo>
                <a:lnTo>
                  <a:pt x="201451" y="347751"/>
                </a:lnTo>
                <a:lnTo>
                  <a:pt x="248705" y="323203"/>
                </a:lnTo>
                <a:lnTo>
                  <a:pt x="251038" y="318985"/>
                </a:lnTo>
                <a:lnTo>
                  <a:pt x="210671" y="318985"/>
                </a:lnTo>
                <a:lnTo>
                  <a:pt x="209741" y="280129"/>
                </a:lnTo>
                <a:lnTo>
                  <a:pt x="206024" y="243312"/>
                </a:lnTo>
                <a:lnTo>
                  <a:pt x="197842" y="211697"/>
                </a:lnTo>
                <a:lnTo>
                  <a:pt x="190199" y="199288"/>
                </a:lnTo>
                <a:close/>
              </a:path>
              <a:path w="311150" h="349250">
                <a:moveTo>
                  <a:pt x="155489" y="176568"/>
                </a:moveTo>
                <a:lnTo>
                  <a:pt x="113136" y="211697"/>
                </a:lnTo>
                <a:lnTo>
                  <a:pt x="101238" y="280129"/>
                </a:lnTo>
                <a:lnTo>
                  <a:pt x="100308" y="318985"/>
                </a:lnTo>
                <a:lnTo>
                  <a:pt x="124900" y="318985"/>
                </a:lnTo>
                <a:lnTo>
                  <a:pt x="125040" y="299335"/>
                </a:lnTo>
                <a:lnTo>
                  <a:pt x="127140" y="263342"/>
                </a:lnTo>
                <a:lnTo>
                  <a:pt x="133083" y="229256"/>
                </a:lnTo>
                <a:lnTo>
                  <a:pt x="144821" y="205739"/>
                </a:lnTo>
                <a:lnTo>
                  <a:pt x="151248" y="199288"/>
                </a:lnTo>
                <a:lnTo>
                  <a:pt x="190199" y="199288"/>
                </a:lnTo>
                <a:lnTo>
                  <a:pt x="183518" y="188442"/>
                </a:lnTo>
                <a:lnTo>
                  <a:pt x="177367" y="183308"/>
                </a:lnTo>
                <a:lnTo>
                  <a:pt x="170580" y="179590"/>
                </a:lnTo>
                <a:lnTo>
                  <a:pt x="163255" y="177330"/>
                </a:lnTo>
                <a:lnTo>
                  <a:pt x="155489" y="176568"/>
                </a:lnTo>
                <a:close/>
              </a:path>
              <a:path w="311150" h="349250">
                <a:moveTo>
                  <a:pt x="285109" y="24510"/>
                </a:moveTo>
                <a:lnTo>
                  <a:pt x="220310" y="24510"/>
                </a:lnTo>
                <a:lnTo>
                  <a:pt x="240418" y="26890"/>
                </a:lnTo>
                <a:lnTo>
                  <a:pt x="257740" y="33762"/>
                </a:lnTo>
                <a:lnTo>
                  <a:pt x="271581" y="44731"/>
                </a:lnTo>
                <a:lnTo>
                  <a:pt x="281245" y="59397"/>
                </a:lnTo>
                <a:lnTo>
                  <a:pt x="286648" y="85046"/>
                </a:lnTo>
                <a:lnTo>
                  <a:pt x="282029" y="113923"/>
                </a:lnTo>
                <a:lnTo>
                  <a:pt x="267804" y="144703"/>
                </a:lnTo>
                <a:lnTo>
                  <a:pt x="244389" y="176060"/>
                </a:lnTo>
                <a:lnTo>
                  <a:pt x="241938" y="178803"/>
                </a:lnTo>
                <a:lnTo>
                  <a:pt x="240846" y="182498"/>
                </a:lnTo>
                <a:lnTo>
                  <a:pt x="241430" y="186131"/>
                </a:lnTo>
                <a:lnTo>
                  <a:pt x="247797" y="236461"/>
                </a:lnTo>
                <a:lnTo>
                  <a:pt x="246872" y="274342"/>
                </a:lnTo>
                <a:lnTo>
                  <a:pt x="235537" y="301331"/>
                </a:lnTo>
                <a:lnTo>
                  <a:pt x="210671" y="318985"/>
                </a:lnTo>
                <a:lnTo>
                  <a:pt x="251038" y="318985"/>
                </a:lnTo>
                <a:lnTo>
                  <a:pt x="269631" y="285359"/>
                </a:lnTo>
                <a:lnTo>
                  <a:pt x="272735" y="238766"/>
                </a:lnTo>
                <a:lnTo>
                  <a:pt x="266525" y="187972"/>
                </a:lnTo>
                <a:lnTo>
                  <a:pt x="292010" y="151685"/>
                </a:lnTo>
                <a:lnTo>
                  <a:pt x="306972" y="115500"/>
                </a:lnTo>
                <a:lnTo>
                  <a:pt x="310985" y="80905"/>
                </a:lnTo>
                <a:lnTo>
                  <a:pt x="303622" y="49390"/>
                </a:lnTo>
                <a:lnTo>
                  <a:pt x="290147" y="28626"/>
                </a:lnTo>
                <a:lnTo>
                  <a:pt x="285109" y="24510"/>
                </a:lnTo>
                <a:close/>
              </a:path>
              <a:path w="311150" h="349250">
                <a:moveTo>
                  <a:pt x="220310" y="24510"/>
                </a:moveTo>
                <a:lnTo>
                  <a:pt x="90669" y="24510"/>
                </a:lnTo>
                <a:lnTo>
                  <a:pt x="104874" y="25532"/>
                </a:lnTo>
                <a:lnTo>
                  <a:pt x="119617" y="28560"/>
                </a:lnTo>
                <a:lnTo>
                  <a:pt x="134690" y="33538"/>
                </a:lnTo>
                <a:lnTo>
                  <a:pt x="149889" y="40411"/>
                </a:lnTo>
                <a:lnTo>
                  <a:pt x="153419" y="42214"/>
                </a:lnTo>
                <a:lnTo>
                  <a:pt x="157559" y="42214"/>
                </a:lnTo>
                <a:lnTo>
                  <a:pt x="161090" y="40411"/>
                </a:lnTo>
                <a:lnTo>
                  <a:pt x="176289" y="33538"/>
                </a:lnTo>
                <a:lnTo>
                  <a:pt x="191362" y="28560"/>
                </a:lnTo>
                <a:lnTo>
                  <a:pt x="206105" y="25532"/>
                </a:lnTo>
                <a:lnTo>
                  <a:pt x="220310" y="24510"/>
                </a:lnTo>
                <a:close/>
              </a:path>
              <a:path w="311150" h="349250">
                <a:moveTo>
                  <a:pt x="220310" y="0"/>
                </a:moveTo>
                <a:lnTo>
                  <a:pt x="204463" y="995"/>
                </a:lnTo>
                <a:lnTo>
                  <a:pt x="188347" y="3975"/>
                </a:lnTo>
                <a:lnTo>
                  <a:pt x="172008" y="8926"/>
                </a:lnTo>
                <a:lnTo>
                  <a:pt x="155489" y="15836"/>
                </a:lnTo>
                <a:lnTo>
                  <a:pt x="274491" y="15836"/>
                </a:lnTo>
                <a:lnTo>
                  <a:pt x="271139" y="13098"/>
                </a:lnTo>
                <a:lnTo>
                  <a:pt x="247544" y="3368"/>
                </a:lnTo>
                <a:lnTo>
                  <a:pt x="220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259992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9185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95007" y="10197020"/>
            <a:ext cx="360045" cy="361315"/>
          </a:xfrm>
          <a:custGeom>
            <a:avLst/>
            <a:gdLst/>
            <a:ahLst/>
            <a:cxnLst/>
            <a:rect l="l" t="t" r="r" b="b"/>
            <a:pathLst>
              <a:path w="360044" h="361315">
                <a:moveTo>
                  <a:pt x="32816" y="206730"/>
                </a:moveTo>
                <a:lnTo>
                  <a:pt x="18605" y="206730"/>
                </a:lnTo>
                <a:lnTo>
                  <a:pt x="12852" y="212496"/>
                </a:lnTo>
                <a:lnTo>
                  <a:pt x="12852" y="219595"/>
                </a:lnTo>
                <a:lnTo>
                  <a:pt x="24517" y="253932"/>
                </a:lnTo>
                <a:lnTo>
                  <a:pt x="56729" y="285800"/>
                </a:lnTo>
                <a:lnTo>
                  <a:pt x="105312" y="310153"/>
                </a:lnTo>
                <a:lnTo>
                  <a:pt x="166090" y="321945"/>
                </a:lnTo>
                <a:lnTo>
                  <a:pt x="167131" y="348157"/>
                </a:lnTo>
                <a:lnTo>
                  <a:pt x="167411" y="354774"/>
                </a:lnTo>
                <a:lnTo>
                  <a:pt x="172732" y="360235"/>
                </a:lnTo>
                <a:lnTo>
                  <a:pt x="186562" y="360781"/>
                </a:lnTo>
                <a:lnTo>
                  <a:pt x="192570" y="355257"/>
                </a:lnTo>
                <a:lnTo>
                  <a:pt x="192836" y="348157"/>
                </a:lnTo>
                <a:lnTo>
                  <a:pt x="193890" y="321945"/>
                </a:lnTo>
                <a:lnTo>
                  <a:pt x="254658" y="310153"/>
                </a:lnTo>
                <a:lnTo>
                  <a:pt x="282466" y="296214"/>
                </a:lnTo>
                <a:lnTo>
                  <a:pt x="165061" y="296214"/>
                </a:lnTo>
                <a:lnTo>
                  <a:pt x="113984" y="286175"/>
                </a:lnTo>
                <a:lnTo>
                  <a:pt x="73977" y="266906"/>
                </a:lnTo>
                <a:lnTo>
                  <a:pt x="47886" y="243136"/>
                </a:lnTo>
                <a:lnTo>
                  <a:pt x="38557" y="219595"/>
                </a:lnTo>
                <a:lnTo>
                  <a:pt x="38557" y="212496"/>
                </a:lnTo>
                <a:lnTo>
                  <a:pt x="32816" y="206730"/>
                </a:lnTo>
                <a:close/>
              </a:path>
              <a:path w="360044" h="361315">
                <a:moveTo>
                  <a:pt x="32816" y="104419"/>
                </a:moveTo>
                <a:lnTo>
                  <a:pt x="18605" y="104419"/>
                </a:lnTo>
                <a:lnTo>
                  <a:pt x="12852" y="110172"/>
                </a:lnTo>
                <a:lnTo>
                  <a:pt x="12852" y="117271"/>
                </a:lnTo>
                <a:lnTo>
                  <a:pt x="23852" y="155839"/>
                </a:lnTo>
                <a:lnTo>
                  <a:pt x="54613" y="187023"/>
                </a:lnTo>
                <a:lnTo>
                  <a:pt x="101770" y="208772"/>
                </a:lnTo>
                <a:lnTo>
                  <a:pt x="161963" y="219036"/>
                </a:lnTo>
                <a:lnTo>
                  <a:pt x="165061" y="296214"/>
                </a:lnTo>
                <a:lnTo>
                  <a:pt x="194919" y="296214"/>
                </a:lnTo>
                <a:lnTo>
                  <a:pt x="198005" y="219100"/>
                </a:lnTo>
                <a:lnTo>
                  <a:pt x="258173" y="208961"/>
                </a:lnTo>
                <a:lnTo>
                  <a:pt x="292364" y="193205"/>
                </a:lnTo>
                <a:lnTo>
                  <a:pt x="199034" y="193205"/>
                </a:lnTo>
                <a:lnTo>
                  <a:pt x="160921" y="193141"/>
                </a:lnTo>
                <a:lnTo>
                  <a:pt x="111868" y="184867"/>
                </a:lnTo>
                <a:lnTo>
                  <a:pt x="73131" y="168403"/>
                </a:lnTo>
                <a:lnTo>
                  <a:pt x="47698" y="145340"/>
                </a:lnTo>
                <a:lnTo>
                  <a:pt x="38557" y="117271"/>
                </a:lnTo>
                <a:lnTo>
                  <a:pt x="38557" y="110172"/>
                </a:lnTo>
                <a:lnTo>
                  <a:pt x="32816" y="104419"/>
                </a:lnTo>
                <a:close/>
              </a:path>
              <a:path w="360044" h="361315">
                <a:moveTo>
                  <a:pt x="341363" y="206730"/>
                </a:moveTo>
                <a:lnTo>
                  <a:pt x="327177" y="206730"/>
                </a:lnTo>
                <a:lnTo>
                  <a:pt x="321411" y="212496"/>
                </a:lnTo>
                <a:lnTo>
                  <a:pt x="321411" y="219595"/>
                </a:lnTo>
                <a:lnTo>
                  <a:pt x="312082" y="243136"/>
                </a:lnTo>
                <a:lnTo>
                  <a:pt x="285992" y="266906"/>
                </a:lnTo>
                <a:lnTo>
                  <a:pt x="245989" y="286175"/>
                </a:lnTo>
                <a:lnTo>
                  <a:pt x="194919" y="296214"/>
                </a:lnTo>
                <a:lnTo>
                  <a:pt x="282466" y="296214"/>
                </a:lnTo>
                <a:lnTo>
                  <a:pt x="303242" y="285800"/>
                </a:lnTo>
                <a:lnTo>
                  <a:pt x="335460" y="253932"/>
                </a:lnTo>
                <a:lnTo>
                  <a:pt x="347129" y="219595"/>
                </a:lnTo>
                <a:lnTo>
                  <a:pt x="347129" y="212496"/>
                </a:lnTo>
                <a:lnTo>
                  <a:pt x="341363" y="206730"/>
                </a:lnTo>
                <a:close/>
              </a:path>
              <a:path w="360044" h="361315">
                <a:moveTo>
                  <a:pt x="341363" y="104419"/>
                </a:moveTo>
                <a:lnTo>
                  <a:pt x="327177" y="104419"/>
                </a:lnTo>
                <a:lnTo>
                  <a:pt x="321411" y="110172"/>
                </a:lnTo>
                <a:lnTo>
                  <a:pt x="321411" y="117271"/>
                </a:lnTo>
                <a:lnTo>
                  <a:pt x="312262" y="145461"/>
                </a:lnTo>
                <a:lnTo>
                  <a:pt x="286816" y="168587"/>
                </a:lnTo>
                <a:lnTo>
                  <a:pt x="248073" y="185039"/>
                </a:lnTo>
                <a:lnTo>
                  <a:pt x="199034" y="193205"/>
                </a:lnTo>
                <a:lnTo>
                  <a:pt x="292364" y="193205"/>
                </a:lnTo>
                <a:lnTo>
                  <a:pt x="305338" y="187226"/>
                </a:lnTo>
                <a:lnTo>
                  <a:pt x="336117" y="155971"/>
                </a:lnTo>
                <a:lnTo>
                  <a:pt x="347129" y="117271"/>
                </a:lnTo>
                <a:lnTo>
                  <a:pt x="347129" y="110172"/>
                </a:lnTo>
                <a:lnTo>
                  <a:pt x="341363" y="104419"/>
                </a:lnTo>
                <a:close/>
              </a:path>
              <a:path w="360044" h="361315">
                <a:moveTo>
                  <a:pt x="19951" y="1016"/>
                </a:moveTo>
                <a:lnTo>
                  <a:pt x="5740" y="1016"/>
                </a:lnTo>
                <a:lnTo>
                  <a:pt x="0" y="6781"/>
                </a:lnTo>
                <a:lnTo>
                  <a:pt x="0" y="13893"/>
                </a:lnTo>
                <a:lnTo>
                  <a:pt x="11994" y="51496"/>
                </a:lnTo>
                <a:lnTo>
                  <a:pt x="45137" y="82645"/>
                </a:lnTo>
                <a:lnTo>
                  <a:pt x="95170" y="104926"/>
                </a:lnTo>
                <a:lnTo>
                  <a:pt x="157835" y="115925"/>
                </a:lnTo>
                <a:lnTo>
                  <a:pt x="160921" y="193141"/>
                </a:lnTo>
                <a:lnTo>
                  <a:pt x="199036" y="193141"/>
                </a:lnTo>
                <a:lnTo>
                  <a:pt x="202133" y="115925"/>
                </a:lnTo>
                <a:lnTo>
                  <a:pt x="264810" y="104926"/>
                </a:lnTo>
                <a:lnTo>
                  <a:pt x="298291" y="90017"/>
                </a:lnTo>
                <a:lnTo>
                  <a:pt x="156806" y="90017"/>
                </a:lnTo>
                <a:lnTo>
                  <a:pt x="105489" y="81000"/>
                </a:lnTo>
                <a:lnTo>
                  <a:pt x="63854" y="63981"/>
                </a:lnTo>
                <a:lnTo>
                  <a:pt x="35922" y="40948"/>
                </a:lnTo>
                <a:lnTo>
                  <a:pt x="25717" y="13893"/>
                </a:lnTo>
                <a:lnTo>
                  <a:pt x="25717" y="6781"/>
                </a:lnTo>
                <a:lnTo>
                  <a:pt x="19951" y="1016"/>
                </a:lnTo>
                <a:close/>
              </a:path>
              <a:path w="360044" h="361315">
                <a:moveTo>
                  <a:pt x="178942" y="0"/>
                </a:moveTo>
                <a:lnTo>
                  <a:pt x="169026" y="2423"/>
                </a:lnTo>
                <a:lnTo>
                  <a:pt x="161082" y="8261"/>
                </a:lnTo>
                <a:lnTo>
                  <a:pt x="155902" y="16652"/>
                </a:lnTo>
                <a:lnTo>
                  <a:pt x="154279" y="26733"/>
                </a:lnTo>
                <a:lnTo>
                  <a:pt x="156806" y="90017"/>
                </a:lnTo>
                <a:lnTo>
                  <a:pt x="203174" y="90017"/>
                </a:lnTo>
                <a:lnTo>
                  <a:pt x="205701" y="26733"/>
                </a:lnTo>
                <a:lnTo>
                  <a:pt x="205701" y="24676"/>
                </a:lnTo>
                <a:lnTo>
                  <a:pt x="203285" y="14755"/>
                </a:lnTo>
                <a:lnTo>
                  <a:pt x="197446" y="6804"/>
                </a:lnTo>
                <a:lnTo>
                  <a:pt x="189046" y="1619"/>
                </a:lnTo>
                <a:lnTo>
                  <a:pt x="178942" y="0"/>
                </a:lnTo>
                <a:close/>
              </a:path>
              <a:path w="360044" h="361315">
                <a:moveTo>
                  <a:pt x="354228" y="1016"/>
                </a:moveTo>
                <a:lnTo>
                  <a:pt x="340017" y="1016"/>
                </a:lnTo>
                <a:lnTo>
                  <a:pt x="334264" y="6781"/>
                </a:lnTo>
                <a:lnTo>
                  <a:pt x="334264" y="13893"/>
                </a:lnTo>
                <a:lnTo>
                  <a:pt x="324057" y="40948"/>
                </a:lnTo>
                <a:lnTo>
                  <a:pt x="296122" y="63981"/>
                </a:lnTo>
                <a:lnTo>
                  <a:pt x="254486" y="81000"/>
                </a:lnTo>
                <a:lnTo>
                  <a:pt x="203174" y="90017"/>
                </a:lnTo>
                <a:lnTo>
                  <a:pt x="298291" y="90017"/>
                </a:lnTo>
                <a:lnTo>
                  <a:pt x="314847" y="82645"/>
                </a:lnTo>
                <a:lnTo>
                  <a:pt x="347988" y="51496"/>
                </a:lnTo>
                <a:lnTo>
                  <a:pt x="359981" y="13893"/>
                </a:lnTo>
                <a:lnTo>
                  <a:pt x="359981" y="6781"/>
                </a:lnTo>
                <a:lnTo>
                  <a:pt x="354228" y="1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890001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F39F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031170" y="10162020"/>
            <a:ext cx="293370" cy="358140"/>
          </a:xfrm>
          <a:custGeom>
            <a:avLst/>
            <a:gdLst/>
            <a:ahLst/>
            <a:cxnLst/>
            <a:rect l="l" t="t" r="r" b="b"/>
            <a:pathLst>
              <a:path w="293369" h="358140">
                <a:moveTo>
                  <a:pt x="38849" y="164388"/>
                </a:moveTo>
                <a:lnTo>
                  <a:pt x="33769" y="164388"/>
                </a:lnTo>
                <a:lnTo>
                  <a:pt x="21297" y="167268"/>
                </a:lnTo>
                <a:lnTo>
                  <a:pt x="10488" y="174882"/>
                </a:lnTo>
                <a:lnTo>
                  <a:pt x="2877" y="185691"/>
                </a:lnTo>
                <a:lnTo>
                  <a:pt x="0" y="198158"/>
                </a:lnTo>
                <a:lnTo>
                  <a:pt x="2877" y="210624"/>
                </a:lnTo>
                <a:lnTo>
                  <a:pt x="10488" y="221434"/>
                </a:lnTo>
                <a:lnTo>
                  <a:pt x="21297" y="229047"/>
                </a:lnTo>
                <a:lnTo>
                  <a:pt x="33769" y="231927"/>
                </a:lnTo>
                <a:lnTo>
                  <a:pt x="38849" y="231927"/>
                </a:lnTo>
                <a:lnTo>
                  <a:pt x="42976" y="227812"/>
                </a:lnTo>
                <a:lnTo>
                  <a:pt x="42976" y="217639"/>
                </a:lnTo>
                <a:lnTo>
                  <a:pt x="38849" y="213512"/>
                </a:lnTo>
                <a:lnTo>
                  <a:pt x="26885" y="213512"/>
                </a:lnTo>
                <a:lnTo>
                  <a:pt x="18414" y="205041"/>
                </a:lnTo>
                <a:lnTo>
                  <a:pt x="18414" y="191287"/>
                </a:lnTo>
                <a:lnTo>
                  <a:pt x="26885" y="182803"/>
                </a:lnTo>
                <a:lnTo>
                  <a:pt x="38849" y="182803"/>
                </a:lnTo>
                <a:lnTo>
                  <a:pt x="42976" y="178676"/>
                </a:lnTo>
                <a:lnTo>
                  <a:pt x="42976" y="168516"/>
                </a:lnTo>
                <a:lnTo>
                  <a:pt x="38849" y="164388"/>
                </a:lnTo>
                <a:close/>
              </a:path>
              <a:path w="293369" h="358140">
                <a:moveTo>
                  <a:pt x="282883" y="331262"/>
                </a:moveTo>
                <a:lnTo>
                  <a:pt x="230709" y="331262"/>
                </a:lnTo>
                <a:lnTo>
                  <a:pt x="245733" y="332944"/>
                </a:lnTo>
                <a:lnTo>
                  <a:pt x="257912" y="339268"/>
                </a:lnTo>
                <a:lnTo>
                  <a:pt x="269176" y="352348"/>
                </a:lnTo>
                <a:lnTo>
                  <a:pt x="271538" y="355904"/>
                </a:lnTo>
                <a:lnTo>
                  <a:pt x="275424" y="357809"/>
                </a:lnTo>
                <a:lnTo>
                  <a:pt x="281736" y="357809"/>
                </a:lnTo>
                <a:lnTo>
                  <a:pt x="284098" y="357149"/>
                </a:lnTo>
                <a:lnTo>
                  <a:pt x="291833" y="351993"/>
                </a:lnTo>
                <a:lnTo>
                  <a:pt x="293369" y="344360"/>
                </a:lnTo>
                <a:lnTo>
                  <a:pt x="289598" y="338721"/>
                </a:lnTo>
                <a:lnTo>
                  <a:pt x="282883" y="331262"/>
                </a:lnTo>
                <a:close/>
              </a:path>
              <a:path w="293369" h="358140">
                <a:moveTo>
                  <a:pt x="228815" y="0"/>
                </a:moveTo>
                <a:lnTo>
                  <a:pt x="221614" y="2895"/>
                </a:lnTo>
                <a:lnTo>
                  <a:pt x="218947" y="9131"/>
                </a:lnTo>
                <a:lnTo>
                  <a:pt x="185458" y="59952"/>
                </a:lnTo>
                <a:lnTo>
                  <a:pt x="137928" y="107022"/>
                </a:lnTo>
                <a:lnTo>
                  <a:pt x="92160" y="141787"/>
                </a:lnTo>
                <a:lnTo>
                  <a:pt x="63957" y="155689"/>
                </a:lnTo>
                <a:lnTo>
                  <a:pt x="57175" y="155689"/>
                </a:lnTo>
                <a:lnTo>
                  <a:pt x="51676" y="161188"/>
                </a:lnTo>
                <a:lnTo>
                  <a:pt x="51676" y="167970"/>
                </a:lnTo>
                <a:lnTo>
                  <a:pt x="59132" y="231951"/>
                </a:lnTo>
                <a:lnTo>
                  <a:pt x="79222" y="278789"/>
                </a:lnTo>
                <a:lnTo>
                  <a:pt x="108529" y="310164"/>
                </a:lnTo>
                <a:lnTo>
                  <a:pt x="143636" y="327757"/>
                </a:lnTo>
                <a:lnTo>
                  <a:pt x="181127" y="333248"/>
                </a:lnTo>
                <a:lnTo>
                  <a:pt x="189257" y="333144"/>
                </a:lnTo>
                <a:lnTo>
                  <a:pt x="196927" y="332876"/>
                </a:lnTo>
                <a:lnTo>
                  <a:pt x="210908" y="332105"/>
                </a:lnTo>
                <a:lnTo>
                  <a:pt x="230709" y="331262"/>
                </a:lnTo>
                <a:lnTo>
                  <a:pt x="282883" y="331262"/>
                </a:lnTo>
                <a:lnTo>
                  <a:pt x="271819" y="318970"/>
                </a:lnTo>
                <a:lnTo>
                  <a:pt x="252822" y="309432"/>
                </a:lnTo>
                <a:lnTo>
                  <a:pt x="247060" y="308686"/>
                </a:lnTo>
                <a:lnTo>
                  <a:pt x="181127" y="308686"/>
                </a:lnTo>
                <a:lnTo>
                  <a:pt x="152305" y="304803"/>
                </a:lnTo>
                <a:lnTo>
                  <a:pt x="118581" y="287401"/>
                </a:lnTo>
                <a:lnTo>
                  <a:pt x="89946" y="247842"/>
                </a:lnTo>
                <a:lnTo>
                  <a:pt x="76390" y="177495"/>
                </a:lnTo>
                <a:lnTo>
                  <a:pt x="107713" y="160708"/>
                </a:lnTo>
                <a:lnTo>
                  <a:pt x="145786" y="132252"/>
                </a:lnTo>
                <a:lnTo>
                  <a:pt x="184715" y="96315"/>
                </a:lnTo>
                <a:lnTo>
                  <a:pt x="218606" y="57087"/>
                </a:lnTo>
                <a:lnTo>
                  <a:pt x="241566" y="18757"/>
                </a:lnTo>
                <a:lnTo>
                  <a:pt x="244220" y="12509"/>
                </a:lnTo>
                <a:lnTo>
                  <a:pt x="241299" y="5295"/>
                </a:lnTo>
                <a:lnTo>
                  <a:pt x="228815" y="0"/>
                </a:lnTo>
                <a:close/>
              </a:path>
              <a:path w="293369" h="358140">
                <a:moveTo>
                  <a:pt x="232162" y="306756"/>
                </a:moveTo>
                <a:lnTo>
                  <a:pt x="209397" y="307594"/>
                </a:lnTo>
                <a:lnTo>
                  <a:pt x="196024" y="308330"/>
                </a:lnTo>
                <a:lnTo>
                  <a:pt x="188755" y="308586"/>
                </a:lnTo>
                <a:lnTo>
                  <a:pt x="181127" y="308686"/>
                </a:lnTo>
                <a:lnTo>
                  <a:pt x="247060" y="308686"/>
                </a:lnTo>
                <a:lnTo>
                  <a:pt x="232162" y="3067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519997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30008" y="629996"/>
                </a:lnTo>
                <a:lnTo>
                  <a:pt x="630008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09BB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655552" y="10186963"/>
            <a:ext cx="340360" cy="366395"/>
          </a:xfrm>
          <a:custGeom>
            <a:avLst/>
            <a:gdLst/>
            <a:ahLst/>
            <a:cxnLst/>
            <a:rect l="l" t="t" r="r" b="b"/>
            <a:pathLst>
              <a:path w="340360" h="366395">
                <a:moveTo>
                  <a:pt x="216420" y="307174"/>
                </a:moveTo>
                <a:lnTo>
                  <a:pt x="123520" y="307174"/>
                </a:lnTo>
                <a:lnTo>
                  <a:pt x="117665" y="313029"/>
                </a:lnTo>
                <a:lnTo>
                  <a:pt x="117665" y="327482"/>
                </a:lnTo>
                <a:lnTo>
                  <a:pt x="123520" y="333324"/>
                </a:lnTo>
                <a:lnTo>
                  <a:pt x="216420" y="333324"/>
                </a:lnTo>
                <a:lnTo>
                  <a:pt x="222275" y="327482"/>
                </a:lnTo>
                <a:lnTo>
                  <a:pt x="222275" y="313029"/>
                </a:lnTo>
                <a:lnTo>
                  <a:pt x="216420" y="307174"/>
                </a:lnTo>
                <a:close/>
              </a:path>
              <a:path w="340360" h="366395">
                <a:moveTo>
                  <a:pt x="169976" y="0"/>
                </a:moveTo>
                <a:lnTo>
                  <a:pt x="124837" y="6081"/>
                </a:lnTo>
                <a:lnTo>
                  <a:pt x="84247" y="23237"/>
                </a:lnTo>
                <a:lnTo>
                  <a:pt x="49836" y="49836"/>
                </a:lnTo>
                <a:lnTo>
                  <a:pt x="23237" y="84247"/>
                </a:lnTo>
                <a:lnTo>
                  <a:pt x="6081" y="124837"/>
                </a:lnTo>
                <a:lnTo>
                  <a:pt x="0" y="169976"/>
                </a:lnTo>
                <a:lnTo>
                  <a:pt x="5906" y="214136"/>
                </a:lnTo>
                <a:lnTo>
                  <a:pt x="22833" y="254736"/>
                </a:lnTo>
                <a:lnTo>
                  <a:pt x="49586" y="289716"/>
                </a:lnTo>
                <a:lnTo>
                  <a:pt x="84975" y="317017"/>
                </a:lnTo>
                <a:lnTo>
                  <a:pt x="91224" y="320624"/>
                </a:lnTo>
                <a:lnTo>
                  <a:pt x="99212" y="318503"/>
                </a:lnTo>
                <a:lnTo>
                  <a:pt x="106464" y="306006"/>
                </a:lnTo>
                <a:lnTo>
                  <a:pt x="104330" y="298005"/>
                </a:lnTo>
                <a:lnTo>
                  <a:pt x="98082" y="294385"/>
                </a:lnTo>
                <a:lnTo>
                  <a:pt x="68127" y="271284"/>
                </a:lnTo>
                <a:lnTo>
                  <a:pt x="45463" y="241642"/>
                </a:lnTo>
                <a:lnTo>
                  <a:pt x="31150" y="207330"/>
                </a:lnTo>
                <a:lnTo>
                  <a:pt x="26149" y="169976"/>
                </a:lnTo>
                <a:lnTo>
                  <a:pt x="33493" y="124568"/>
                </a:lnTo>
                <a:lnTo>
                  <a:pt x="53934" y="85092"/>
                </a:lnTo>
                <a:lnTo>
                  <a:pt x="85086" y="53938"/>
                </a:lnTo>
                <a:lnTo>
                  <a:pt x="124563" y="33494"/>
                </a:lnTo>
                <a:lnTo>
                  <a:pt x="169976" y="26149"/>
                </a:lnTo>
                <a:lnTo>
                  <a:pt x="259459" y="26149"/>
                </a:lnTo>
                <a:lnTo>
                  <a:pt x="255691" y="23237"/>
                </a:lnTo>
                <a:lnTo>
                  <a:pt x="215106" y="6081"/>
                </a:lnTo>
                <a:lnTo>
                  <a:pt x="169976" y="0"/>
                </a:lnTo>
                <a:close/>
              </a:path>
              <a:path w="340360" h="366395">
                <a:moveTo>
                  <a:pt x="259459" y="26149"/>
                </a:moveTo>
                <a:lnTo>
                  <a:pt x="169976" y="26149"/>
                </a:lnTo>
                <a:lnTo>
                  <a:pt x="215384" y="33494"/>
                </a:lnTo>
                <a:lnTo>
                  <a:pt x="254856" y="53938"/>
                </a:lnTo>
                <a:lnTo>
                  <a:pt x="286006" y="85092"/>
                </a:lnTo>
                <a:lnTo>
                  <a:pt x="306447" y="124568"/>
                </a:lnTo>
                <a:lnTo>
                  <a:pt x="313791" y="169976"/>
                </a:lnTo>
                <a:lnTo>
                  <a:pt x="308792" y="207330"/>
                </a:lnTo>
                <a:lnTo>
                  <a:pt x="294465" y="241682"/>
                </a:lnTo>
                <a:lnTo>
                  <a:pt x="271818" y="271284"/>
                </a:lnTo>
                <a:lnTo>
                  <a:pt x="241858" y="294385"/>
                </a:lnTo>
                <a:lnTo>
                  <a:pt x="235623" y="298005"/>
                </a:lnTo>
                <a:lnTo>
                  <a:pt x="233489" y="306006"/>
                </a:lnTo>
                <a:lnTo>
                  <a:pt x="239534" y="316433"/>
                </a:lnTo>
                <a:lnTo>
                  <a:pt x="243928" y="318769"/>
                </a:lnTo>
                <a:lnTo>
                  <a:pt x="250634" y="318769"/>
                </a:lnTo>
                <a:lnTo>
                  <a:pt x="290354" y="289716"/>
                </a:lnTo>
                <a:lnTo>
                  <a:pt x="317111" y="254736"/>
                </a:lnTo>
                <a:lnTo>
                  <a:pt x="334035" y="214136"/>
                </a:lnTo>
                <a:lnTo>
                  <a:pt x="339940" y="169976"/>
                </a:lnTo>
                <a:lnTo>
                  <a:pt x="333858" y="124837"/>
                </a:lnTo>
                <a:lnTo>
                  <a:pt x="316701" y="84247"/>
                </a:lnTo>
                <a:lnTo>
                  <a:pt x="290101" y="49836"/>
                </a:lnTo>
                <a:lnTo>
                  <a:pt x="259459" y="26149"/>
                </a:lnTo>
                <a:close/>
              </a:path>
              <a:path w="340360" h="366395">
                <a:moveTo>
                  <a:pt x="216420" y="274408"/>
                </a:moveTo>
                <a:lnTo>
                  <a:pt x="123520" y="274408"/>
                </a:lnTo>
                <a:lnTo>
                  <a:pt x="117665" y="280263"/>
                </a:lnTo>
                <a:lnTo>
                  <a:pt x="117665" y="294703"/>
                </a:lnTo>
                <a:lnTo>
                  <a:pt x="123520" y="300558"/>
                </a:lnTo>
                <a:lnTo>
                  <a:pt x="216420" y="300558"/>
                </a:lnTo>
                <a:lnTo>
                  <a:pt x="222275" y="294703"/>
                </a:lnTo>
                <a:lnTo>
                  <a:pt x="222275" y="280263"/>
                </a:lnTo>
                <a:lnTo>
                  <a:pt x="216420" y="274408"/>
                </a:lnTo>
                <a:close/>
              </a:path>
              <a:path w="340360" h="366395">
                <a:moveTo>
                  <a:pt x="255638" y="241642"/>
                </a:moveTo>
                <a:lnTo>
                  <a:pt x="84302" y="241642"/>
                </a:lnTo>
                <a:lnTo>
                  <a:pt x="78447" y="247497"/>
                </a:lnTo>
                <a:lnTo>
                  <a:pt x="78447" y="261937"/>
                </a:lnTo>
                <a:lnTo>
                  <a:pt x="84302" y="267792"/>
                </a:lnTo>
                <a:lnTo>
                  <a:pt x="255638" y="267792"/>
                </a:lnTo>
                <a:lnTo>
                  <a:pt x="261505" y="261937"/>
                </a:lnTo>
                <a:lnTo>
                  <a:pt x="261505" y="247497"/>
                </a:lnTo>
                <a:lnTo>
                  <a:pt x="255638" y="241642"/>
                </a:lnTo>
                <a:close/>
              </a:path>
              <a:path w="340360" h="366395">
                <a:moveTo>
                  <a:pt x="169976" y="69875"/>
                </a:moveTo>
                <a:lnTo>
                  <a:pt x="129296" y="78106"/>
                </a:lnTo>
                <a:lnTo>
                  <a:pt x="96040" y="100541"/>
                </a:lnTo>
                <a:lnTo>
                  <a:pt x="73600" y="133788"/>
                </a:lnTo>
                <a:lnTo>
                  <a:pt x="65366" y="174459"/>
                </a:lnTo>
                <a:lnTo>
                  <a:pt x="66353" y="188613"/>
                </a:lnTo>
                <a:lnTo>
                  <a:pt x="80708" y="228726"/>
                </a:lnTo>
                <a:lnTo>
                  <a:pt x="92379" y="236766"/>
                </a:lnTo>
                <a:lnTo>
                  <a:pt x="104749" y="229298"/>
                </a:lnTo>
                <a:lnTo>
                  <a:pt x="106730" y="221259"/>
                </a:lnTo>
                <a:lnTo>
                  <a:pt x="102984" y="215074"/>
                </a:lnTo>
                <a:lnTo>
                  <a:pt x="98033" y="205486"/>
                </a:lnTo>
                <a:lnTo>
                  <a:pt x="94446" y="195429"/>
                </a:lnTo>
                <a:lnTo>
                  <a:pt x="92265" y="185040"/>
                </a:lnTo>
                <a:lnTo>
                  <a:pt x="91528" y="174459"/>
                </a:lnTo>
                <a:lnTo>
                  <a:pt x="97701" y="143955"/>
                </a:lnTo>
                <a:lnTo>
                  <a:pt x="114527" y="119021"/>
                </a:lnTo>
                <a:lnTo>
                  <a:pt x="139465" y="102197"/>
                </a:lnTo>
                <a:lnTo>
                  <a:pt x="169976" y="96024"/>
                </a:lnTo>
                <a:lnTo>
                  <a:pt x="237202" y="96024"/>
                </a:lnTo>
                <a:lnTo>
                  <a:pt x="210644" y="78106"/>
                </a:lnTo>
                <a:lnTo>
                  <a:pt x="169976" y="69875"/>
                </a:lnTo>
                <a:close/>
              </a:path>
              <a:path w="340360" h="366395">
                <a:moveTo>
                  <a:pt x="237202" y="96024"/>
                </a:moveTo>
                <a:lnTo>
                  <a:pt x="169976" y="96024"/>
                </a:lnTo>
                <a:lnTo>
                  <a:pt x="200481" y="102197"/>
                </a:lnTo>
                <a:lnTo>
                  <a:pt x="225415" y="119021"/>
                </a:lnTo>
                <a:lnTo>
                  <a:pt x="242239" y="143955"/>
                </a:lnTo>
                <a:lnTo>
                  <a:pt x="248411" y="174459"/>
                </a:lnTo>
                <a:lnTo>
                  <a:pt x="247671" y="185054"/>
                </a:lnTo>
                <a:lnTo>
                  <a:pt x="245475" y="195467"/>
                </a:lnTo>
                <a:lnTo>
                  <a:pt x="241864" y="205558"/>
                </a:lnTo>
                <a:lnTo>
                  <a:pt x="236880" y="215188"/>
                </a:lnTo>
                <a:lnTo>
                  <a:pt x="233121" y="221360"/>
                </a:lnTo>
                <a:lnTo>
                  <a:pt x="235102" y="229400"/>
                </a:lnTo>
                <a:lnTo>
                  <a:pt x="243382" y="234429"/>
                </a:lnTo>
                <a:lnTo>
                  <a:pt x="245732" y="235038"/>
                </a:lnTo>
                <a:lnTo>
                  <a:pt x="252475" y="235038"/>
                </a:lnTo>
                <a:lnTo>
                  <a:pt x="273588" y="188589"/>
                </a:lnTo>
                <a:lnTo>
                  <a:pt x="274573" y="174459"/>
                </a:lnTo>
                <a:lnTo>
                  <a:pt x="266338" y="133788"/>
                </a:lnTo>
                <a:lnTo>
                  <a:pt x="243897" y="100541"/>
                </a:lnTo>
                <a:lnTo>
                  <a:pt x="237202" y="96024"/>
                </a:lnTo>
                <a:close/>
              </a:path>
              <a:path w="340360" h="366395">
                <a:moveTo>
                  <a:pt x="216420" y="39230"/>
                </a:moveTo>
                <a:lnTo>
                  <a:pt x="123520" y="39230"/>
                </a:lnTo>
                <a:lnTo>
                  <a:pt x="117665" y="45072"/>
                </a:lnTo>
                <a:lnTo>
                  <a:pt x="117665" y="59524"/>
                </a:lnTo>
                <a:lnTo>
                  <a:pt x="123520" y="65379"/>
                </a:lnTo>
                <a:lnTo>
                  <a:pt x="216420" y="65379"/>
                </a:lnTo>
                <a:lnTo>
                  <a:pt x="222275" y="59524"/>
                </a:lnTo>
                <a:lnTo>
                  <a:pt x="222275" y="45072"/>
                </a:lnTo>
                <a:lnTo>
                  <a:pt x="216420" y="39230"/>
                </a:lnTo>
                <a:close/>
              </a:path>
              <a:path w="340360" h="366395">
                <a:moveTo>
                  <a:pt x="216420" y="339928"/>
                </a:moveTo>
                <a:lnTo>
                  <a:pt x="123520" y="339928"/>
                </a:lnTo>
                <a:lnTo>
                  <a:pt x="117665" y="345795"/>
                </a:lnTo>
                <a:lnTo>
                  <a:pt x="117665" y="360235"/>
                </a:lnTo>
                <a:lnTo>
                  <a:pt x="123520" y="366090"/>
                </a:lnTo>
                <a:lnTo>
                  <a:pt x="216420" y="366090"/>
                </a:lnTo>
                <a:lnTo>
                  <a:pt x="222275" y="360235"/>
                </a:lnTo>
                <a:lnTo>
                  <a:pt x="222275" y="345795"/>
                </a:lnTo>
                <a:lnTo>
                  <a:pt x="216420" y="3399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150006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38B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284998" y="10248572"/>
            <a:ext cx="360045" cy="260985"/>
          </a:xfrm>
          <a:custGeom>
            <a:avLst/>
            <a:gdLst/>
            <a:ahLst/>
            <a:cxnLst/>
            <a:rect l="l" t="t" r="r" b="b"/>
            <a:pathLst>
              <a:path w="360045" h="260984">
                <a:moveTo>
                  <a:pt x="131991" y="184518"/>
                </a:moveTo>
                <a:lnTo>
                  <a:pt x="120815" y="192481"/>
                </a:lnTo>
                <a:lnTo>
                  <a:pt x="119507" y="200240"/>
                </a:lnTo>
                <a:lnTo>
                  <a:pt x="123494" y="205816"/>
                </a:lnTo>
                <a:lnTo>
                  <a:pt x="144498" y="228881"/>
                </a:lnTo>
                <a:lnTo>
                  <a:pt x="169997" y="246130"/>
                </a:lnTo>
                <a:lnTo>
                  <a:pt x="198784" y="256938"/>
                </a:lnTo>
                <a:lnTo>
                  <a:pt x="229654" y="260680"/>
                </a:lnTo>
                <a:lnTo>
                  <a:pt x="280334" y="250421"/>
                </a:lnTo>
                <a:lnTo>
                  <a:pt x="301925" y="235851"/>
                </a:lnTo>
                <a:lnTo>
                  <a:pt x="229654" y="235851"/>
                </a:lnTo>
                <a:lnTo>
                  <a:pt x="204676" y="232821"/>
                </a:lnTo>
                <a:lnTo>
                  <a:pt x="181373" y="224067"/>
                </a:lnTo>
                <a:lnTo>
                  <a:pt x="160725" y="210096"/>
                </a:lnTo>
                <a:lnTo>
                  <a:pt x="143713" y="191414"/>
                </a:lnTo>
                <a:lnTo>
                  <a:pt x="139738" y="185839"/>
                </a:lnTo>
                <a:lnTo>
                  <a:pt x="131991" y="184518"/>
                </a:lnTo>
                <a:close/>
              </a:path>
              <a:path w="360045" h="260984">
                <a:moveTo>
                  <a:pt x="301911" y="24815"/>
                </a:moveTo>
                <a:lnTo>
                  <a:pt x="229654" y="24815"/>
                </a:lnTo>
                <a:lnTo>
                  <a:pt x="270686" y="33122"/>
                </a:lnTo>
                <a:lnTo>
                  <a:pt x="304233" y="55760"/>
                </a:lnTo>
                <a:lnTo>
                  <a:pt x="326871" y="89307"/>
                </a:lnTo>
                <a:lnTo>
                  <a:pt x="335178" y="130340"/>
                </a:lnTo>
                <a:lnTo>
                  <a:pt x="326871" y="171375"/>
                </a:lnTo>
                <a:lnTo>
                  <a:pt x="304233" y="204917"/>
                </a:lnTo>
                <a:lnTo>
                  <a:pt x="270686" y="227548"/>
                </a:lnTo>
                <a:lnTo>
                  <a:pt x="229654" y="235851"/>
                </a:lnTo>
                <a:lnTo>
                  <a:pt x="301925" y="235851"/>
                </a:lnTo>
                <a:lnTo>
                  <a:pt x="321770" y="222461"/>
                </a:lnTo>
                <a:lnTo>
                  <a:pt x="349733" y="181025"/>
                </a:lnTo>
                <a:lnTo>
                  <a:pt x="359994" y="130340"/>
                </a:lnTo>
                <a:lnTo>
                  <a:pt x="349733" y="79649"/>
                </a:lnTo>
                <a:lnTo>
                  <a:pt x="321770" y="38214"/>
                </a:lnTo>
                <a:lnTo>
                  <a:pt x="301911" y="24815"/>
                </a:lnTo>
                <a:close/>
              </a:path>
              <a:path w="360045" h="260984">
                <a:moveTo>
                  <a:pt x="187591" y="184442"/>
                </a:moveTo>
                <a:lnTo>
                  <a:pt x="179920" y="186207"/>
                </a:lnTo>
                <a:lnTo>
                  <a:pt x="172631" y="197802"/>
                </a:lnTo>
                <a:lnTo>
                  <a:pt x="174371" y="205473"/>
                </a:lnTo>
                <a:lnTo>
                  <a:pt x="216638" y="222523"/>
                </a:lnTo>
                <a:lnTo>
                  <a:pt x="229654" y="223443"/>
                </a:lnTo>
                <a:lnTo>
                  <a:pt x="265852" y="216116"/>
                </a:lnTo>
                <a:lnTo>
                  <a:pt x="291792" y="198615"/>
                </a:lnTo>
                <a:lnTo>
                  <a:pt x="229654" y="198615"/>
                </a:lnTo>
                <a:lnTo>
                  <a:pt x="220118" y="197940"/>
                </a:lnTo>
                <a:lnTo>
                  <a:pt x="210815" y="195938"/>
                </a:lnTo>
                <a:lnTo>
                  <a:pt x="201866" y="192646"/>
                </a:lnTo>
                <a:lnTo>
                  <a:pt x="193395" y="188099"/>
                </a:lnTo>
                <a:lnTo>
                  <a:pt x="187591" y="184442"/>
                </a:lnTo>
                <a:close/>
              </a:path>
              <a:path w="360045" h="260984">
                <a:moveTo>
                  <a:pt x="291785" y="62064"/>
                </a:moveTo>
                <a:lnTo>
                  <a:pt x="229654" y="62064"/>
                </a:lnTo>
                <a:lnTo>
                  <a:pt x="256202" y="67439"/>
                </a:lnTo>
                <a:lnTo>
                  <a:pt x="277907" y="82086"/>
                </a:lnTo>
                <a:lnTo>
                  <a:pt x="292554" y="103791"/>
                </a:lnTo>
                <a:lnTo>
                  <a:pt x="297929" y="130340"/>
                </a:lnTo>
                <a:lnTo>
                  <a:pt x="292554" y="156888"/>
                </a:lnTo>
                <a:lnTo>
                  <a:pt x="277907" y="178593"/>
                </a:lnTo>
                <a:lnTo>
                  <a:pt x="256202" y="193240"/>
                </a:lnTo>
                <a:lnTo>
                  <a:pt x="229654" y="198615"/>
                </a:lnTo>
                <a:lnTo>
                  <a:pt x="291792" y="198615"/>
                </a:lnTo>
                <a:lnTo>
                  <a:pt x="295451" y="196146"/>
                </a:lnTo>
                <a:lnTo>
                  <a:pt x="315427" y="166549"/>
                </a:lnTo>
                <a:lnTo>
                  <a:pt x="322757" y="130340"/>
                </a:lnTo>
                <a:lnTo>
                  <a:pt x="315427" y="94136"/>
                </a:lnTo>
                <a:lnTo>
                  <a:pt x="295451" y="64538"/>
                </a:lnTo>
                <a:lnTo>
                  <a:pt x="291785" y="62064"/>
                </a:lnTo>
                <a:close/>
              </a:path>
              <a:path w="360045" h="260984">
                <a:moveTo>
                  <a:pt x="267538" y="156197"/>
                </a:moveTo>
                <a:lnTo>
                  <a:pt x="5549" y="156197"/>
                </a:lnTo>
                <a:lnTo>
                  <a:pt x="0" y="161747"/>
                </a:lnTo>
                <a:lnTo>
                  <a:pt x="0" y="175463"/>
                </a:lnTo>
                <a:lnTo>
                  <a:pt x="5549" y="181025"/>
                </a:lnTo>
                <a:lnTo>
                  <a:pt x="267538" y="181025"/>
                </a:lnTo>
                <a:lnTo>
                  <a:pt x="273100" y="175463"/>
                </a:lnTo>
                <a:lnTo>
                  <a:pt x="273100" y="161747"/>
                </a:lnTo>
                <a:lnTo>
                  <a:pt x="267538" y="156197"/>
                </a:lnTo>
                <a:close/>
              </a:path>
              <a:path w="360045" h="260984">
                <a:moveTo>
                  <a:pt x="229654" y="89852"/>
                </a:moveTo>
                <a:lnTo>
                  <a:pt x="217576" y="92293"/>
                </a:lnTo>
                <a:lnTo>
                  <a:pt x="207710" y="98947"/>
                </a:lnTo>
                <a:lnTo>
                  <a:pt x="201055" y="108813"/>
                </a:lnTo>
                <a:lnTo>
                  <a:pt x="198615" y="120891"/>
                </a:lnTo>
                <a:lnTo>
                  <a:pt x="201055" y="132974"/>
                </a:lnTo>
                <a:lnTo>
                  <a:pt x="207710" y="142840"/>
                </a:lnTo>
                <a:lnTo>
                  <a:pt x="217576" y="149491"/>
                </a:lnTo>
                <a:lnTo>
                  <a:pt x="229654" y="151930"/>
                </a:lnTo>
                <a:lnTo>
                  <a:pt x="241736" y="149491"/>
                </a:lnTo>
                <a:lnTo>
                  <a:pt x="251602" y="142840"/>
                </a:lnTo>
                <a:lnTo>
                  <a:pt x="258254" y="132974"/>
                </a:lnTo>
                <a:lnTo>
                  <a:pt x="260692" y="120891"/>
                </a:lnTo>
                <a:lnTo>
                  <a:pt x="258254" y="108813"/>
                </a:lnTo>
                <a:lnTo>
                  <a:pt x="251602" y="98947"/>
                </a:lnTo>
                <a:lnTo>
                  <a:pt x="241736" y="92293"/>
                </a:lnTo>
                <a:lnTo>
                  <a:pt x="229654" y="89852"/>
                </a:lnTo>
                <a:close/>
              </a:path>
              <a:path w="360045" h="260984">
                <a:moveTo>
                  <a:pt x="159512" y="80467"/>
                </a:moveTo>
                <a:lnTo>
                  <a:pt x="35369" y="80467"/>
                </a:lnTo>
                <a:lnTo>
                  <a:pt x="21613" y="83252"/>
                </a:lnTo>
                <a:lnTo>
                  <a:pt x="10369" y="90843"/>
                </a:lnTo>
                <a:lnTo>
                  <a:pt x="2783" y="102091"/>
                </a:lnTo>
                <a:lnTo>
                  <a:pt x="0" y="115849"/>
                </a:lnTo>
                <a:lnTo>
                  <a:pt x="2783" y="129607"/>
                </a:lnTo>
                <a:lnTo>
                  <a:pt x="10369" y="140855"/>
                </a:lnTo>
                <a:lnTo>
                  <a:pt x="21613" y="148446"/>
                </a:lnTo>
                <a:lnTo>
                  <a:pt x="35369" y="151231"/>
                </a:lnTo>
                <a:lnTo>
                  <a:pt x="41186" y="151231"/>
                </a:lnTo>
                <a:lnTo>
                  <a:pt x="45923" y="146507"/>
                </a:lnTo>
                <a:lnTo>
                  <a:pt x="45923" y="134848"/>
                </a:lnTo>
                <a:lnTo>
                  <a:pt x="41186" y="130124"/>
                </a:lnTo>
                <a:lnTo>
                  <a:pt x="27495" y="130124"/>
                </a:lnTo>
                <a:lnTo>
                  <a:pt x="21082" y="123723"/>
                </a:lnTo>
                <a:lnTo>
                  <a:pt x="21082" y="107975"/>
                </a:lnTo>
                <a:lnTo>
                  <a:pt x="27495" y="101574"/>
                </a:lnTo>
                <a:lnTo>
                  <a:pt x="191749" y="101574"/>
                </a:lnTo>
                <a:lnTo>
                  <a:pt x="184511" y="90843"/>
                </a:lnTo>
                <a:lnTo>
                  <a:pt x="173268" y="83252"/>
                </a:lnTo>
                <a:lnTo>
                  <a:pt x="159512" y="80467"/>
                </a:lnTo>
                <a:close/>
              </a:path>
              <a:path w="360045" h="260984">
                <a:moveTo>
                  <a:pt x="149809" y="105295"/>
                </a:moveTo>
                <a:lnTo>
                  <a:pt x="75717" y="105295"/>
                </a:lnTo>
                <a:lnTo>
                  <a:pt x="66789" y="107103"/>
                </a:lnTo>
                <a:lnTo>
                  <a:pt x="59494" y="112029"/>
                </a:lnTo>
                <a:lnTo>
                  <a:pt x="54573" y="119333"/>
                </a:lnTo>
                <a:lnTo>
                  <a:pt x="52768" y="128269"/>
                </a:lnTo>
                <a:lnTo>
                  <a:pt x="54573" y="137199"/>
                </a:lnTo>
                <a:lnTo>
                  <a:pt x="59494" y="144499"/>
                </a:lnTo>
                <a:lnTo>
                  <a:pt x="66789" y="149424"/>
                </a:lnTo>
                <a:lnTo>
                  <a:pt x="75717" y="151231"/>
                </a:lnTo>
                <a:lnTo>
                  <a:pt x="159512" y="151231"/>
                </a:lnTo>
                <a:lnTo>
                  <a:pt x="173268" y="148446"/>
                </a:lnTo>
                <a:lnTo>
                  <a:pt x="184511" y="140855"/>
                </a:lnTo>
                <a:lnTo>
                  <a:pt x="191749" y="130124"/>
                </a:lnTo>
                <a:lnTo>
                  <a:pt x="74701" y="130124"/>
                </a:lnTo>
                <a:lnTo>
                  <a:pt x="73850" y="129298"/>
                </a:lnTo>
                <a:lnTo>
                  <a:pt x="73850" y="127241"/>
                </a:lnTo>
                <a:lnTo>
                  <a:pt x="74701" y="126403"/>
                </a:lnTo>
                <a:lnTo>
                  <a:pt x="149809" y="126403"/>
                </a:lnTo>
                <a:lnTo>
                  <a:pt x="154533" y="121678"/>
                </a:lnTo>
                <a:lnTo>
                  <a:pt x="154533" y="110032"/>
                </a:lnTo>
                <a:lnTo>
                  <a:pt x="149809" y="105295"/>
                </a:lnTo>
                <a:close/>
              </a:path>
              <a:path w="360045" h="260984">
                <a:moveTo>
                  <a:pt x="191749" y="101574"/>
                </a:moveTo>
                <a:lnTo>
                  <a:pt x="167386" y="101574"/>
                </a:lnTo>
                <a:lnTo>
                  <a:pt x="173799" y="107975"/>
                </a:lnTo>
                <a:lnTo>
                  <a:pt x="173799" y="123723"/>
                </a:lnTo>
                <a:lnTo>
                  <a:pt x="167386" y="130124"/>
                </a:lnTo>
                <a:lnTo>
                  <a:pt x="191749" y="130124"/>
                </a:lnTo>
                <a:lnTo>
                  <a:pt x="192098" y="129607"/>
                </a:lnTo>
                <a:lnTo>
                  <a:pt x="194881" y="115849"/>
                </a:lnTo>
                <a:lnTo>
                  <a:pt x="192098" y="102091"/>
                </a:lnTo>
                <a:lnTo>
                  <a:pt x="191749" y="101574"/>
                </a:lnTo>
                <a:close/>
              </a:path>
              <a:path w="360045" h="260984">
                <a:moveTo>
                  <a:pt x="229654" y="37236"/>
                </a:moveTo>
                <a:lnTo>
                  <a:pt x="191726" y="45369"/>
                </a:lnTo>
                <a:lnTo>
                  <a:pt x="172631" y="62864"/>
                </a:lnTo>
                <a:lnTo>
                  <a:pt x="179920" y="74472"/>
                </a:lnTo>
                <a:lnTo>
                  <a:pt x="187591" y="76238"/>
                </a:lnTo>
                <a:lnTo>
                  <a:pt x="193395" y="72567"/>
                </a:lnTo>
                <a:lnTo>
                  <a:pt x="201866" y="68028"/>
                </a:lnTo>
                <a:lnTo>
                  <a:pt x="210815" y="64739"/>
                </a:lnTo>
                <a:lnTo>
                  <a:pt x="220118" y="62739"/>
                </a:lnTo>
                <a:lnTo>
                  <a:pt x="229654" y="62064"/>
                </a:lnTo>
                <a:lnTo>
                  <a:pt x="291785" y="62064"/>
                </a:lnTo>
                <a:lnTo>
                  <a:pt x="265852" y="44565"/>
                </a:lnTo>
                <a:lnTo>
                  <a:pt x="229654" y="37236"/>
                </a:lnTo>
                <a:close/>
              </a:path>
              <a:path w="360045" h="260984">
                <a:moveTo>
                  <a:pt x="229654" y="0"/>
                </a:moveTo>
                <a:lnTo>
                  <a:pt x="169995" y="14544"/>
                </a:lnTo>
                <a:lnTo>
                  <a:pt x="123482" y="54863"/>
                </a:lnTo>
                <a:lnTo>
                  <a:pt x="119494" y="60451"/>
                </a:lnTo>
                <a:lnTo>
                  <a:pt x="120815" y="68198"/>
                </a:lnTo>
                <a:lnTo>
                  <a:pt x="131978" y="76136"/>
                </a:lnTo>
                <a:lnTo>
                  <a:pt x="139725" y="74841"/>
                </a:lnTo>
                <a:lnTo>
                  <a:pt x="143700" y="69265"/>
                </a:lnTo>
                <a:lnTo>
                  <a:pt x="160720" y="50581"/>
                </a:lnTo>
                <a:lnTo>
                  <a:pt x="181371" y="36606"/>
                </a:lnTo>
                <a:lnTo>
                  <a:pt x="204675" y="27848"/>
                </a:lnTo>
                <a:lnTo>
                  <a:pt x="229654" y="24815"/>
                </a:lnTo>
                <a:lnTo>
                  <a:pt x="301911" y="24815"/>
                </a:lnTo>
                <a:lnTo>
                  <a:pt x="280334" y="10257"/>
                </a:lnTo>
                <a:lnTo>
                  <a:pt x="2296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780002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914998" y="10217738"/>
            <a:ext cx="360045" cy="321310"/>
          </a:xfrm>
          <a:custGeom>
            <a:avLst/>
            <a:gdLst/>
            <a:ahLst/>
            <a:cxnLst/>
            <a:rect l="l" t="t" r="r" b="b"/>
            <a:pathLst>
              <a:path w="360045" h="321309">
                <a:moveTo>
                  <a:pt x="110540" y="0"/>
                </a:moveTo>
                <a:lnTo>
                  <a:pt x="102971" y="0"/>
                </a:lnTo>
                <a:lnTo>
                  <a:pt x="96050" y="1270"/>
                </a:lnTo>
                <a:lnTo>
                  <a:pt x="90004" y="5080"/>
                </a:lnTo>
                <a:lnTo>
                  <a:pt x="77472" y="16510"/>
                </a:lnTo>
                <a:lnTo>
                  <a:pt x="69680" y="34290"/>
                </a:lnTo>
                <a:lnTo>
                  <a:pt x="66757" y="55880"/>
                </a:lnTo>
                <a:lnTo>
                  <a:pt x="68834" y="82550"/>
                </a:lnTo>
                <a:lnTo>
                  <a:pt x="69608" y="87630"/>
                </a:lnTo>
                <a:lnTo>
                  <a:pt x="70662" y="92710"/>
                </a:lnTo>
                <a:lnTo>
                  <a:pt x="71843" y="99060"/>
                </a:lnTo>
                <a:lnTo>
                  <a:pt x="42953" y="109220"/>
                </a:lnTo>
                <a:lnTo>
                  <a:pt x="20219" y="123190"/>
                </a:lnTo>
                <a:lnTo>
                  <a:pt x="5337" y="140970"/>
                </a:lnTo>
                <a:lnTo>
                  <a:pt x="0" y="161290"/>
                </a:lnTo>
                <a:lnTo>
                  <a:pt x="5337" y="180340"/>
                </a:lnTo>
                <a:lnTo>
                  <a:pt x="20223" y="198120"/>
                </a:lnTo>
                <a:lnTo>
                  <a:pt x="42964" y="212090"/>
                </a:lnTo>
                <a:lnTo>
                  <a:pt x="71869" y="223520"/>
                </a:lnTo>
                <a:lnTo>
                  <a:pt x="70662" y="228600"/>
                </a:lnTo>
                <a:lnTo>
                  <a:pt x="69634" y="233680"/>
                </a:lnTo>
                <a:lnTo>
                  <a:pt x="68846" y="238760"/>
                </a:lnTo>
                <a:lnTo>
                  <a:pt x="66764" y="265430"/>
                </a:lnTo>
                <a:lnTo>
                  <a:pt x="69686" y="288290"/>
                </a:lnTo>
                <a:lnTo>
                  <a:pt x="77478" y="304800"/>
                </a:lnTo>
                <a:lnTo>
                  <a:pt x="90004" y="316230"/>
                </a:lnTo>
                <a:lnTo>
                  <a:pt x="96062" y="320040"/>
                </a:lnTo>
                <a:lnTo>
                  <a:pt x="102984" y="321310"/>
                </a:lnTo>
                <a:lnTo>
                  <a:pt x="110553" y="321310"/>
                </a:lnTo>
                <a:lnTo>
                  <a:pt x="126472" y="320040"/>
                </a:lnTo>
                <a:lnTo>
                  <a:pt x="143598" y="312420"/>
                </a:lnTo>
                <a:lnTo>
                  <a:pt x="161563" y="300990"/>
                </a:lnTo>
                <a:lnTo>
                  <a:pt x="167707" y="295910"/>
                </a:lnTo>
                <a:lnTo>
                  <a:pt x="104990" y="295910"/>
                </a:lnTo>
                <a:lnTo>
                  <a:pt x="102857" y="294640"/>
                </a:lnTo>
                <a:lnTo>
                  <a:pt x="96913" y="288290"/>
                </a:lnTo>
                <a:lnTo>
                  <a:pt x="93414" y="276860"/>
                </a:lnTo>
                <a:lnTo>
                  <a:pt x="92488" y="260350"/>
                </a:lnTo>
                <a:lnTo>
                  <a:pt x="94259" y="242570"/>
                </a:lnTo>
                <a:lnTo>
                  <a:pt x="95758" y="233680"/>
                </a:lnTo>
                <a:lnTo>
                  <a:pt x="96761" y="229870"/>
                </a:lnTo>
                <a:lnTo>
                  <a:pt x="289591" y="229870"/>
                </a:lnTo>
                <a:lnTo>
                  <a:pt x="289331" y="228600"/>
                </a:lnTo>
                <a:lnTo>
                  <a:pt x="288137" y="223520"/>
                </a:lnTo>
                <a:lnTo>
                  <a:pt x="317035" y="212090"/>
                </a:lnTo>
                <a:lnTo>
                  <a:pt x="157953" y="212090"/>
                </a:lnTo>
                <a:lnTo>
                  <a:pt x="150914" y="210820"/>
                </a:lnTo>
                <a:lnTo>
                  <a:pt x="147984" y="207010"/>
                </a:lnTo>
                <a:lnTo>
                  <a:pt x="113106" y="207010"/>
                </a:lnTo>
                <a:lnTo>
                  <a:pt x="108254" y="205740"/>
                </a:lnTo>
                <a:lnTo>
                  <a:pt x="103619" y="204470"/>
                </a:lnTo>
                <a:lnTo>
                  <a:pt x="105117" y="200660"/>
                </a:lnTo>
                <a:lnTo>
                  <a:pt x="105949" y="198120"/>
                </a:lnTo>
                <a:lnTo>
                  <a:pt x="78676" y="198120"/>
                </a:lnTo>
                <a:lnTo>
                  <a:pt x="56072" y="190500"/>
                </a:lnTo>
                <a:lnTo>
                  <a:pt x="39455" y="180340"/>
                </a:lnTo>
                <a:lnTo>
                  <a:pt x="29206" y="170180"/>
                </a:lnTo>
                <a:lnTo>
                  <a:pt x="25704" y="161290"/>
                </a:lnTo>
                <a:lnTo>
                  <a:pt x="29206" y="151130"/>
                </a:lnTo>
                <a:lnTo>
                  <a:pt x="39455" y="140970"/>
                </a:lnTo>
                <a:lnTo>
                  <a:pt x="56072" y="132080"/>
                </a:lnTo>
                <a:lnTo>
                  <a:pt x="78676" y="123190"/>
                </a:lnTo>
                <a:lnTo>
                  <a:pt x="105949" y="123190"/>
                </a:lnTo>
                <a:lnTo>
                  <a:pt x="105117" y="120650"/>
                </a:lnTo>
                <a:lnTo>
                  <a:pt x="103606" y="116840"/>
                </a:lnTo>
                <a:lnTo>
                  <a:pt x="108254" y="115570"/>
                </a:lnTo>
                <a:lnTo>
                  <a:pt x="113106" y="114300"/>
                </a:lnTo>
                <a:lnTo>
                  <a:pt x="148514" y="114300"/>
                </a:lnTo>
                <a:lnTo>
                  <a:pt x="150850" y="110490"/>
                </a:lnTo>
                <a:lnTo>
                  <a:pt x="157901" y="110490"/>
                </a:lnTo>
                <a:lnTo>
                  <a:pt x="165100" y="109220"/>
                </a:lnTo>
                <a:lnTo>
                  <a:pt x="316944" y="109220"/>
                </a:lnTo>
                <a:lnTo>
                  <a:pt x="287997" y="97790"/>
                </a:lnTo>
                <a:lnTo>
                  <a:pt x="288800" y="92710"/>
                </a:lnTo>
                <a:lnTo>
                  <a:pt x="96735" y="92710"/>
                </a:lnTo>
                <a:lnTo>
                  <a:pt x="95758" y="87630"/>
                </a:lnTo>
                <a:lnTo>
                  <a:pt x="94894" y="83820"/>
                </a:lnTo>
                <a:lnTo>
                  <a:pt x="94234" y="78740"/>
                </a:lnTo>
                <a:lnTo>
                  <a:pt x="92470" y="60960"/>
                </a:lnTo>
                <a:lnTo>
                  <a:pt x="93402" y="45720"/>
                </a:lnTo>
                <a:lnTo>
                  <a:pt x="96905" y="34290"/>
                </a:lnTo>
                <a:lnTo>
                  <a:pt x="102857" y="26670"/>
                </a:lnTo>
                <a:lnTo>
                  <a:pt x="104990" y="25400"/>
                </a:lnTo>
                <a:lnTo>
                  <a:pt x="167692" y="25400"/>
                </a:lnTo>
                <a:lnTo>
                  <a:pt x="161547" y="20320"/>
                </a:lnTo>
                <a:lnTo>
                  <a:pt x="143586" y="8890"/>
                </a:lnTo>
                <a:lnTo>
                  <a:pt x="126463" y="2540"/>
                </a:lnTo>
                <a:lnTo>
                  <a:pt x="110540" y="0"/>
                </a:lnTo>
                <a:close/>
              </a:path>
              <a:path w="360045" h="321309">
                <a:moveTo>
                  <a:pt x="222792" y="285750"/>
                </a:moveTo>
                <a:lnTo>
                  <a:pt x="179997" y="285750"/>
                </a:lnTo>
                <a:lnTo>
                  <a:pt x="198436" y="300990"/>
                </a:lnTo>
                <a:lnTo>
                  <a:pt x="216401" y="312420"/>
                </a:lnTo>
                <a:lnTo>
                  <a:pt x="233528" y="320040"/>
                </a:lnTo>
                <a:lnTo>
                  <a:pt x="249453" y="321310"/>
                </a:lnTo>
                <a:lnTo>
                  <a:pt x="257022" y="321310"/>
                </a:lnTo>
                <a:lnTo>
                  <a:pt x="263931" y="320040"/>
                </a:lnTo>
                <a:lnTo>
                  <a:pt x="270002" y="316230"/>
                </a:lnTo>
                <a:lnTo>
                  <a:pt x="282521" y="304800"/>
                </a:lnTo>
                <a:lnTo>
                  <a:pt x="286714" y="295910"/>
                </a:lnTo>
                <a:lnTo>
                  <a:pt x="246908" y="295910"/>
                </a:lnTo>
                <a:lnTo>
                  <a:pt x="233133" y="292100"/>
                </a:lnTo>
                <a:lnTo>
                  <a:pt x="222792" y="285750"/>
                </a:lnTo>
                <a:close/>
              </a:path>
              <a:path w="360045" h="321309">
                <a:moveTo>
                  <a:pt x="263245" y="229870"/>
                </a:moveTo>
                <a:lnTo>
                  <a:pt x="96761" y="229870"/>
                </a:lnTo>
                <a:lnTo>
                  <a:pt x="106428" y="231140"/>
                </a:lnTo>
                <a:lnTo>
                  <a:pt x="116305" y="233680"/>
                </a:lnTo>
                <a:lnTo>
                  <a:pt x="136563" y="236220"/>
                </a:lnTo>
                <a:lnTo>
                  <a:pt x="142820" y="243840"/>
                </a:lnTo>
                <a:lnTo>
                  <a:pt x="149156" y="252730"/>
                </a:lnTo>
                <a:lnTo>
                  <a:pt x="161988" y="267970"/>
                </a:lnTo>
                <a:lnTo>
                  <a:pt x="147020" y="279400"/>
                </a:lnTo>
                <a:lnTo>
                  <a:pt x="133208" y="288290"/>
                </a:lnTo>
                <a:lnTo>
                  <a:pt x="120928" y="294640"/>
                </a:lnTo>
                <a:lnTo>
                  <a:pt x="110553" y="295910"/>
                </a:lnTo>
                <a:lnTo>
                  <a:pt x="167707" y="295910"/>
                </a:lnTo>
                <a:lnTo>
                  <a:pt x="179997" y="285750"/>
                </a:lnTo>
                <a:lnTo>
                  <a:pt x="222792" y="285750"/>
                </a:lnTo>
                <a:lnTo>
                  <a:pt x="216587" y="281940"/>
                </a:lnTo>
                <a:lnTo>
                  <a:pt x="198031" y="267970"/>
                </a:lnTo>
                <a:lnTo>
                  <a:pt x="210861" y="252730"/>
                </a:lnTo>
                <a:lnTo>
                  <a:pt x="213573" y="248920"/>
                </a:lnTo>
                <a:lnTo>
                  <a:pt x="179997" y="248920"/>
                </a:lnTo>
                <a:lnTo>
                  <a:pt x="170472" y="237490"/>
                </a:lnTo>
                <a:lnTo>
                  <a:pt x="222401" y="237490"/>
                </a:lnTo>
                <a:lnTo>
                  <a:pt x="223443" y="236220"/>
                </a:lnTo>
                <a:lnTo>
                  <a:pt x="243692" y="233680"/>
                </a:lnTo>
                <a:lnTo>
                  <a:pt x="253570" y="231140"/>
                </a:lnTo>
                <a:lnTo>
                  <a:pt x="263245" y="229870"/>
                </a:lnTo>
                <a:close/>
              </a:path>
              <a:path w="360045" h="321309">
                <a:moveTo>
                  <a:pt x="289591" y="229870"/>
                </a:moveTo>
                <a:lnTo>
                  <a:pt x="263245" y="229870"/>
                </a:lnTo>
                <a:lnTo>
                  <a:pt x="264236" y="233680"/>
                </a:lnTo>
                <a:lnTo>
                  <a:pt x="265087" y="238760"/>
                </a:lnTo>
                <a:lnTo>
                  <a:pt x="265760" y="242570"/>
                </a:lnTo>
                <a:lnTo>
                  <a:pt x="267516" y="260350"/>
                </a:lnTo>
                <a:lnTo>
                  <a:pt x="266584" y="276860"/>
                </a:lnTo>
                <a:lnTo>
                  <a:pt x="263086" y="288290"/>
                </a:lnTo>
                <a:lnTo>
                  <a:pt x="257149" y="294640"/>
                </a:lnTo>
                <a:lnTo>
                  <a:pt x="246908" y="295910"/>
                </a:lnTo>
                <a:lnTo>
                  <a:pt x="286714" y="295910"/>
                </a:lnTo>
                <a:lnTo>
                  <a:pt x="290309" y="288290"/>
                </a:lnTo>
                <a:lnTo>
                  <a:pt x="293229" y="265430"/>
                </a:lnTo>
                <a:lnTo>
                  <a:pt x="291147" y="238760"/>
                </a:lnTo>
                <a:lnTo>
                  <a:pt x="290372" y="233680"/>
                </a:lnTo>
                <a:lnTo>
                  <a:pt x="289591" y="229870"/>
                </a:lnTo>
                <a:close/>
              </a:path>
              <a:path w="360045" h="321309">
                <a:moveTo>
                  <a:pt x="222401" y="237490"/>
                </a:moveTo>
                <a:lnTo>
                  <a:pt x="189509" y="237490"/>
                </a:lnTo>
                <a:lnTo>
                  <a:pt x="179997" y="248920"/>
                </a:lnTo>
                <a:lnTo>
                  <a:pt x="213573" y="248920"/>
                </a:lnTo>
                <a:lnTo>
                  <a:pt x="217190" y="243840"/>
                </a:lnTo>
                <a:lnTo>
                  <a:pt x="222401" y="237490"/>
                </a:lnTo>
                <a:close/>
              </a:path>
              <a:path w="360045" h="321309">
                <a:moveTo>
                  <a:pt x="316944" y="109220"/>
                </a:moveTo>
                <a:lnTo>
                  <a:pt x="194900" y="109220"/>
                </a:lnTo>
                <a:lnTo>
                  <a:pt x="202103" y="110490"/>
                </a:lnTo>
                <a:lnTo>
                  <a:pt x="209156" y="110490"/>
                </a:lnTo>
                <a:lnTo>
                  <a:pt x="213046" y="116840"/>
                </a:lnTo>
                <a:lnTo>
                  <a:pt x="234981" y="154940"/>
                </a:lnTo>
                <a:lnTo>
                  <a:pt x="238188" y="161290"/>
                </a:lnTo>
                <a:lnTo>
                  <a:pt x="216911" y="199390"/>
                </a:lnTo>
                <a:lnTo>
                  <a:pt x="202103" y="212090"/>
                </a:lnTo>
                <a:lnTo>
                  <a:pt x="317035" y="212090"/>
                </a:lnTo>
                <a:lnTo>
                  <a:pt x="325303" y="207010"/>
                </a:lnTo>
                <a:lnTo>
                  <a:pt x="241884" y="207010"/>
                </a:lnTo>
                <a:lnTo>
                  <a:pt x="245186" y="201930"/>
                </a:lnTo>
                <a:lnTo>
                  <a:pt x="248386" y="196850"/>
                </a:lnTo>
                <a:lnTo>
                  <a:pt x="249885" y="194310"/>
                </a:lnTo>
                <a:lnTo>
                  <a:pt x="251421" y="190500"/>
                </a:lnTo>
                <a:lnTo>
                  <a:pt x="278587" y="190500"/>
                </a:lnTo>
                <a:lnTo>
                  <a:pt x="278132" y="189230"/>
                </a:lnTo>
                <a:lnTo>
                  <a:pt x="274588" y="180340"/>
                </a:lnTo>
                <a:lnTo>
                  <a:pt x="270703" y="170180"/>
                </a:lnTo>
                <a:lnTo>
                  <a:pt x="266496" y="161290"/>
                </a:lnTo>
                <a:lnTo>
                  <a:pt x="270606" y="151130"/>
                </a:lnTo>
                <a:lnTo>
                  <a:pt x="274426" y="142240"/>
                </a:lnTo>
                <a:lnTo>
                  <a:pt x="277939" y="132080"/>
                </a:lnTo>
                <a:lnTo>
                  <a:pt x="278394" y="130810"/>
                </a:lnTo>
                <a:lnTo>
                  <a:pt x="251434" y="130810"/>
                </a:lnTo>
                <a:lnTo>
                  <a:pt x="249897" y="128270"/>
                </a:lnTo>
                <a:lnTo>
                  <a:pt x="248399" y="124460"/>
                </a:lnTo>
                <a:lnTo>
                  <a:pt x="245186" y="119380"/>
                </a:lnTo>
                <a:lnTo>
                  <a:pt x="241884" y="114300"/>
                </a:lnTo>
                <a:lnTo>
                  <a:pt x="325228" y="114300"/>
                </a:lnTo>
                <a:lnTo>
                  <a:pt x="316944" y="109220"/>
                </a:lnTo>
                <a:close/>
              </a:path>
              <a:path w="360045" h="321309">
                <a:moveTo>
                  <a:pt x="137746" y="190500"/>
                </a:moveTo>
                <a:lnTo>
                  <a:pt x="108572" y="190500"/>
                </a:lnTo>
                <a:lnTo>
                  <a:pt x="110109" y="194310"/>
                </a:lnTo>
                <a:lnTo>
                  <a:pt x="111594" y="196850"/>
                </a:lnTo>
                <a:lnTo>
                  <a:pt x="114808" y="201930"/>
                </a:lnTo>
                <a:lnTo>
                  <a:pt x="116471" y="204470"/>
                </a:lnTo>
                <a:lnTo>
                  <a:pt x="118097" y="207010"/>
                </a:lnTo>
                <a:lnTo>
                  <a:pt x="147984" y="207010"/>
                </a:lnTo>
                <a:lnTo>
                  <a:pt x="147007" y="205740"/>
                </a:lnTo>
                <a:lnTo>
                  <a:pt x="143124" y="199390"/>
                </a:lnTo>
                <a:lnTo>
                  <a:pt x="137746" y="190500"/>
                </a:lnTo>
                <a:close/>
              </a:path>
              <a:path w="360045" h="321309">
                <a:moveTo>
                  <a:pt x="278587" y="190500"/>
                </a:moveTo>
                <a:lnTo>
                  <a:pt x="251421" y="190500"/>
                </a:lnTo>
                <a:lnTo>
                  <a:pt x="253212" y="195580"/>
                </a:lnTo>
                <a:lnTo>
                  <a:pt x="254863" y="200660"/>
                </a:lnTo>
                <a:lnTo>
                  <a:pt x="256387" y="204470"/>
                </a:lnTo>
                <a:lnTo>
                  <a:pt x="251752" y="205740"/>
                </a:lnTo>
                <a:lnTo>
                  <a:pt x="246900" y="207010"/>
                </a:lnTo>
                <a:lnTo>
                  <a:pt x="325303" y="207010"/>
                </a:lnTo>
                <a:lnTo>
                  <a:pt x="339772" y="198120"/>
                </a:lnTo>
                <a:lnTo>
                  <a:pt x="281317" y="198120"/>
                </a:lnTo>
                <a:lnTo>
                  <a:pt x="278587" y="190500"/>
                </a:lnTo>
                <a:close/>
              </a:path>
              <a:path w="360045" h="321309">
                <a:moveTo>
                  <a:pt x="105949" y="123190"/>
                </a:moveTo>
                <a:lnTo>
                  <a:pt x="78676" y="123190"/>
                </a:lnTo>
                <a:lnTo>
                  <a:pt x="81854" y="132080"/>
                </a:lnTo>
                <a:lnTo>
                  <a:pt x="85390" y="142240"/>
                </a:lnTo>
                <a:lnTo>
                  <a:pt x="89261" y="151130"/>
                </a:lnTo>
                <a:lnTo>
                  <a:pt x="93446" y="161290"/>
                </a:lnTo>
                <a:lnTo>
                  <a:pt x="89261" y="170180"/>
                </a:lnTo>
                <a:lnTo>
                  <a:pt x="85390" y="180340"/>
                </a:lnTo>
                <a:lnTo>
                  <a:pt x="81854" y="189230"/>
                </a:lnTo>
                <a:lnTo>
                  <a:pt x="78676" y="198120"/>
                </a:lnTo>
                <a:lnTo>
                  <a:pt x="105949" y="198120"/>
                </a:lnTo>
                <a:lnTo>
                  <a:pt x="106781" y="195580"/>
                </a:lnTo>
                <a:lnTo>
                  <a:pt x="108572" y="190500"/>
                </a:lnTo>
                <a:lnTo>
                  <a:pt x="137746" y="190500"/>
                </a:lnTo>
                <a:lnTo>
                  <a:pt x="135458" y="186690"/>
                </a:lnTo>
                <a:lnTo>
                  <a:pt x="131830" y="180340"/>
                </a:lnTo>
                <a:lnTo>
                  <a:pt x="128350" y="173990"/>
                </a:lnTo>
                <a:lnTo>
                  <a:pt x="125012" y="167640"/>
                </a:lnTo>
                <a:lnTo>
                  <a:pt x="121805" y="161290"/>
                </a:lnTo>
                <a:lnTo>
                  <a:pt x="125012" y="154940"/>
                </a:lnTo>
                <a:lnTo>
                  <a:pt x="128350" y="147320"/>
                </a:lnTo>
                <a:lnTo>
                  <a:pt x="131830" y="140970"/>
                </a:lnTo>
                <a:lnTo>
                  <a:pt x="135458" y="134620"/>
                </a:lnTo>
                <a:lnTo>
                  <a:pt x="137738" y="130810"/>
                </a:lnTo>
                <a:lnTo>
                  <a:pt x="108572" y="130810"/>
                </a:lnTo>
                <a:lnTo>
                  <a:pt x="106781" y="125730"/>
                </a:lnTo>
                <a:lnTo>
                  <a:pt x="105949" y="123190"/>
                </a:lnTo>
                <a:close/>
              </a:path>
              <a:path w="360045" h="321309">
                <a:moveTo>
                  <a:pt x="339726" y="123190"/>
                </a:moveTo>
                <a:lnTo>
                  <a:pt x="281127" y="123190"/>
                </a:lnTo>
                <a:lnTo>
                  <a:pt x="303798" y="132080"/>
                </a:lnTo>
                <a:lnTo>
                  <a:pt x="320476" y="140970"/>
                </a:lnTo>
                <a:lnTo>
                  <a:pt x="330770" y="151130"/>
                </a:lnTo>
                <a:lnTo>
                  <a:pt x="334289" y="161290"/>
                </a:lnTo>
                <a:lnTo>
                  <a:pt x="330784" y="170180"/>
                </a:lnTo>
                <a:lnTo>
                  <a:pt x="320528" y="180340"/>
                </a:lnTo>
                <a:lnTo>
                  <a:pt x="303910" y="190500"/>
                </a:lnTo>
                <a:lnTo>
                  <a:pt x="281317" y="198120"/>
                </a:lnTo>
                <a:lnTo>
                  <a:pt x="339772" y="198120"/>
                </a:lnTo>
                <a:lnTo>
                  <a:pt x="354656" y="180340"/>
                </a:lnTo>
                <a:lnTo>
                  <a:pt x="359994" y="161290"/>
                </a:lnTo>
                <a:lnTo>
                  <a:pt x="354643" y="140970"/>
                </a:lnTo>
                <a:lnTo>
                  <a:pt x="339726" y="123190"/>
                </a:lnTo>
                <a:close/>
              </a:path>
              <a:path w="360045" h="321309">
                <a:moveTo>
                  <a:pt x="179997" y="132080"/>
                </a:moveTo>
                <a:lnTo>
                  <a:pt x="168738" y="134620"/>
                </a:lnTo>
                <a:lnTo>
                  <a:pt x="159546" y="139700"/>
                </a:lnTo>
                <a:lnTo>
                  <a:pt x="153350" y="149860"/>
                </a:lnTo>
                <a:lnTo>
                  <a:pt x="151079" y="161290"/>
                </a:lnTo>
                <a:lnTo>
                  <a:pt x="153350" y="171450"/>
                </a:lnTo>
                <a:lnTo>
                  <a:pt x="159546" y="181610"/>
                </a:lnTo>
                <a:lnTo>
                  <a:pt x="168738" y="187960"/>
                </a:lnTo>
                <a:lnTo>
                  <a:pt x="179997" y="189230"/>
                </a:lnTo>
                <a:lnTo>
                  <a:pt x="191259" y="187960"/>
                </a:lnTo>
                <a:lnTo>
                  <a:pt x="200459" y="181610"/>
                </a:lnTo>
                <a:lnTo>
                  <a:pt x="206664" y="171450"/>
                </a:lnTo>
                <a:lnTo>
                  <a:pt x="208940" y="161290"/>
                </a:lnTo>
                <a:lnTo>
                  <a:pt x="206664" y="149860"/>
                </a:lnTo>
                <a:lnTo>
                  <a:pt x="200459" y="139700"/>
                </a:lnTo>
                <a:lnTo>
                  <a:pt x="191259" y="134620"/>
                </a:lnTo>
                <a:lnTo>
                  <a:pt x="179997" y="132080"/>
                </a:lnTo>
                <a:close/>
              </a:path>
              <a:path w="360045" h="321309">
                <a:moveTo>
                  <a:pt x="148514" y="114300"/>
                </a:moveTo>
                <a:lnTo>
                  <a:pt x="118097" y="114300"/>
                </a:lnTo>
                <a:lnTo>
                  <a:pt x="116471" y="116840"/>
                </a:lnTo>
                <a:lnTo>
                  <a:pt x="114808" y="119380"/>
                </a:lnTo>
                <a:lnTo>
                  <a:pt x="113182" y="121920"/>
                </a:lnTo>
                <a:lnTo>
                  <a:pt x="111594" y="124460"/>
                </a:lnTo>
                <a:lnTo>
                  <a:pt x="110109" y="128270"/>
                </a:lnTo>
                <a:lnTo>
                  <a:pt x="108572" y="130810"/>
                </a:lnTo>
                <a:lnTo>
                  <a:pt x="137738" y="130810"/>
                </a:lnTo>
                <a:lnTo>
                  <a:pt x="143092" y="121920"/>
                </a:lnTo>
                <a:lnTo>
                  <a:pt x="146957" y="116840"/>
                </a:lnTo>
                <a:lnTo>
                  <a:pt x="148514" y="114300"/>
                </a:lnTo>
                <a:close/>
              </a:path>
              <a:path w="360045" h="321309">
                <a:moveTo>
                  <a:pt x="325228" y="114300"/>
                </a:moveTo>
                <a:lnTo>
                  <a:pt x="246926" y="114300"/>
                </a:lnTo>
                <a:lnTo>
                  <a:pt x="251790" y="115570"/>
                </a:lnTo>
                <a:lnTo>
                  <a:pt x="256438" y="116840"/>
                </a:lnTo>
                <a:lnTo>
                  <a:pt x="254965" y="120650"/>
                </a:lnTo>
                <a:lnTo>
                  <a:pt x="253276" y="125730"/>
                </a:lnTo>
                <a:lnTo>
                  <a:pt x="251434" y="130810"/>
                </a:lnTo>
                <a:lnTo>
                  <a:pt x="278394" y="130810"/>
                </a:lnTo>
                <a:lnTo>
                  <a:pt x="281127" y="123190"/>
                </a:lnTo>
                <a:lnTo>
                  <a:pt x="339726" y="123190"/>
                </a:lnTo>
                <a:lnTo>
                  <a:pt x="325228" y="114300"/>
                </a:lnTo>
                <a:close/>
              </a:path>
              <a:path w="360045" h="321309">
                <a:moveTo>
                  <a:pt x="167692" y="25400"/>
                </a:moveTo>
                <a:lnTo>
                  <a:pt x="110540" y="25400"/>
                </a:lnTo>
                <a:lnTo>
                  <a:pt x="120922" y="26670"/>
                </a:lnTo>
                <a:lnTo>
                  <a:pt x="133207" y="33020"/>
                </a:lnTo>
                <a:lnTo>
                  <a:pt x="147020" y="41910"/>
                </a:lnTo>
                <a:lnTo>
                  <a:pt x="161988" y="54610"/>
                </a:lnTo>
                <a:lnTo>
                  <a:pt x="155547" y="60960"/>
                </a:lnTo>
                <a:lnTo>
                  <a:pt x="149151" y="69850"/>
                </a:lnTo>
                <a:lnTo>
                  <a:pt x="142818" y="77470"/>
                </a:lnTo>
                <a:lnTo>
                  <a:pt x="136563" y="86360"/>
                </a:lnTo>
                <a:lnTo>
                  <a:pt x="106418" y="90170"/>
                </a:lnTo>
                <a:lnTo>
                  <a:pt x="96735" y="92710"/>
                </a:lnTo>
                <a:lnTo>
                  <a:pt x="263321" y="92710"/>
                </a:lnTo>
                <a:lnTo>
                  <a:pt x="253631" y="90170"/>
                </a:lnTo>
                <a:lnTo>
                  <a:pt x="223443" y="86360"/>
                </a:lnTo>
                <a:lnTo>
                  <a:pt x="221654" y="83820"/>
                </a:lnTo>
                <a:lnTo>
                  <a:pt x="170459" y="83820"/>
                </a:lnTo>
                <a:lnTo>
                  <a:pt x="179997" y="72390"/>
                </a:lnTo>
                <a:lnTo>
                  <a:pt x="212955" y="72390"/>
                </a:lnTo>
                <a:lnTo>
                  <a:pt x="210842" y="69850"/>
                </a:lnTo>
                <a:lnTo>
                  <a:pt x="204441" y="60960"/>
                </a:lnTo>
                <a:lnTo>
                  <a:pt x="197993" y="54610"/>
                </a:lnTo>
                <a:lnTo>
                  <a:pt x="212963" y="41910"/>
                </a:lnTo>
                <a:lnTo>
                  <a:pt x="222832" y="35560"/>
                </a:lnTo>
                <a:lnTo>
                  <a:pt x="179984" y="35560"/>
                </a:lnTo>
                <a:lnTo>
                  <a:pt x="167692" y="25400"/>
                </a:lnTo>
                <a:close/>
              </a:path>
              <a:path w="360045" h="321309">
                <a:moveTo>
                  <a:pt x="286768" y="25400"/>
                </a:moveTo>
                <a:lnTo>
                  <a:pt x="254990" y="25400"/>
                </a:lnTo>
                <a:lnTo>
                  <a:pt x="257136" y="26670"/>
                </a:lnTo>
                <a:lnTo>
                  <a:pt x="263664" y="35560"/>
                </a:lnTo>
                <a:lnTo>
                  <a:pt x="267125" y="48260"/>
                </a:lnTo>
                <a:lnTo>
                  <a:pt x="267138" y="68580"/>
                </a:lnTo>
                <a:lnTo>
                  <a:pt x="263321" y="92710"/>
                </a:lnTo>
                <a:lnTo>
                  <a:pt x="288800" y="92710"/>
                </a:lnTo>
                <a:lnTo>
                  <a:pt x="292813" y="67310"/>
                </a:lnTo>
                <a:lnTo>
                  <a:pt x="291949" y="40640"/>
                </a:lnTo>
                <a:lnTo>
                  <a:pt x="286768" y="25400"/>
                </a:lnTo>
                <a:close/>
              </a:path>
              <a:path w="360045" h="321309">
                <a:moveTo>
                  <a:pt x="212955" y="72390"/>
                </a:moveTo>
                <a:lnTo>
                  <a:pt x="179997" y="72390"/>
                </a:lnTo>
                <a:lnTo>
                  <a:pt x="189509" y="83820"/>
                </a:lnTo>
                <a:lnTo>
                  <a:pt x="221654" y="83820"/>
                </a:lnTo>
                <a:lnTo>
                  <a:pt x="217181" y="77470"/>
                </a:lnTo>
                <a:lnTo>
                  <a:pt x="212955" y="72390"/>
                </a:lnTo>
                <a:close/>
              </a:path>
              <a:path w="360045" h="321309">
                <a:moveTo>
                  <a:pt x="257022" y="0"/>
                </a:moveTo>
                <a:lnTo>
                  <a:pt x="249453" y="0"/>
                </a:lnTo>
                <a:lnTo>
                  <a:pt x="233528" y="2540"/>
                </a:lnTo>
                <a:lnTo>
                  <a:pt x="216400" y="8890"/>
                </a:lnTo>
                <a:lnTo>
                  <a:pt x="198430" y="20320"/>
                </a:lnTo>
                <a:lnTo>
                  <a:pt x="179984" y="35560"/>
                </a:lnTo>
                <a:lnTo>
                  <a:pt x="222832" y="35560"/>
                </a:lnTo>
                <a:lnTo>
                  <a:pt x="226780" y="33020"/>
                </a:lnTo>
                <a:lnTo>
                  <a:pt x="239069" y="26670"/>
                </a:lnTo>
                <a:lnTo>
                  <a:pt x="249453" y="25400"/>
                </a:lnTo>
                <a:lnTo>
                  <a:pt x="286768" y="25400"/>
                </a:lnTo>
                <a:lnTo>
                  <a:pt x="284609" y="19050"/>
                </a:lnTo>
                <a:lnTo>
                  <a:pt x="270002" y="5080"/>
                </a:lnTo>
                <a:lnTo>
                  <a:pt x="263931" y="1270"/>
                </a:lnTo>
                <a:lnTo>
                  <a:pt x="2570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409998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AFC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543334" y="10229414"/>
            <a:ext cx="363855" cy="286385"/>
          </a:xfrm>
          <a:custGeom>
            <a:avLst/>
            <a:gdLst/>
            <a:ahLst/>
            <a:cxnLst/>
            <a:rect l="l" t="t" r="r" b="b"/>
            <a:pathLst>
              <a:path w="363854" h="286384">
                <a:moveTo>
                  <a:pt x="108204" y="12"/>
                </a:moveTo>
                <a:lnTo>
                  <a:pt x="102120" y="2476"/>
                </a:lnTo>
                <a:lnTo>
                  <a:pt x="99707" y="4864"/>
                </a:lnTo>
                <a:lnTo>
                  <a:pt x="0" y="241693"/>
                </a:lnTo>
                <a:lnTo>
                  <a:pt x="2946" y="248932"/>
                </a:lnTo>
                <a:lnTo>
                  <a:pt x="50826" y="266725"/>
                </a:lnTo>
                <a:lnTo>
                  <a:pt x="93537" y="277585"/>
                </a:lnTo>
                <a:lnTo>
                  <a:pt x="137202" y="284123"/>
                </a:lnTo>
                <a:lnTo>
                  <a:pt x="181673" y="286308"/>
                </a:lnTo>
                <a:lnTo>
                  <a:pt x="226137" y="284123"/>
                </a:lnTo>
                <a:lnTo>
                  <a:pt x="269798" y="277585"/>
                </a:lnTo>
                <a:lnTo>
                  <a:pt x="312507" y="266725"/>
                </a:lnTo>
                <a:lnTo>
                  <a:pt x="326528" y="261620"/>
                </a:lnTo>
                <a:lnTo>
                  <a:pt x="181673" y="261620"/>
                </a:lnTo>
                <a:lnTo>
                  <a:pt x="142733" y="259849"/>
                </a:lnTo>
                <a:lnTo>
                  <a:pt x="104436" y="254550"/>
                </a:lnTo>
                <a:lnTo>
                  <a:pt x="66900" y="245744"/>
                </a:lnTo>
                <a:lnTo>
                  <a:pt x="30238" y="233451"/>
                </a:lnTo>
                <a:lnTo>
                  <a:pt x="116547" y="28473"/>
                </a:lnTo>
                <a:lnTo>
                  <a:pt x="273580" y="28473"/>
                </a:lnTo>
                <a:lnTo>
                  <a:pt x="267797" y="14735"/>
                </a:lnTo>
                <a:lnTo>
                  <a:pt x="181663" y="14735"/>
                </a:lnTo>
                <a:lnTo>
                  <a:pt x="147520" y="11375"/>
                </a:lnTo>
                <a:lnTo>
                  <a:pt x="114617" y="1295"/>
                </a:lnTo>
                <a:lnTo>
                  <a:pt x="111582" y="38"/>
                </a:lnTo>
                <a:lnTo>
                  <a:pt x="108204" y="12"/>
                </a:lnTo>
                <a:close/>
              </a:path>
              <a:path w="363854" h="286384">
                <a:moveTo>
                  <a:pt x="273580" y="28473"/>
                </a:moveTo>
                <a:lnTo>
                  <a:pt x="246786" y="28473"/>
                </a:lnTo>
                <a:lnTo>
                  <a:pt x="333095" y="233451"/>
                </a:lnTo>
                <a:lnTo>
                  <a:pt x="296428" y="245744"/>
                </a:lnTo>
                <a:lnTo>
                  <a:pt x="258894" y="254550"/>
                </a:lnTo>
                <a:lnTo>
                  <a:pt x="220604" y="259849"/>
                </a:lnTo>
                <a:lnTo>
                  <a:pt x="181673" y="261620"/>
                </a:lnTo>
                <a:lnTo>
                  <a:pt x="326528" y="261620"/>
                </a:lnTo>
                <a:lnTo>
                  <a:pt x="354114" y="251574"/>
                </a:lnTo>
                <a:lnTo>
                  <a:pt x="360387" y="248932"/>
                </a:lnTo>
                <a:lnTo>
                  <a:pt x="363347" y="241693"/>
                </a:lnTo>
                <a:lnTo>
                  <a:pt x="273580" y="28473"/>
                </a:lnTo>
                <a:close/>
              </a:path>
              <a:path w="363854" h="286384">
                <a:moveTo>
                  <a:pt x="149352" y="213652"/>
                </a:moveTo>
                <a:lnTo>
                  <a:pt x="133896" y="213652"/>
                </a:lnTo>
                <a:lnTo>
                  <a:pt x="127635" y="219925"/>
                </a:lnTo>
                <a:lnTo>
                  <a:pt x="127685" y="235419"/>
                </a:lnTo>
                <a:lnTo>
                  <a:pt x="133896" y="241642"/>
                </a:lnTo>
                <a:lnTo>
                  <a:pt x="149352" y="241642"/>
                </a:lnTo>
                <a:lnTo>
                  <a:pt x="155562" y="235419"/>
                </a:lnTo>
                <a:lnTo>
                  <a:pt x="155613" y="219925"/>
                </a:lnTo>
                <a:lnTo>
                  <a:pt x="149352" y="213652"/>
                </a:lnTo>
                <a:close/>
              </a:path>
              <a:path w="363854" h="286384">
                <a:moveTo>
                  <a:pt x="203339" y="208000"/>
                </a:moveTo>
                <a:lnTo>
                  <a:pt x="187883" y="208000"/>
                </a:lnTo>
                <a:lnTo>
                  <a:pt x="181622" y="214261"/>
                </a:lnTo>
                <a:lnTo>
                  <a:pt x="181622" y="229717"/>
                </a:lnTo>
                <a:lnTo>
                  <a:pt x="187883" y="235978"/>
                </a:lnTo>
                <a:lnTo>
                  <a:pt x="203339" y="235978"/>
                </a:lnTo>
                <a:lnTo>
                  <a:pt x="209600" y="229717"/>
                </a:lnTo>
                <a:lnTo>
                  <a:pt x="209600" y="214261"/>
                </a:lnTo>
                <a:lnTo>
                  <a:pt x="203339" y="208000"/>
                </a:lnTo>
                <a:close/>
              </a:path>
              <a:path w="363854" h="286384">
                <a:moveTo>
                  <a:pt x="104101" y="193598"/>
                </a:moveTo>
                <a:lnTo>
                  <a:pt x="88646" y="193598"/>
                </a:lnTo>
                <a:lnTo>
                  <a:pt x="82384" y="199872"/>
                </a:lnTo>
                <a:lnTo>
                  <a:pt x="82384" y="215315"/>
                </a:lnTo>
                <a:lnTo>
                  <a:pt x="88646" y="221589"/>
                </a:lnTo>
                <a:lnTo>
                  <a:pt x="104101" y="221589"/>
                </a:lnTo>
                <a:lnTo>
                  <a:pt x="110363" y="215315"/>
                </a:lnTo>
                <a:lnTo>
                  <a:pt x="110363" y="199872"/>
                </a:lnTo>
                <a:lnTo>
                  <a:pt x="104101" y="193598"/>
                </a:lnTo>
                <a:close/>
              </a:path>
              <a:path w="363854" h="286384">
                <a:moveTo>
                  <a:pt x="283438" y="189484"/>
                </a:moveTo>
                <a:lnTo>
                  <a:pt x="267995" y="189484"/>
                </a:lnTo>
                <a:lnTo>
                  <a:pt x="261721" y="195745"/>
                </a:lnTo>
                <a:lnTo>
                  <a:pt x="261721" y="211201"/>
                </a:lnTo>
                <a:lnTo>
                  <a:pt x="267995" y="217462"/>
                </a:lnTo>
                <a:lnTo>
                  <a:pt x="283438" y="217462"/>
                </a:lnTo>
                <a:lnTo>
                  <a:pt x="289712" y="211201"/>
                </a:lnTo>
                <a:lnTo>
                  <a:pt x="289712" y="195745"/>
                </a:lnTo>
                <a:lnTo>
                  <a:pt x="283438" y="189484"/>
                </a:lnTo>
                <a:close/>
              </a:path>
              <a:path w="363854" h="286384">
                <a:moveTo>
                  <a:pt x="237782" y="179209"/>
                </a:moveTo>
                <a:lnTo>
                  <a:pt x="222338" y="179209"/>
                </a:lnTo>
                <a:lnTo>
                  <a:pt x="216065" y="185470"/>
                </a:lnTo>
                <a:lnTo>
                  <a:pt x="216166" y="201015"/>
                </a:lnTo>
                <a:lnTo>
                  <a:pt x="222338" y="207187"/>
                </a:lnTo>
                <a:lnTo>
                  <a:pt x="237782" y="207187"/>
                </a:lnTo>
                <a:lnTo>
                  <a:pt x="243954" y="201015"/>
                </a:lnTo>
                <a:lnTo>
                  <a:pt x="244055" y="185470"/>
                </a:lnTo>
                <a:lnTo>
                  <a:pt x="237782" y="179209"/>
                </a:lnTo>
                <a:close/>
              </a:path>
              <a:path w="363854" h="286384">
                <a:moveTo>
                  <a:pt x="164782" y="173037"/>
                </a:moveTo>
                <a:lnTo>
                  <a:pt x="149326" y="173037"/>
                </a:lnTo>
                <a:lnTo>
                  <a:pt x="143141" y="179209"/>
                </a:lnTo>
                <a:lnTo>
                  <a:pt x="143052" y="194754"/>
                </a:lnTo>
                <a:lnTo>
                  <a:pt x="149326" y="201015"/>
                </a:lnTo>
                <a:lnTo>
                  <a:pt x="164782" y="201015"/>
                </a:lnTo>
                <a:lnTo>
                  <a:pt x="171043" y="194754"/>
                </a:lnTo>
                <a:lnTo>
                  <a:pt x="170954" y="179209"/>
                </a:lnTo>
                <a:lnTo>
                  <a:pt x="164782" y="173037"/>
                </a:lnTo>
                <a:close/>
              </a:path>
              <a:path w="363854" h="286384">
                <a:moveTo>
                  <a:pt x="95338" y="146812"/>
                </a:moveTo>
                <a:lnTo>
                  <a:pt x="79895" y="146812"/>
                </a:lnTo>
                <a:lnTo>
                  <a:pt x="73621" y="153073"/>
                </a:lnTo>
                <a:lnTo>
                  <a:pt x="73621" y="168529"/>
                </a:lnTo>
                <a:lnTo>
                  <a:pt x="79895" y="174790"/>
                </a:lnTo>
                <a:lnTo>
                  <a:pt x="95338" y="174790"/>
                </a:lnTo>
                <a:lnTo>
                  <a:pt x="101612" y="168529"/>
                </a:lnTo>
                <a:lnTo>
                  <a:pt x="101612" y="153073"/>
                </a:lnTo>
                <a:lnTo>
                  <a:pt x="95338" y="146812"/>
                </a:lnTo>
                <a:close/>
              </a:path>
              <a:path w="363854" h="286384">
                <a:moveTo>
                  <a:pt x="208470" y="142176"/>
                </a:moveTo>
                <a:lnTo>
                  <a:pt x="193027" y="142176"/>
                </a:lnTo>
                <a:lnTo>
                  <a:pt x="186753" y="148450"/>
                </a:lnTo>
                <a:lnTo>
                  <a:pt x="186753" y="163893"/>
                </a:lnTo>
                <a:lnTo>
                  <a:pt x="193027" y="170167"/>
                </a:lnTo>
                <a:lnTo>
                  <a:pt x="208470" y="170167"/>
                </a:lnTo>
                <a:lnTo>
                  <a:pt x="214744" y="163893"/>
                </a:lnTo>
                <a:lnTo>
                  <a:pt x="214744" y="148450"/>
                </a:lnTo>
                <a:lnTo>
                  <a:pt x="208470" y="142176"/>
                </a:lnTo>
                <a:close/>
              </a:path>
              <a:path w="363854" h="286384">
                <a:moveTo>
                  <a:pt x="140868" y="131381"/>
                </a:moveTo>
                <a:lnTo>
                  <a:pt x="125412" y="131381"/>
                </a:lnTo>
                <a:lnTo>
                  <a:pt x="119151" y="137655"/>
                </a:lnTo>
                <a:lnTo>
                  <a:pt x="119151" y="153098"/>
                </a:lnTo>
                <a:lnTo>
                  <a:pt x="125412" y="159372"/>
                </a:lnTo>
                <a:lnTo>
                  <a:pt x="140868" y="159372"/>
                </a:lnTo>
                <a:lnTo>
                  <a:pt x="147129" y="153098"/>
                </a:lnTo>
                <a:lnTo>
                  <a:pt x="147129" y="137655"/>
                </a:lnTo>
                <a:lnTo>
                  <a:pt x="140868" y="131381"/>
                </a:lnTo>
                <a:close/>
              </a:path>
              <a:path w="363854" h="286384">
                <a:moveTo>
                  <a:pt x="268135" y="127774"/>
                </a:moveTo>
                <a:lnTo>
                  <a:pt x="252691" y="127774"/>
                </a:lnTo>
                <a:lnTo>
                  <a:pt x="246418" y="134035"/>
                </a:lnTo>
                <a:lnTo>
                  <a:pt x="246418" y="149491"/>
                </a:lnTo>
                <a:lnTo>
                  <a:pt x="252691" y="155765"/>
                </a:lnTo>
                <a:lnTo>
                  <a:pt x="268135" y="155765"/>
                </a:lnTo>
                <a:lnTo>
                  <a:pt x="274408" y="149491"/>
                </a:lnTo>
                <a:lnTo>
                  <a:pt x="274408" y="134035"/>
                </a:lnTo>
                <a:lnTo>
                  <a:pt x="268135" y="127774"/>
                </a:lnTo>
                <a:close/>
              </a:path>
              <a:path w="363854" h="286384">
                <a:moveTo>
                  <a:pt x="232651" y="100533"/>
                </a:moveTo>
                <a:lnTo>
                  <a:pt x="217208" y="100533"/>
                </a:lnTo>
                <a:lnTo>
                  <a:pt x="210934" y="106794"/>
                </a:lnTo>
                <a:lnTo>
                  <a:pt x="210934" y="122250"/>
                </a:lnTo>
                <a:lnTo>
                  <a:pt x="217208" y="128511"/>
                </a:lnTo>
                <a:lnTo>
                  <a:pt x="232651" y="128511"/>
                </a:lnTo>
                <a:lnTo>
                  <a:pt x="238925" y="122250"/>
                </a:lnTo>
                <a:lnTo>
                  <a:pt x="238925" y="106794"/>
                </a:lnTo>
                <a:lnTo>
                  <a:pt x="232651" y="100533"/>
                </a:lnTo>
                <a:close/>
              </a:path>
              <a:path w="363854" h="286384">
                <a:moveTo>
                  <a:pt x="183286" y="93853"/>
                </a:moveTo>
                <a:lnTo>
                  <a:pt x="167830" y="93853"/>
                </a:lnTo>
                <a:lnTo>
                  <a:pt x="161569" y="100114"/>
                </a:lnTo>
                <a:lnTo>
                  <a:pt x="161569" y="115570"/>
                </a:lnTo>
                <a:lnTo>
                  <a:pt x="167830" y="121831"/>
                </a:lnTo>
                <a:lnTo>
                  <a:pt x="183286" y="121831"/>
                </a:lnTo>
                <a:lnTo>
                  <a:pt x="189560" y="115570"/>
                </a:lnTo>
                <a:lnTo>
                  <a:pt x="189560" y="100114"/>
                </a:lnTo>
                <a:lnTo>
                  <a:pt x="183286" y="93853"/>
                </a:lnTo>
                <a:close/>
              </a:path>
              <a:path w="363854" h="286384">
                <a:moveTo>
                  <a:pt x="121069" y="86639"/>
                </a:moveTo>
                <a:lnTo>
                  <a:pt x="105613" y="86639"/>
                </a:lnTo>
                <a:lnTo>
                  <a:pt x="99352" y="92913"/>
                </a:lnTo>
                <a:lnTo>
                  <a:pt x="99352" y="108356"/>
                </a:lnTo>
                <a:lnTo>
                  <a:pt x="105613" y="114630"/>
                </a:lnTo>
                <a:lnTo>
                  <a:pt x="121069" y="114630"/>
                </a:lnTo>
                <a:lnTo>
                  <a:pt x="127330" y="108356"/>
                </a:lnTo>
                <a:lnTo>
                  <a:pt x="127330" y="92913"/>
                </a:lnTo>
                <a:lnTo>
                  <a:pt x="121069" y="86639"/>
                </a:lnTo>
                <a:close/>
              </a:path>
              <a:path w="363854" h="286384">
                <a:moveTo>
                  <a:pt x="164782" y="50647"/>
                </a:moveTo>
                <a:lnTo>
                  <a:pt x="149326" y="50647"/>
                </a:lnTo>
                <a:lnTo>
                  <a:pt x="143052" y="56921"/>
                </a:lnTo>
                <a:lnTo>
                  <a:pt x="143052" y="72377"/>
                </a:lnTo>
                <a:lnTo>
                  <a:pt x="149326" y="78638"/>
                </a:lnTo>
                <a:lnTo>
                  <a:pt x="164782" y="78638"/>
                </a:lnTo>
                <a:lnTo>
                  <a:pt x="171043" y="72377"/>
                </a:lnTo>
                <a:lnTo>
                  <a:pt x="171043" y="56921"/>
                </a:lnTo>
                <a:lnTo>
                  <a:pt x="164782" y="50647"/>
                </a:lnTo>
                <a:close/>
              </a:path>
              <a:path w="363854" h="286384">
                <a:moveTo>
                  <a:pt x="235216" y="44996"/>
                </a:moveTo>
                <a:lnTo>
                  <a:pt x="219773" y="44996"/>
                </a:lnTo>
                <a:lnTo>
                  <a:pt x="213499" y="51257"/>
                </a:lnTo>
                <a:lnTo>
                  <a:pt x="213499" y="66713"/>
                </a:lnTo>
                <a:lnTo>
                  <a:pt x="219773" y="72974"/>
                </a:lnTo>
                <a:lnTo>
                  <a:pt x="235216" y="72974"/>
                </a:lnTo>
                <a:lnTo>
                  <a:pt x="241490" y="66713"/>
                </a:lnTo>
                <a:lnTo>
                  <a:pt x="241490" y="51257"/>
                </a:lnTo>
                <a:lnTo>
                  <a:pt x="235216" y="44996"/>
                </a:lnTo>
                <a:close/>
              </a:path>
              <a:path w="363854" h="286384">
                <a:moveTo>
                  <a:pt x="246786" y="28473"/>
                </a:moveTo>
                <a:lnTo>
                  <a:pt x="116547" y="28473"/>
                </a:lnTo>
                <a:lnTo>
                  <a:pt x="148641" y="36703"/>
                </a:lnTo>
                <a:lnTo>
                  <a:pt x="181667" y="39446"/>
                </a:lnTo>
                <a:lnTo>
                  <a:pt x="214692" y="36703"/>
                </a:lnTo>
                <a:lnTo>
                  <a:pt x="246786" y="28473"/>
                </a:lnTo>
                <a:close/>
              </a:path>
              <a:path w="363854" h="286384">
                <a:moveTo>
                  <a:pt x="255143" y="0"/>
                </a:moveTo>
                <a:lnTo>
                  <a:pt x="251752" y="38"/>
                </a:lnTo>
                <a:lnTo>
                  <a:pt x="248729" y="1295"/>
                </a:lnTo>
                <a:lnTo>
                  <a:pt x="215812" y="11375"/>
                </a:lnTo>
                <a:lnTo>
                  <a:pt x="181663" y="14735"/>
                </a:lnTo>
                <a:lnTo>
                  <a:pt x="267797" y="14735"/>
                </a:lnTo>
                <a:lnTo>
                  <a:pt x="263626" y="4864"/>
                </a:lnTo>
                <a:lnTo>
                  <a:pt x="261226" y="2476"/>
                </a:lnTo>
                <a:lnTo>
                  <a:pt x="2551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039995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F7A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177520" y="10175693"/>
            <a:ext cx="317500" cy="360045"/>
          </a:xfrm>
          <a:custGeom>
            <a:avLst/>
            <a:gdLst/>
            <a:ahLst/>
            <a:cxnLst/>
            <a:rect l="l" t="t" r="r" b="b"/>
            <a:pathLst>
              <a:path w="317500" h="360045">
                <a:moveTo>
                  <a:pt x="127106" y="323799"/>
                </a:moveTo>
                <a:lnTo>
                  <a:pt x="59258" y="323799"/>
                </a:lnTo>
                <a:lnTo>
                  <a:pt x="65036" y="327266"/>
                </a:lnTo>
                <a:lnTo>
                  <a:pt x="71335" y="329857"/>
                </a:lnTo>
                <a:lnTo>
                  <a:pt x="78016" y="331457"/>
                </a:lnTo>
                <a:lnTo>
                  <a:pt x="83845" y="358546"/>
                </a:lnTo>
                <a:lnTo>
                  <a:pt x="87591" y="359968"/>
                </a:lnTo>
                <a:lnTo>
                  <a:pt x="94488" y="360019"/>
                </a:lnTo>
                <a:lnTo>
                  <a:pt x="101358" y="360019"/>
                </a:lnTo>
                <a:lnTo>
                  <a:pt x="105054" y="358546"/>
                </a:lnTo>
                <a:lnTo>
                  <a:pt x="111023" y="330733"/>
                </a:lnTo>
                <a:lnTo>
                  <a:pt x="117424" y="328904"/>
                </a:lnTo>
                <a:lnTo>
                  <a:pt x="123456" y="326186"/>
                </a:lnTo>
                <a:lnTo>
                  <a:pt x="127106" y="323799"/>
                </a:lnTo>
                <a:close/>
              </a:path>
              <a:path w="317500" h="360045">
                <a:moveTo>
                  <a:pt x="35496" y="188379"/>
                </a:moveTo>
                <a:lnTo>
                  <a:pt x="31902" y="190042"/>
                </a:lnTo>
                <a:lnTo>
                  <a:pt x="22123" y="200063"/>
                </a:lnTo>
                <a:lnTo>
                  <a:pt x="20612" y="203847"/>
                </a:lnTo>
                <a:lnTo>
                  <a:pt x="34975" y="227330"/>
                </a:lnTo>
                <a:lnTo>
                  <a:pt x="31534" y="233337"/>
                </a:lnTo>
                <a:lnTo>
                  <a:pt x="28879" y="239903"/>
                </a:lnTo>
                <a:lnTo>
                  <a:pt x="27292" y="246900"/>
                </a:lnTo>
                <a:lnTo>
                  <a:pt x="1485" y="252869"/>
                </a:lnTo>
                <a:lnTo>
                  <a:pt x="76" y="256654"/>
                </a:lnTo>
                <a:lnTo>
                  <a:pt x="0" y="270865"/>
                </a:lnTo>
                <a:lnTo>
                  <a:pt x="1485" y="274751"/>
                </a:lnTo>
                <a:lnTo>
                  <a:pt x="27533" y="280708"/>
                </a:lnTo>
                <a:lnTo>
                  <a:pt x="29298" y="287680"/>
                </a:lnTo>
                <a:lnTo>
                  <a:pt x="32092" y="294297"/>
                </a:lnTo>
                <a:lnTo>
                  <a:pt x="35750" y="300266"/>
                </a:lnTo>
                <a:lnTo>
                  <a:pt x="21526" y="323316"/>
                </a:lnTo>
                <a:lnTo>
                  <a:pt x="23139" y="327088"/>
                </a:lnTo>
                <a:lnTo>
                  <a:pt x="32791" y="337146"/>
                </a:lnTo>
                <a:lnTo>
                  <a:pt x="36487" y="338759"/>
                </a:lnTo>
                <a:lnTo>
                  <a:pt x="59258" y="323799"/>
                </a:lnTo>
                <a:lnTo>
                  <a:pt x="127106" y="323799"/>
                </a:lnTo>
                <a:lnTo>
                  <a:pt x="128892" y="322630"/>
                </a:lnTo>
                <a:lnTo>
                  <a:pt x="166855" y="322630"/>
                </a:lnTo>
                <a:lnTo>
                  <a:pt x="166966" y="322351"/>
                </a:lnTo>
                <a:lnTo>
                  <a:pt x="152031" y="297853"/>
                </a:lnTo>
                <a:lnTo>
                  <a:pt x="154651" y="293090"/>
                </a:lnTo>
                <a:lnTo>
                  <a:pt x="93167" y="293090"/>
                </a:lnTo>
                <a:lnTo>
                  <a:pt x="81941" y="290732"/>
                </a:lnTo>
                <a:lnTo>
                  <a:pt x="72774" y="284310"/>
                </a:lnTo>
                <a:lnTo>
                  <a:pt x="66592" y="274804"/>
                </a:lnTo>
                <a:lnTo>
                  <a:pt x="64325" y="263194"/>
                </a:lnTo>
                <a:lnTo>
                  <a:pt x="66592" y="251623"/>
                </a:lnTo>
                <a:lnTo>
                  <a:pt x="72774" y="242177"/>
                </a:lnTo>
                <a:lnTo>
                  <a:pt x="81941" y="235811"/>
                </a:lnTo>
                <a:lnTo>
                  <a:pt x="93167" y="233476"/>
                </a:lnTo>
                <a:lnTo>
                  <a:pt x="154763" y="233476"/>
                </a:lnTo>
                <a:lnTo>
                  <a:pt x="154457" y="232740"/>
                </a:lnTo>
                <a:lnTo>
                  <a:pt x="151180" y="227152"/>
                </a:lnTo>
                <a:lnTo>
                  <a:pt x="165829" y="203238"/>
                </a:lnTo>
                <a:lnTo>
                  <a:pt x="58191" y="203238"/>
                </a:lnTo>
                <a:lnTo>
                  <a:pt x="35496" y="188379"/>
                </a:lnTo>
                <a:close/>
              </a:path>
              <a:path w="317500" h="360045">
                <a:moveTo>
                  <a:pt x="166855" y="322630"/>
                </a:moveTo>
                <a:lnTo>
                  <a:pt x="128892" y="322630"/>
                </a:lnTo>
                <a:lnTo>
                  <a:pt x="152031" y="337781"/>
                </a:lnTo>
                <a:lnTo>
                  <a:pt x="155676" y="336194"/>
                </a:lnTo>
                <a:lnTo>
                  <a:pt x="160591" y="331165"/>
                </a:lnTo>
                <a:lnTo>
                  <a:pt x="165468" y="326110"/>
                </a:lnTo>
                <a:lnTo>
                  <a:pt x="166855" y="322630"/>
                </a:lnTo>
                <a:close/>
              </a:path>
              <a:path w="317500" h="360045">
                <a:moveTo>
                  <a:pt x="154763" y="233476"/>
                </a:moveTo>
                <a:lnTo>
                  <a:pt x="93167" y="233476"/>
                </a:lnTo>
                <a:lnTo>
                  <a:pt x="104368" y="235811"/>
                </a:lnTo>
                <a:lnTo>
                  <a:pt x="113534" y="242177"/>
                </a:lnTo>
                <a:lnTo>
                  <a:pt x="119724" y="251623"/>
                </a:lnTo>
                <a:lnTo>
                  <a:pt x="121996" y="263194"/>
                </a:lnTo>
                <a:lnTo>
                  <a:pt x="119724" y="274804"/>
                </a:lnTo>
                <a:lnTo>
                  <a:pt x="113534" y="284310"/>
                </a:lnTo>
                <a:lnTo>
                  <a:pt x="104368" y="290732"/>
                </a:lnTo>
                <a:lnTo>
                  <a:pt x="93167" y="293090"/>
                </a:lnTo>
                <a:lnTo>
                  <a:pt x="154651" y="293090"/>
                </a:lnTo>
                <a:lnTo>
                  <a:pt x="155105" y="292265"/>
                </a:lnTo>
                <a:lnTo>
                  <a:pt x="157505" y="286092"/>
                </a:lnTo>
                <a:lnTo>
                  <a:pt x="158978" y="279628"/>
                </a:lnTo>
                <a:lnTo>
                  <a:pt x="186105" y="273354"/>
                </a:lnTo>
                <a:lnTo>
                  <a:pt x="187534" y="269671"/>
                </a:lnTo>
                <a:lnTo>
                  <a:pt x="187604" y="255270"/>
                </a:lnTo>
                <a:lnTo>
                  <a:pt x="186105" y="251536"/>
                </a:lnTo>
                <a:lnTo>
                  <a:pt x="158623" y="245148"/>
                </a:lnTo>
                <a:lnTo>
                  <a:pt x="156946" y="238734"/>
                </a:lnTo>
                <a:lnTo>
                  <a:pt x="154763" y="233476"/>
                </a:lnTo>
                <a:close/>
              </a:path>
              <a:path w="317500" h="360045">
                <a:moveTo>
                  <a:pt x="204419" y="121462"/>
                </a:moveTo>
                <a:lnTo>
                  <a:pt x="156845" y="169151"/>
                </a:lnTo>
                <a:lnTo>
                  <a:pt x="247053" y="259664"/>
                </a:lnTo>
                <a:lnTo>
                  <a:pt x="258235" y="267133"/>
                </a:lnTo>
                <a:lnTo>
                  <a:pt x="270916" y="269671"/>
                </a:lnTo>
                <a:lnTo>
                  <a:pt x="283596" y="267247"/>
                </a:lnTo>
                <a:lnTo>
                  <a:pt x="294779" y="259829"/>
                </a:lnTo>
                <a:lnTo>
                  <a:pt x="302202" y="248630"/>
                </a:lnTo>
                <a:lnTo>
                  <a:pt x="302232" y="248475"/>
                </a:lnTo>
                <a:lnTo>
                  <a:pt x="265950" y="248475"/>
                </a:lnTo>
                <a:lnTo>
                  <a:pt x="260578" y="243103"/>
                </a:lnTo>
                <a:lnTo>
                  <a:pt x="260578" y="229920"/>
                </a:lnTo>
                <a:lnTo>
                  <a:pt x="265950" y="224548"/>
                </a:lnTo>
                <a:lnTo>
                  <a:pt x="302469" y="224548"/>
                </a:lnTo>
                <a:lnTo>
                  <a:pt x="302202" y="223174"/>
                </a:lnTo>
                <a:lnTo>
                  <a:pt x="294779" y="211975"/>
                </a:lnTo>
                <a:lnTo>
                  <a:pt x="204419" y="121462"/>
                </a:lnTo>
                <a:close/>
              </a:path>
              <a:path w="317500" h="360045">
                <a:moveTo>
                  <a:pt x="302469" y="224548"/>
                </a:moveTo>
                <a:lnTo>
                  <a:pt x="279133" y="224548"/>
                </a:lnTo>
                <a:lnTo>
                  <a:pt x="284530" y="229920"/>
                </a:lnTo>
                <a:lnTo>
                  <a:pt x="284480" y="243103"/>
                </a:lnTo>
                <a:lnTo>
                  <a:pt x="279133" y="248475"/>
                </a:lnTo>
                <a:lnTo>
                  <a:pt x="302232" y="248475"/>
                </a:lnTo>
                <a:lnTo>
                  <a:pt x="304555" y="236524"/>
                </a:lnTo>
                <a:lnTo>
                  <a:pt x="304658" y="235811"/>
                </a:lnTo>
                <a:lnTo>
                  <a:pt x="302469" y="224548"/>
                </a:lnTo>
                <a:close/>
              </a:path>
              <a:path w="317500" h="360045">
                <a:moveTo>
                  <a:pt x="100037" y="166154"/>
                </a:moveTo>
                <a:lnTo>
                  <a:pt x="86271" y="166154"/>
                </a:lnTo>
                <a:lnTo>
                  <a:pt x="82600" y="167703"/>
                </a:lnTo>
                <a:lnTo>
                  <a:pt x="76593" y="195326"/>
                </a:lnTo>
                <a:lnTo>
                  <a:pt x="70027" y="197027"/>
                </a:lnTo>
                <a:lnTo>
                  <a:pt x="63842" y="199758"/>
                </a:lnTo>
                <a:lnTo>
                  <a:pt x="58191" y="203238"/>
                </a:lnTo>
                <a:lnTo>
                  <a:pt x="165829" y="203238"/>
                </a:lnTo>
                <a:lnTo>
                  <a:pt x="166039" y="202895"/>
                </a:lnTo>
                <a:lnTo>
                  <a:pt x="127520" y="202895"/>
                </a:lnTo>
                <a:lnTo>
                  <a:pt x="122034" y="199567"/>
                </a:lnTo>
                <a:lnTo>
                  <a:pt x="116065" y="196977"/>
                </a:lnTo>
                <a:lnTo>
                  <a:pt x="109689" y="195326"/>
                </a:lnTo>
                <a:lnTo>
                  <a:pt x="103682" y="167703"/>
                </a:lnTo>
                <a:lnTo>
                  <a:pt x="100037" y="166154"/>
                </a:lnTo>
                <a:close/>
              </a:path>
              <a:path w="317500" h="360045">
                <a:moveTo>
                  <a:pt x="151130" y="187426"/>
                </a:moveTo>
                <a:lnTo>
                  <a:pt x="127520" y="202895"/>
                </a:lnTo>
                <a:lnTo>
                  <a:pt x="166039" y="202895"/>
                </a:lnTo>
                <a:lnTo>
                  <a:pt x="164528" y="199161"/>
                </a:lnTo>
                <a:lnTo>
                  <a:pt x="154825" y="189052"/>
                </a:lnTo>
                <a:lnTo>
                  <a:pt x="151130" y="187426"/>
                </a:lnTo>
                <a:close/>
              </a:path>
              <a:path w="317500" h="360045">
                <a:moveTo>
                  <a:pt x="42075" y="56591"/>
                </a:moveTo>
                <a:lnTo>
                  <a:pt x="36093" y="59880"/>
                </a:lnTo>
                <a:lnTo>
                  <a:pt x="35674" y="67729"/>
                </a:lnTo>
                <a:lnTo>
                  <a:pt x="35611" y="84466"/>
                </a:lnTo>
                <a:lnTo>
                  <a:pt x="39201" y="100850"/>
                </a:lnTo>
                <a:lnTo>
                  <a:pt x="69458" y="139958"/>
                </a:lnTo>
                <a:lnTo>
                  <a:pt x="111899" y="152488"/>
                </a:lnTo>
                <a:lnTo>
                  <a:pt x="123975" y="153080"/>
                </a:lnTo>
                <a:lnTo>
                  <a:pt x="133665" y="154905"/>
                </a:lnTo>
                <a:lnTo>
                  <a:pt x="142115" y="158096"/>
                </a:lnTo>
                <a:lnTo>
                  <a:pt x="150469" y="162788"/>
                </a:lnTo>
                <a:lnTo>
                  <a:pt x="198170" y="115087"/>
                </a:lnTo>
                <a:lnTo>
                  <a:pt x="193433" y="106818"/>
                </a:lnTo>
                <a:lnTo>
                  <a:pt x="190142" y="98628"/>
                </a:lnTo>
                <a:lnTo>
                  <a:pt x="84162" y="98628"/>
                </a:lnTo>
                <a:lnTo>
                  <a:pt x="79285" y="93713"/>
                </a:lnTo>
                <a:lnTo>
                  <a:pt x="42075" y="56591"/>
                </a:lnTo>
                <a:close/>
              </a:path>
              <a:path w="317500" h="360045">
                <a:moveTo>
                  <a:pt x="294260" y="103251"/>
                </a:moveTo>
                <a:lnTo>
                  <a:pt x="225844" y="103251"/>
                </a:lnTo>
                <a:lnTo>
                  <a:pt x="228498" y="106629"/>
                </a:lnTo>
                <a:lnTo>
                  <a:pt x="231482" y="109550"/>
                </a:lnTo>
                <a:lnTo>
                  <a:pt x="234823" y="111988"/>
                </a:lnTo>
                <a:lnTo>
                  <a:pt x="231851" y="129362"/>
                </a:lnTo>
                <a:lnTo>
                  <a:pt x="233667" y="131102"/>
                </a:lnTo>
                <a:lnTo>
                  <a:pt x="237731" y="132842"/>
                </a:lnTo>
                <a:lnTo>
                  <a:pt x="241795" y="134531"/>
                </a:lnTo>
                <a:lnTo>
                  <a:pt x="244297" y="134531"/>
                </a:lnTo>
                <a:lnTo>
                  <a:pt x="254622" y="119773"/>
                </a:lnTo>
                <a:lnTo>
                  <a:pt x="265482" y="119773"/>
                </a:lnTo>
                <a:lnTo>
                  <a:pt x="266725" y="119570"/>
                </a:lnTo>
                <a:lnTo>
                  <a:pt x="287811" y="119570"/>
                </a:lnTo>
                <a:lnTo>
                  <a:pt x="286346" y="111137"/>
                </a:lnTo>
                <a:lnTo>
                  <a:pt x="289521" y="108661"/>
                </a:lnTo>
                <a:lnTo>
                  <a:pt x="292417" y="105689"/>
                </a:lnTo>
                <a:lnTo>
                  <a:pt x="294260" y="103251"/>
                </a:lnTo>
                <a:close/>
              </a:path>
              <a:path w="317500" h="360045">
                <a:moveTo>
                  <a:pt x="287811" y="119570"/>
                </a:moveTo>
                <a:lnTo>
                  <a:pt x="266725" y="119570"/>
                </a:lnTo>
                <a:lnTo>
                  <a:pt x="276948" y="134226"/>
                </a:lnTo>
                <a:lnTo>
                  <a:pt x="279450" y="134162"/>
                </a:lnTo>
                <a:lnTo>
                  <a:pt x="283540" y="132461"/>
                </a:lnTo>
                <a:lnTo>
                  <a:pt x="287642" y="130797"/>
                </a:lnTo>
                <a:lnTo>
                  <a:pt x="289445" y="128981"/>
                </a:lnTo>
                <a:lnTo>
                  <a:pt x="287811" y="119570"/>
                </a:lnTo>
                <a:close/>
              </a:path>
              <a:path w="317500" h="360045">
                <a:moveTo>
                  <a:pt x="265482" y="119773"/>
                </a:moveTo>
                <a:lnTo>
                  <a:pt x="254622" y="119773"/>
                </a:lnTo>
                <a:lnTo>
                  <a:pt x="258635" y="120319"/>
                </a:lnTo>
                <a:lnTo>
                  <a:pt x="262686" y="120230"/>
                </a:lnTo>
                <a:lnTo>
                  <a:pt x="265482" y="119773"/>
                </a:lnTo>
                <a:close/>
              </a:path>
              <a:path w="317500" h="360045">
                <a:moveTo>
                  <a:pt x="208267" y="48387"/>
                </a:moveTo>
                <a:lnTo>
                  <a:pt x="206476" y="50190"/>
                </a:lnTo>
                <a:lnTo>
                  <a:pt x="204812" y="54267"/>
                </a:lnTo>
                <a:lnTo>
                  <a:pt x="203098" y="58369"/>
                </a:lnTo>
                <a:lnTo>
                  <a:pt x="203098" y="60921"/>
                </a:lnTo>
                <a:lnTo>
                  <a:pt x="217170" y="70929"/>
                </a:lnTo>
                <a:lnTo>
                  <a:pt x="216720" y="74396"/>
                </a:lnTo>
                <a:lnTo>
                  <a:pt x="216674" y="79502"/>
                </a:lnTo>
                <a:lnTo>
                  <a:pt x="217411" y="83832"/>
                </a:lnTo>
                <a:lnTo>
                  <a:pt x="203474" y="93713"/>
                </a:lnTo>
                <a:lnTo>
                  <a:pt x="203454" y="96329"/>
                </a:lnTo>
                <a:lnTo>
                  <a:pt x="205130" y="100393"/>
                </a:lnTo>
                <a:lnTo>
                  <a:pt x="206768" y="104508"/>
                </a:lnTo>
                <a:lnTo>
                  <a:pt x="208559" y="106324"/>
                </a:lnTo>
                <a:lnTo>
                  <a:pt x="225844" y="103251"/>
                </a:lnTo>
                <a:lnTo>
                  <a:pt x="294260" y="103251"/>
                </a:lnTo>
                <a:lnTo>
                  <a:pt x="294855" y="102463"/>
                </a:lnTo>
                <a:lnTo>
                  <a:pt x="314537" y="102463"/>
                </a:lnTo>
                <a:lnTo>
                  <a:pt x="316160" y="98540"/>
                </a:lnTo>
                <a:lnTo>
                  <a:pt x="317423" y="95554"/>
                </a:lnTo>
                <a:lnTo>
                  <a:pt x="317423" y="95136"/>
                </a:lnTo>
                <a:lnTo>
                  <a:pt x="259902" y="95136"/>
                </a:lnTo>
                <a:lnTo>
                  <a:pt x="252957" y="93713"/>
                </a:lnTo>
                <a:lnTo>
                  <a:pt x="247101" y="89802"/>
                </a:lnTo>
                <a:lnTo>
                  <a:pt x="243039" y="83667"/>
                </a:lnTo>
                <a:lnTo>
                  <a:pt x="241627" y="76450"/>
                </a:lnTo>
                <a:lnTo>
                  <a:pt x="243025" y="69491"/>
                </a:lnTo>
                <a:lnTo>
                  <a:pt x="246917" y="63565"/>
                </a:lnTo>
                <a:lnTo>
                  <a:pt x="252984" y="59448"/>
                </a:lnTo>
                <a:lnTo>
                  <a:pt x="260164" y="58045"/>
                </a:lnTo>
                <a:lnTo>
                  <a:pt x="317085" y="58045"/>
                </a:lnTo>
                <a:lnTo>
                  <a:pt x="317080" y="57594"/>
                </a:lnTo>
                <a:lnTo>
                  <a:pt x="315391" y="53530"/>
                </a:lnTo>
                <a:lnTo>
                  <a:pt x="314485" y="51282"/>
                </a:lnTo>
                <a:lnTo>
                  <a:pt x="224878" y="51282"/>
                </a:lnTo>
                <a:lnTo>
                  <a:pt x="208267" y="48387"/>
                </a:lnTo>
                <a:close/>
              </a:path>
              <a:path w="317500" h="360045">
                <a:moveTo>
                  <a:pt x="314537" y="102463"/>
                </a:moveTo>
                <a:lnTo>
                  <a:pt x="294855" y="102463"/>
                </a:lnTo>
                <a:lnTo>
                  <a:pt x="312267" y="105511"/>
                </a:lnTo>
                <a:lnTo>
                  <a:pt x="314032" y="103695"/>
                </a:lnTo>
                <a:lnTo>
                  <a:pt x="314537" y="102463"/>
                </a:lnTo>
                <a:close/>
              </a:path>
              <a:path w="317500" h="360045">
                <a:moveTo>
                  <a:pt x="109740" y="0"/>
                </a:moveTo>
                <a:lnTo>
                  <a:pt x="93141" y="8521"/>
                </a:lnTo>
                <a:lnTo>
                  <a:pt x="133654" y="49060"/>
                </a:lnTo>
                <a:lnTo>
                  <a:pt x="133629" y="57162"/>
                </a:lnTo>
                <a:lnTo>
                  <a:pt x="96965" y="93764"/>
                </a:lnTo>
                <a:lnTo>
                  <a:pt x="92125" y="98628"/>
                </a:lnTo>
                <a:lnTo>
                  <a:pt x="190142" y="98628"/>
                </a:lnTo>
                <a:lnTo>
                  <a:pt x="188146" y="89018"/>
                </a:lnTo>
                <a:lnTo>
                  <a:pt x="182008" y="47894"/>
                </a:lnTo>
                <a:lnTo>
                  <a:pt x="153445" y="12678"/>
                </a:lnTo>
                <a:lnTo>
                  <a:pt x="112471" y="38"/>
                </a:lnTo>
                <a:lnTo>
                  <a:pt x="109740" y="0"/>
                </a:lnTo>
                <a:close/>
              </a:path>
              <a:path w="317500" h="360045">
                <a:moveTo>
                  <a:pt x="317085" y="58045"/>
                </a:moveTo>
                <a:lnTo>
                  <a:pt x="260164" y="58045"/>
                </a:lnTo>
                <a:lnTo>
                  <a:pt x="267090" y="59470"/>
                </a:lnTo>
                <a:lnTo>
                  <a:pt x="272982" y="63406"/>
                </a:lnTo>
                <a:lnTo>
                  <a:pt x="277063" y="69532"/>
                </a:lnTo>
                <a:lnTo>
                  <a:pt x="278417" y="76450"/>
                </a:lnTo>
                <a:lnTo>
                  <a:pt x="278418" y="77012"/>
                </a:lnTo>
                <a:lnTo>
                  <a:pt x="277074" y="83667"/>
                </a:lnTo>
                <a:lnTo>
                  <a:pt x="273169" y="89606"/>
                </a:lnTo>
                <a:lnTo>
                  <a:pt x="267093" y="93713"/>
                </a:lnTo>
                <a:lnTo>
                  <a:pt x="259902" y="95136"/>
                </a:lnTo>
                <a:lnTo>
                  <a:pt x="317423" y="95136"/>
                </a:lnTo>
                <a:lnTo>
                  <a:pt x="317423" y="92989"/>
                </a:lnTo>
                <a:lnTo>
                  <a:pt x="302844" y="82664"/>
                </a:lnTo>
                <a:lnTo>
                  <a:pt x="303364" y="78600"/>
                </a:lnTo>
                <a:lnTo>
                  <a:pt x="303415" y="74396"/>
                </a:lnTo>
                <a:lnTo>
                  <a:pt x="302793" y="70269"/>
                </a:lnTo>
                <a:lnTo>
                  <a:pt x="317106" y="60185"/>
                </a:lnTo>
                <a:lnTo>
                  <a:pt x="317085" y="58045"/>
                </a:lnTo>
                <a:close/>
              </a:path>
              <a:path w="317500" h="360045">
                <a:moveTo>
                  <a:pt x="243535" y="19723"/>
                </a:moveTo>
                <a:lnTo>
                  <a:pt x="241058" y="19786"/>
                </a:lnTo>
                <a:lnTo>
                  <a:pt x="232918" y="23126"/>
                </a:lnTo>
                <a:lnTo>
                  <a:pt x="231051" y="24917"/>
                </a:lnTo>
                <a:lnTo>
                  <a:pt x="234035" y="41821"/>
                </a:lnTo>
                <a:lnTo>
                  <a:pt x="230441" y="44513"/>
                </a:lnTo>
                <a:lnTo>
                  <a:pt x="227355" y="47777"/>
                </a:lnTo>
                <a:lnTo>
                  <a:pt x="224878" y="51282"/>
                </a:lnTo>
                <a:lnTo>
                  <a:pt x="314485" y="51282"/>
                </a:lnTo>
                <a:lnTo>
                  <a:pt x="314224" y="50634"/>
                </a:lnTo>
                <a:lnTo>
                  <a:pt x="294754" y="50634"/>
                </a:lnTo>
                <a:lnTo>
                  <a:pt x="292150" y="47117"/>
                </a:lnTo>
                <a:lnTo>
                  <a:pt x="289102" y="44069"/>
                </a:lnTo>
                <a:lnTo>
                  <a:pt x="285699" y="41579"/>
                </a:lnTo>
                <a:lnTo>
                  <a:pt x="287065" y="33616"/>
                </a:lnTo>
                <a:lnTo>
                  <a:pt x="253238" y="33616"/>
                </a:lnTo>
                <a:lnTo>
                  <a:pt x="243535" y="19723"/>
                </a:lnTo>
                <a:close/>
              </a:path>
              <a:path w="317500" h="360045">
                <a:moveTo>
                  <a:pt x="311950" y="47599"/>
                </a:moveTo>
                <a:lnTo>
                  <a:pt x="294754" y="50634"/>
                </a:lnTo>
                <a:lnTo>
                  <a:pt x="314224" y="50634"/>
                </a:lnTo>
                <a:lnTo>
                  <a:pt x="313728" y="49403"/>
                </a:lnTo>
                <a:lnTo>
                  <a:pt x="311950" y="47599"/>
                </a:lnTo>
                <a:close/>
              </a:path>
              <a:path w="317500" h="360045">
                <a:moveTo>
                  <a:pt x="262039" y="32931"/>
                </a:moveTo>
                <a:lnTo>
                  <a:pt x="257619" y="32931"/>
                </a:lnTo>
                <a:lnTo>
                  <a:pt x="253238" y="33616"/>
                </a:lnTo>
                <a:lnTo>
                  <a:pt x="287065" y="33616"/>
                </a:lnTo>
                <a:lnTo>
                  <a:pt x="266331" y="33566"/>
                </a:lnTo>
                <a:lnTo>
                  <a:pt x="262039" y="32931"/>
                </a:lnTo>
                <a:close/>
              </a:path>
              <a:path w="317500" h="360045">
                <a:moveTo>
                  <a:pt x="276199" y="19367"/>
                </a:moveTo>
                <a:lnTo>
                  <a:pt x="266331" y="33566"/>
                </a:lnTo>
                <a:lnTo>
                  <a:pt x="287073" y="33566"/>
                </a:lnTo>
                <a:lnTo>
                  <a:pt x="288607" y="24625"/>
                </a:lnTo>
                <a:lnTo>
                  <a:pt x="286842" y="22847"/>
                </a:lnTo>
                <a:lnTo>
                  <a:pt x="278701" y="19418"/>
                </a:lnTo>
                <a:lnTo>
                  <a:pt x="276199" y="193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670003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E30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804997" y="10197000"/>
            <a:ext cx="360045" cy="373380"/>
          </a:xfrm>
          <a:custGeom>
            <a:avLst/>
            <a:gdLst/>
            <a:ahLst/>
            <a:cxnLst/>
            <a:rect l="l" t="t" r="r" b="b"/>
            <a:pathLst>
              <a:path w="360045" h="373379">
                <a:moveTo>
                  <a:pt x="354241" y="0"/>
                </a:moveTo>
                <a:lnTo>
                  <a:pt x="5753" y="0"/>
                </a:lnTo>
                <a:lnTo>
                  <a:pt x="0" y="5753"/>
                </a:lnTo>
                <a:lnTo>
                  <a:pt x="0" y="367093"/>
                </a:lnTo>
                <a:lnTo>
                  <a:pt x="5753" y="372846"/>
                </a:lnTo>
                <a:lnTo>
                  <a:pt x="19951" y="372846"/>
                </a:lnTo>
                <a:lnTo>
                  <a:pt x="25717" y="367093"/>
                </a:lnTo>
                <a:lnTo>
                  <a:pt x="25717" y="25717"/>
                </a:lnTo>
                <a:lnTo>
                  <a:pt x="354241" y="25717"/>
                </a:lnTo>
                <a:lnTo>
                  <a:pt x="359994" y="19964"/>
                </a:lnTo>
                <a:lnTo>
                  <a:pt x="359994" y="5753"/>
                </a:lnTo>
                <a:lnTo>
                  <a:pt x="354241" y="0"/>
                </a:lnTo>
                <a:close/>
              </a:path>
              <a:path w="360045" h="373379">
                <a:moveTo>
                  <a:pt x="354241" y="334289"/>
                </a:moveTo>
                <a:lnTo>
                  <a:pt x="82892" y="334289"/>
                </a:lnTo>
                <a:lnTo>
                  <a:pt x="77152" y="340029"/>
                </a:lnTo>
                <a:lnTo>
                  <a:pt x="77152" y="354241"/>
                </a:lnTo>
                <a:lnTo>
                  <a:pt x="82892" y="359994"/>
                </a:lnTo>
                <a:lnTo>
                  <a:pt x="354241" y="359994"/>
                </a:lnTo>
                <a:lnTo>
                  <a:pt x="359994" y="354241"/>
                </a:lnTo>
                <a:lnTo>
                  <a:pt x="359994" y="340029"/>
                </a:lnTo>
                <a:lnTo>
                  <a:pt x="354241" y="334289"/>
                </a:lnTo>
                <a:close/>
              </a:path>
              <a:path w="360045" h="373379">
                <a:moveTo>
                  <a:pt x="314998" y="265569"/>
                </a:moveTo>
                <a:lnTo>
                  <a:pt x="302485" y="268095"/>
                </a:lnTo>
                <a:lnTo>
                  <a:pt x="292268" y="274981"/>
                </a:lnTo>
                <a:lnTo>
                  <a:pt x="285380" y="285195"/>
                </a:lnTo>
                <a:lnTo>
                  <a:pt x="282854" y="297700"/>
                </a:lnTo>
                <a:lnTo>
                  <a:pt x="285380" y="310228"/>
                </a:lnTo>
                <a:lnTo>
                  <a:pt x="292268" y="320452"/>
                </a:lnTo>
                <a:lnTo>
                  <a:pt x="302485" y="327343"/>
                </a:lnTo>
                <a:lnTo>
                  <a:pt x="314998" y="329869"/>
                </a:lnTo>
                <a:lnTo>
                  <a:pt x="327510" y="327343"/>
                </a:lnTo>
                <a:lnTo>
                  <a:pt x="337727" y="320452"/>
                </a:lnTo>
                <a:lnTo>
                  <a:pt x="344616" y="310228"/>
                </a:lnTo>
                <a:lnTo>
                  <a:pt x="347141" y="297700"/>
                </a:lnTo>
                <a:lnTo>
                  <a:pt x="344616" y="285195"/>
                </a:lnTo>
                <a:lnTo>
                  <a:pt x="337727" y="274981"/>
                </a:lnTo>
                <a:lnTo>
                  <a:pt x="327510" y="268095"/>
                </a:lnTo>
                <a:lnTo>
                  <a:pt x="314998" y="265569"/>
                </a:lnTo>
                <a:close/>
              </a:path>
              <a:path w="360045" h="373379">
                <a:moveTo>
                  <a:pt x="242354" y="255854"/>
                </a:moveTo>
                <a:lnTo>
                  <a:pt x="113779" y="255854"/>
                </a:lnTo>
                <a:lnTo>
                  <a:pt x="99532" y="258737"/>
                </a:lnTo>
                <a:lnTo>
                  <a:pt x="87888" y="266596"/>
                </a:lnTo>
                <a:lnTo>
                  <a:pt x="80034" y="278244"/>
                </a:lnTo>
                <a:lnTo>
                  <a:pt x="77152" y="292493"/>
                </a:lnTo>
                <a:lnTo>
                  <a:pt x="80034" y="306744"/>
                </a:lnTo>
                <a:lnTo>
                  <a:pt x="87888" y="318396"/>
                </a:lnTo>
                <a:lnTo>
                  <a:pt x="99532" y="326260"/>
                </a:lnTo>
                <a:lnTo>
                  <a:pt x="113779" y="329145"/>
                </a:lnTo>
                <a:lnTo>
                  <a:pt x="119811" y="329145"/>
                </a:lnTo>
                <a:lnTo>
                  <a:pt x="124701" y="324230"/>
                </a:lnTo>
                <a:lnTo>
                  <a:pt x="124701" y="312178"/>
                </a:lnTo>
                <a:lnTo>
                  <a:pt x="119811" y="307276"/>
                </a:lnTo>
                <a:lnTo>
                  <a:pt x="105625" y="307276"/>
                </a:lnTo>
                <a:lnTo>
                  <a:pt x="98983" y="300647"/>
                </a:lnTo>
                <a:lnTo>
                  <a:pt x="98983" y="284340"/>
                </a:lnTo>
                <a:lnTo>
                  <a:pt x="105625" y="277710"/>
                </a:lnTo>
                <a:lnTo>
                  <a:pt x="275751" y="277710"/>
                </a:lnTo>
                <a:lnTo>
                  <a:pt x="268255" y="266596"/>
                </a:lnTo>
                <a:lnTo>
                  <a:pt x="256608" y="258737"/>
                </a:lnTo>
                <a:lnTo>
                  <a:pt x="242354" y="255854"/>
                </a:lnTo>
                <a:close/>
              </a:path>
              <a:path w="360045" h="373379">
                <a:moveTo>
                  <a:pt x="232333" y="281571"/>
                </a:moveTo>
                <a:lnTo>
                  <a:pt x="155575" y="281571"/>
                </a:lnTo>
                <a:lnTo>
                  <a:pt x="146323" y="283443"/>
                </a:lnTo>
                <a:lnTo>
                  <a:pt x="138761" y="288543"/>
                </a:lnTo>
                <a:lnTo>
                  <a:pt x="133659" y="296102"/>
                </a:lnTo>
                <a:lnTo>
                  <a:pt x="131787" y="305346"/>
                </a:lnTo>
                <a:lnTo>
                  <a:pt x="133659" y="314599"/>
                </a:lnTo>
                <a:lnTo>
                  <a:pt x="138761" y="322165"/>
                </a:lnTo>
                <a:lnTo>
                  <a:pt x="146323" y="327272"/>
                </a:lnTo>
                <a:lnTo>
                  <a:pt x="155575" y="329145"/>
                </a:lnTo>
                <a:lnTo>
                  <a:pt x="242354" y="329145"/>
                </a:lnTo>
                <a:lnTo>
                  <a:pt x="256608" y="326260"/>
                </a:lnTo>
                <a:lnTo>
                  <a:pt x="268255" y="318396"/>
                </a:lnTo>
                <a:lnTo>
                  <a:pt x="275753" y="307276"/>
                </a:lnTo>
                <a:lnTo>
                  <a:pt x="154520" y="307276"/>
                </a:lnTo>
                <a:lnTo>
                  <a:pt x="153619" y="306400"/>
                </a:lnTo>
                <a:lnTo>
                  <a:pt x="153619" y="304279"/>
                </a:lnTo>
                <a:lnTo>
                  <a:pt x="154520" y="303428"/>
                </a:lnTo>
                <a:lnTo>
                  <a:pt x="232333" y="303428"/>
                </a:lnTo>
                <a:lnTo>
                  <a:pt x="237197" y="298538"/>
                </a:lnTo>
                <a:lnTo>
                  <a:pt x="237197" y="286461"/>
                </a:lnTo>
                <a:lnTo>
                  <a:pt x="232333" y="281571"/>
                </a:lnTo>
                <a:close/>
              </a:path>
              <a:path w="360045" h="373379">
                <a:moveTo>
                  <a:pt x="275751" y="277710"/>
                </a:moveTo>
                <a:lnTo>
                  <a:pt x="250507" y="277710"/>
                </a:lnTo>
                <a:lnTo>
                  <a:pt x="257149" y="284340"/>
                </a:lnTo>
                <a:lnTo>
                  <a:pt x="257149" y="300647"/>
                </a:lnTo>
                <a:lnTo>
                  <a:pt x="250507" y="307276"/>
                </a:lnTo>
                <a:lnTo>
                  <a:pt x="275753" y="307276"/>
                </a:lnTo>
                <a:lnTo>
                  <a:pt x="276111" y="306744"/>
                </a:lnTo>
                <a:lnTo>
                  <a:pt x="278993" y="292493"/>
                </a:lnTo>
                <a:lnTo>
                  <a:pt x="276111" y="278244"/>
                </a:lnTo>
                <a:lnTo>
                  <a:pt x="275751" y="277710"/>
                </a:lnTo>
                <a:close/>
              </a:path>
              <a:path w="360045" h="373379">
                <a:moveTo>
                  <a:pt x="93306" y="203009"/>
                </a:moveTo>
                <a:lnTo>
                  <a:pt x="87617" y="205320"/>
                </a:lnTo>
                <a:lnTo>
                  <a:pt x="85547" y="210223"/>
                </a:lnTo>
                <a:lnTo>
                  <a:pt x="83439" y="215112"/>
                </a:lnTo>
                <a:lnTo>
                  <a:pt x="134318" y="236499"/>
                </a:lnTo>
                <a:lnTo>
                  <a:pt x="179997" y="241071"/>
                </a:lnTo>
                <a:lnTo>
                  <a:pt x="203037" y="239924"/>
                </a:lnTo>
                <a:lnTo>
                  <a:pt x="225663" y="236494"/>
                </a:lnTo>
                <a:lnTo>
                  <a:pt x="247798" y="230800"/>
                </a:lnTo>
                <a:lnTo>
                  <a:pt x="269367" y="222859"/>
                </a:lnTo>
                <a:lnTo>
                  <a:pt x="272083" y="221705"/>
                </a:lnTo>
                <a:lnTo>
                  <a:pt x="179992" y="221705"/>
                </a:lnTo>
                <a:lnTo>
                  <a:pt x="138336" y="217556"/>
                </a:lnTo>
                <a:lnTo>
                  <a:pt x="98183" y="205117"/>
                </a:lnTo>
                <a:lnTo>
                  <a:pt x="93306" y="203009"/>
                </a:lnTo>
                <a:close/>
              </a:path>
              <a:path w="360045" h="373379">
                <a:moveTo>
                  <a:pt x="266649" y="203047"/>
                </a:moveTo>
                <a:lnTo>
                  <a:pt x="261810" y="205117"/>
                </a:lnTo>
                <a:lnTo>
                  <a:pt x="221650" y="217560"/>
                </a:lnTo>
                <a:lnTo>
                  <a:pt x="179992" y="221705"/>
                </a:lnTo>
                <a:lnTo>
                  <a:pt x="272083" y="221705"/>
                </a:lnTo>
                <a:lnTo>
                  <a:pt x="274269" y="220776"/>
                </a:lnTo>
                <a:lnTo>
                  <a:pt x="276555" y="215099"/>
                </a:lnTo>
                <a:lnTo>
                  <a:pt x="272364" y="205308"/>
                </a:lnTo>
                <a:lnTo>
                  <a:pt x="266649" y="203047"/>
                </a:lnTo>
                <a:close/>
              </a:path>
              <a:path w="360045" h="373379">
                <a:moveTo>
                  <a:pt x="105270" y="173151"/>
                </a:moveTo>
                <a:lnTo>
                  <a:pt x="99593" y="175386"/>
                </a:lnTo>
                <a:lnTo>
                  <a:pt x="95389" y="185191"/>
                </a:lnTo>
                <a:lnTo>
                  <a:pt x="97637" y="190855"/>
                </a:lnTo>
                <a:lnTo>
                  <a:pt x="140425" y="204911"/>
                </a:lnTo>
                <a:lnTo>
                  <a:pt x="179997" y="208914"/>
                </a:lnTo>
                <a:lnTo>
                  <a:pt x="199959" y="207912"/>
                </a:lnTo>
                <a:lnTo>
                  <a:pt x="238750" y="199924"/>
                </a:lnTo>
                <a:lnTo>
                  <a:pt x="262840" y="189574"/>
                </a:lnTo>
                <a:lnTo>
                  <a:pt x="179998" y="189574"/>
                </a:lnTo>
                <a:lnTo>
                  <a:pt x="144438" y="185991"/>
                </a:lnTo>
                <a:lnTo>
                  <a:pt x="110130" y="175247"/>
                </a:lnTo>
                <a:lnTo>
                  <a:pt x="105270" y="173151"/>
                </a:lnTo>
                <a:close/>
              </a:path>
              <a:path w="360045" h="373379">
                <a:moveTo>
                  <a:pt x="254685" y="173164"/>
                </a:moveTo>
                <a:lnTo>
                  <a:pt x="249768" y="175259"/>
                </a:lnTo>
                <a:lnTo>
                  <a:pt x="215484" y="185996"/>
                </a:lnTo>
                <a:lnTo>
                  <a:pt x="179998" y="189574"/>
                </a:lnTo>
                <a:lnTo>
                  <a:pt x="262840" y="189574"/>
                </a:lnTo>
                <a:lnTo>
                  <a:pt x="264604" y="185178"/>
                </a:lnTo>
                <a:lnTo>
                  <a:pt x="260388" y="175374"/>
                </a:lnTo>
                <a:lnTo>
                  <a:pt x="254685" y="173164"/>
                </a:lnTo>
                <a:close/>
              </a:path>
              <a:path w="360045" h="373379">
                <a:moveTo>
                  <a:pt x="117284" y="143243"/>
                </a:moveTo>
                <a:lnTo>
                  <a:pt x="111594" y="145491"/>
                </a:lnTo>
                <a:lnTo>
                  <a:pt x="107327" y="155244"/>
                </a:lnTo>
                <a:lnTo>
                  <a:pt x="109562" y="160934"/>
                </a:lnTo>
                <a:lnTo>
                  <a:pt x="146532" y="173334"/>
                </a:lnTo>
                <a:lnTo>
                  <a:pt x="179997" y="176783"/>
                </a:lnTo>
                <a:lnTo>
                  <a:pt x="196875" y="175919"/>
                </a:lnTo>
                <a:lnTo>
                  <a:pt x="245541" y="163055"/>
                </a:lnTo>
                <a:lnTo>
                  <a:pt x="251793" y="157433"/>
                </a:lnTo>
                <a:lnTo>
                  <a:pt x="180000" y="157433"/>
                </a:lnTo>
                <a:lnTo>
                  <a:pt x="150574" y="154421"/>
                </a:lnTo>
                <a:lnTo>
                  <a:pt x="122174" y="145389"/>
                </a:lnTo>
                <a:lnTo>
                  <a:pt x="117284" y="143243"/>
                </a:lnTo>
                <a:close/>
              </a:path>
              <a:path w="360045" h="373379">
                <a:moveTo>
                  <a:pt x="242697" y="143255"/>
                </a:moveTo>
                <a:lnTo>
                  <a:pt x="237807" y="145389"/>
                </a:lnTo>
                <a:lnTo>
                  <a:pt x="209375" y="154424"/>
                </a:lnTo>
                <a:lnTo>
                  <a:pt x="180000" y="157433"/>
                </a:lnTo>
                <a:lnTo>
                  <a:pt x="251793" y="157433"/>
                </a:lnTo>
                <a:lnTo>
                  <a:pt x="252653" y="155244"/>
                </a:lnTo>
                <a:lnTo>
                  <a:pt x="250507" y="150367"/>
                </a:lnTo>
                <a:lnTo>
                  <a:pt x="248386" y="145478"/>
                </a:lnTo>
                <a:lnTo>
                  <a:pt x="242697" y="143255"/>
                </a:lnTo>
                <a:close/>
              </a:path>
              <a:path w="360045" h="373379">
                <a:moveTo>
                  <a:pt x="121475" y="25717"/>
                </a:moveTo>
                <a:lnTo>
                  <a:pt x="92354" y="25717"/>
                </a:lnTo>
                <a:lnTo>
                  <a:pt x="90932" y="29743"/>
                </a:lnTo>
                <a:lnTo>
                  <a:pt x="90017" y="34035"/>
                </a:lnTo>
                <a:lnTo>
                  <a:pt x="90017" y="38569"/>
                </a:lnTo>
                <a:lnTo>
                  <a:pt x="93050" y="53565"/>
                </a:lnTo>
                <a:lnTo>
                  <a:pt x="101317" y="65827"/>
                </a:lnTo>
                <a:lnTo>
                  <a:pt x="113570" y="74102"/>
                </a:lnTo>
                <a:lnTo>
                  <a:pt x="128562" y="77139"/>
                </a:lnTo>
                <a:lnTo>
                  <a:pt x="135305" y="77139"/>
                </a:lnTo>
                <a:lnTo>
                  <a:pt x="115049" y="127749"/>
                </a:lnTo>
                <a:lnTo>
                  <a:pt x="115531" y="132232"/>
                </a:lnTo>
                <a:lnTo>
                  <a:pt x="120307" y="139306"/>
                </a:lnTo>
                <a:lnTo>
                  <a:pt x="124307" y="141414"/>
                </a:lnTo>
                <a:lnTo>
                  <a:pt x="231597" y="141427"/>
                </a:lnTo>
                <a:lnTo>
                  <a:pt x="238772" y="141414"/>
                </a:lnTo>
                <a:lnTo>
                  <a:pt x="244538" y="135674"/>
                </a:lnTo>
                <a:lnTo>
                  <a:pt x="244538" y="125996"/>
                </a:lnTo>
                <a:lnTo>
                  <a:pt x="243789" y="123596"/>
                </a:lnTo>
                <a:lnTo>
                  <a:pt x="242468" y="121589"/>
                </a:lnTo>
                <a:lnTo>
                  <a:pt x="240112" y="115696"/>
                </a:lnTo>
                <a:lnTo>
                  <a:pt x="147561" y="115696"/>
                </a:lnTo>
                <a:lnTo>
                  <a:pt x="167805" y="65100"/>
                </a:lnTo>
                <a:lnTo>
                  <a:pt x="167335" y="60617"/>
                </a:lnTo>
                <a:lnTo>
                  <a:pt x="164934" y="57061"/>
                </a:lnTo>
                <a:lnTo>
                  <a:pt x="162509" y="53543"/>
                </a:lnTo>
                <a:lnTo>
                  <a:pt x="158559" y="51434"/>
                </a:lnTo>
                <a:lnTo>
                  <a:pt x="121475" y="51434"/>
                </a:lnTo>
                <a:lnTo>
                  <a:pt x="115709" y="45643"/>
                </a:lnTo>
                <a:lnTo>
                  <a:pt x="115709" y="31483"/>
                </a:lnTo>
                <a:lnTo>
                  <a:pt x="121475" y="25717"/>
                </a:lnTo>
                <a:close/>
              </a:path>
              <a:path w="360045" h="373379">
                <a:moveTo>
                  <a:pt x="267627" y="25717"/>
                </a:moveTo>
                <a:lnTo>
                  <a:pt x="238518" y="25717"/>
                </a:lnTo>
                <a:lnTo>
                  <a:pt x="244284" y="31483"/>
                </a:lnTo>
                <a:lnTo>
                  <a:pt x="244284" y="45643"/>
                </a:lnTo>
                <a:lnTo>
                  <a:pt x="238518" y="51434"/>
                </a:lnTo>
                <a:lnTo>
                  <a:pt x="201447" y="51434"/>
                </a:lnTo>
                <a:lnTo>
                  <a:pt x="197444" y="53565"/>
                </a:lnTo>
                <a:lnTo>
                  <a:pt x="192671" y="60617"/>
                </a:lnTo>
                <a:lnTo>
                  <a:pt x="192176" y="65100"/>
                </a:lnTo>
                <a:lnTo>
                  <a:pt x="212445" y="115696"/>
                </a:lnTo>
                <a:lnTo>
                  <a:pt x="240112" y="115696"/>
                </a:lnTo>
                <a:lnTo>
                  <a:pt x="224701" y="77139"/>
                </a:lnTo>
                <a:lnTo>
                  <a:pt x="231444" y="77139"/>
                </a:lnTo>
                <a:lnTo>
                  <a:pt x="246436" y="74102"/>
                </a:lnTo>
                <a:lnTo>
                  <a:pt x="258689" y="65827"/>
                </a:lnTo>
                <a:lnTo>
                  <a:pt x="266960" y="53543"/>
                </a:lnTo>
                <a:lnTo>
                  <a:pt x="269989" y="38569"/>
                </a:lnTo>
                <a:lnTo>
                  <a:pt x="269989" y="34035"/>
                </a:lnTo>
                <a:lnTo>
                  <a:pt x="269074" y="29743"/>
                </a:lnTo>
                <a:lnTo>
                  <a:pt x="267627" y="25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299999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BC7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435003" y="10204960"/>
            <a:ext cx="360045" cy="347345"/>
          </a:xfrm>
          <a:custGeom>
            <a:avLst/>
            <a:gdLst/>
            <a:ahLst/>
            <a:cxnLst/>
            <a:rect l="l" t="t" r="r" b="b"/>
            <a:pathLst>
              <a:path w="360045" h="347345">
                <a:moveTo>
                  <a:pt x="14503" y="166039"/>
                </a:moveTo>
                <a:lnTo>
                  <a:pt x="3683" y="169341"/>
                </a:lnTo>
                <a:lnTo>
                  <a:pt x="78" y="174226"/>
                </a:lnTo>
                <a:lnTo>
                  <a:pt x="37" y="341426"/>
                </a:lnTo>
                <a:lnTo>
                  <a:pt x="5740" y="347154"/>
                </a:lnTo>
                <a:lnTo>
                  <a:pt x="19951" y="347154"/>
                </a:lnTo>
                <a:lnTo>
                  <a:pt x="25666" y="341426"/>
                </a:lnTo>
                <a:lnTo>
                  <a:pt x="25704" y="222453"/>
                </a:lnTo>
                <a:lnTo>
                  <a:pt x="56606" y="222453"/>
                </a:lnTo>
                <a:lnTo>
                  <a:pt x="20408" y="168147"/>
                </a:lnTo>
                <a:lnTo>
                  <a:pt x="14503" y="166039"/>
                </a:lnTo>
                <a:close/>
              </a:path>
              <a:path w="360045" h="347345">
                <a:moveTo>
                  <a:pt x="56606" y="222453"/>
                </a:moveTo>
                <a:lnTo>
                  <a:pt x="25704" y="222453"/>
                </a:lnTo>
                <a:lnTo>
                  <a:pt x="105003" y="341426"/>
                </a:lnTo>
                <a:lnTo>
                  <a:pt x="107416" y="345071"/>
                </a:lnTo>
                <a:lnTo>
                  <a:pt x="111480" y="347154"/>
                </a:lnTo>
                <a:lnTo>
                  <a:pt x="116941" y="347154"/>
                </a:lnTo>
                <a:lnTo>
                  <a:pt x="118186" y="346976"/>
                </a:lnTo>
                <a:lnTo>
                  <a:pt x="124853" y="344970"/>
                </a:lnTo>
                <a:lnTo>
                  <a:pt x="128475" y="340070"/>
                </a:lnTo>
                <a:lnTo>
                  <a:pt x="128562" y="291820"/>
                </a:lnTo>
                <a:lnTo>
                  <a:pt x="102844" y="291820"/>
                </a:lnTo>
                <a:lnTo>
                  <a:pt x="56606" y="222453"/>
                </a:lnTo>
                <a:close/>
              </a:path>
              <a:path w="360045" h="347345">
                <a:moveTo>
                  <a:pt x="179984" y="167144"/>
                </a:moveTo>
                <a:lnTo>
                  <a:pt x="147167" y="167144"/>
                </a:lnTo>
                <a:lnTo>
                  <a:pt x="141414" y="172897"/>
                </a:lnTo>
                <a:lnTo>
                  <a:pt x="141452" y="341426"/>
                </a:lnTo>
                <a:lnTo>
                  <a:pt x="147167" y="347154"/>
                </a:lnTo>
                <a:lnTo>
                  <a:pt x="179984" y="347154"/>
                </a:lnTo>
                <a:lnTo>
                  <a:pt x="214993" y="340070"/>
                </a:lnTo>
                <a:lnTo>
                  <a:pt x="242612" y="321436"/>
                </a:lnTo>
                <a:lnTo>
                  <a:pt x="167132" y="321436"/>
                </a:lnTo>
                <a:lnTo>
                  <a:pt x="167132" y="192849"/>
                </a:lnTo>
                <a:lnTo>
                  <a:pt x="242600" y="192849"/>
                </a:lnTo>
                <a:lnTo>
                  <a:pt x="214993" y="174226"/>
                </a:lnTo>
                <a:lnTo>
                  <a:pt x="179984" y="167144"/>
                </a:lnTo>
                <a:close/>
              </a:path>
              <a:path w="360045" h="347345">
                <a:moveTo>
                  <a:pt x="308571" y="154279"/>
                </a:moveTo>
                <a:lnTo>
                  <a:pt x="282854" y="154279"/>
                </a:lnTo>
                <a:lnTo>
                  <a:pt x="282854" y="282854"/>
                </a:lnTo>
                <a:lnTo>
                  <a:pt x="287914" y="307860"/>
                </a:lnTo>
                <a:lnTo>
                  <a:pt x="301707" y="328301"/>
                </a:lnTo>
                <a:lnTo>
                  <a:pt x="322148" y="342093"/>
                </a:lnTo>
                <a:lnTo>
                  <a:pt x="347154" y="347154"/>
                </a:lnTo>
                <a:lnTo>
                  <a:pt x="354253" y="347154"/>
                </a:lnTo>
                <a:lnTo>
                  <a:pt x="359956" y="341426"/>
                </a:lnTo>
                <a:lnTo>
                  <a:pt x="359994" y="327190"/>
                </a:lnTo>
                <a:lnTo>
                  <a:pt x="354253" y="321436"/>
                </a:lnTo>
                <a:lnTo>
                  <a:pt x="347154" y="321436"/>
                </a:lnTo>
                <a:lnTo>
                  <a:pt x="332151" y="318401"/>
                </a:lnTo>
                <a:lnTo>
                  <a:pt x="319886" y="310127"/>
                </a:lnTo>
                <a:lnTo>
                  <a:pt x="311608" y="297862"/>
                </a:lnTo>
                <a:lnTo>
                  <a:pt x="308571" y="282854"/>
                </a:lnTo>
                <a:lnTo>
                  <a:pt x="308571" y="154279"/>
                </a:lnTo>
                <a:close/>
              </a:path>
              <a:path w="360045" h="347345">
                <a:moveTo>
                  <a:pt x="242600" y="192849"/>
                </a:moveTo>
                <a:lnTo>
                  <a:pt x="179984" y="192849"/>
                </a:lnTo>
                <a:lnTo>
                  <a:pt x="204984" y="197911"/>
                </a:lnTo>
                <a:lnTo>
                  <a:pt x="225426" y="211707"/>
                </a:lnTo>
                <a:lnTo>
                  <a:pt x="239222" y="232149"/>
                </a:lnTo>
                <a:lnTo>
                  <a:pt x="244284" y="257149"/>
                </a:lnTo>
                <a:lnTo>
                  <a:pt x="239222" y="282153"/>
                </a:lnTo>
                <a:lnTo>
                  <a:pt x="225426" y="302590"/>
                </a:lnTo>
                <a:lnTo>
                  <a:pt x="204984" y="316378"/>
                </a:lnTo>
                <a:lnTo>
                  <a:pt x="179984" y="321436"/>
                </a:lnTo>
                <a:lnTo>
                  <a:pt x="242612" y="321436"/>
                </a:lnTo>
                <a:lnTo>
                  <a:pt x="243609" y="320763"/>
                </a:lnTo>
                <a:lnTo>
                  <a:pt x="262917" y="292151"/>
                </a:lnTo>
                <a:lnTo>
                  <a:pt x="270002" y="257149"/>
                </a:lnTo>
                <a:lnTo>
                  <a:pt x="262917" y="222142"/>
                </a:lnTo>
                <a:lnTo>
                  <a:pt x="243609" y="193530"/>
                </a:lnTo>
                <a:lnTo>
                  <a:pt x="242600" y="192849"/>
                </a:lnTo>
                <a:close/>
              </a:path>
              <a:path w="360045" h="347345">
                <a:moveTo>
                  <a:pt x="122809" y="167144"/>
                </a:moveTo>
                <a:lnTo>
                  <a:pt x="108597" y="167144"/>
                </a:lnTo>
                <a:lnTo>
                  <a:pt x="102844" y="172897"/>
                </a:lnTo>
                <a:lnTo>
                  <a:pt x="102844" y="291820"/>
                </a:lnTo>
                <a:lnTo>
                  <a:pt x="128562" y="291820"/>
                </a:lnTo>
                <a:lnTo>
                  <a:pt x="128562" y="172897"/>
                </a:lnTo>
                <a:lnTo>
                  <a:pt x="122809" y="167144"/>
                </a:lnTo>
                <a:close/>
              </a:path>
              <a:path w="360045" h="347345">
                <a:moveTo>
                  <a:pt x="354253" y="128574"/>
                </a:moveTo>
                <a:lnTo>
                  <a:pt x="5740" y="128574"/>
                </a:lnTo>
                <a:lnTo>
                  <a:pt x="0" y="134327"/>
                </a:lnTo>
                <a:lnTo>
                  <a:pt x="0" y="148526"/>
                </a:lnTo>
                <a:lnTo>
                  <a:pt x="5740" y="154279"/>
                </a:lnTo>
                <a:lnTo>
                  <a:pt x="354253" y="154279"/>
                </a:lnTo>
                <a:lnTo>
                  <a:pt x="359994" y="148526"/>
                </a:lnTo>
                <a:lnTo>
                  <a:pt x="359994" y="134327"/>
                </a:lnTo>
                <a:lnTo>
                  <a:pt x="354253" y="128574"/>
                </a:lnTo>
                <a:close/>
              </a:path>
              <a:path w="360045" h="347345">
                <a:moveTo>
                  <a:pt x="302818" y="0"/>
                </a:moveTo>
                <a:lnTo>
                  <a:pt x="288607" y="0"/>
                </a:lnTo>
                <a:lnTo>
                  <a:pt x="282854" y="5753"/>
                </a:lnTo>
                <a:lnTo>
                  <a:pt x="282854" y="128574"/>
                </a:lnTo>
                <a:lnTo>
                  <a:pt x="308571" y="128574"/>
                </a:lnTo>
                <a:lnTo>
                  <a:pt x="308571" y="5753"/>
                </a:lnTo>
                <a:lnTo>
                  <a:pt x="302818" y="0"/>
                </a:lnTo>
                <a:close/>
              </a:path>
              <a:path w="360045" h="347345">
                <a:moveTo>
                  <a:pt x="216890" y="48983"/>
                </a:moveTo>
                <a:lnTo>
                  <a:pt x="189636" y="48983"/>
                </a:lnTo>
                <a:lnTo>
                  <a:pt x="254076" y="113436"/>
                </a:lnTo>
                <a:lnTo>
                  <a:pt x="260184" y="113436"/>
                </a:lnTo>
                <a:lnTo>
                  <a:pt x="267716" y="105905"/>
                </a:lnTo>
                <a:lnTo>
                  <a:pt x="267716" y="99809"/>
                </a:lnTo>
                <a:lnTo>
                  <a:pt x="216890" y="48983"/>
                </a:lnTo>
                <a:close/>
              </a:path>
              <a:path w="360045" h="347345">
                <a:moveTo>
                  <a:pt x="62598" y="48983"/>
                </a:moveTo>
                <a:lnTo>
                  <a:pt x="35344" y="48983"/>
                </a:lnTo>
                <a:lnTo>
                  <a:pt x="98780" y="112420"/>
                </a:lnTo>
                <a:lnTo>
                  <a:pt x="102920" y="113271"/>
                </a:lnTo>
                <a:lnTo>
                  <a:pt x="110121" y="110261"/>
                </a:lnTo>
                <a:lnTo>
                  <a:pt x="112496" y="106756"/>
                </a:lnTo>
                <a:lnTo>
                  <a:pt x="112496" y="79578"/>
                </a:lnTo>
                <a:lnTo>
                  <a:pt x="93192" y="79578"/>
                </a:lnTo>
                <a:lnTo>
                  <a:pt x="62598" y="48983"/>
                </a:lnTo>
                <a:close/>
              </a:path>
              <a:path w="360045" h="347345">
                <a:moveTo>
                  <a:pt x="25603" y="15316"/>
                </a:moveTo>
                <a:lnTo>
                  <a:pt x="18402" y="18300"/>
                </a:lnTo>
                <a:lnTo>
                  <a:pt x="16052" y="21805"/>
                </a:lnTo>
                <a:lnTo>
                  <a:pt x="16052" y="108178"/>
                </a:lnTo>
                <a:lnTo>
                  <a:pt x="20383" y="112496"/>
                </a:lnTo>
                <a:lnTo>
                  <a:pt x="31026" y="112496"/>
                </a:lnTo>
                <a:lnTo>
                  <a:pt x="35344" y="108178"/>
                </a:lnTo>
                <a:lnTo>
                  <a:pt x="35344" y="48983"/>
                </a:lnTo>
                <a:lnTo>
                  <a:pt x="62598" y="48983"/>
                </a:lnTo>
                <a:lnTo>
                  <a:pt x="29743" y="16128"/>
                </a:lnTo>
                <a:lnTo>
                  <a:pt x="25603" y="15316"/>
                </a:lnTo>
                <a:close/>
              </a:path>
              <a:path w="360045" h="347345">
                <a:moveTo>
                  <a:pt x="139744" y="48983"/>
                </a:moveTo>
                <a:lnTo>
                  <a:pt x="112496" y="48983"/>
                </a:lnTo>
                <a:lnTo>
                  <a:pt x="175018" y="111518"/>
                </a:lnTo>
                <a:lnTo>
                  <a:pt x="177482" y="112496"/>
                </a:lnTo>
                <a:lnTo>
                  <a:pt x="181216" y="112496"/>
                </a:lnTo>
                <a:lnTo>
                  <a:pt x="182473" y="112255"/>
                </a:lnTo>
                <a:lnTo>
                  <a:pt x="187274" y="110261"/>
                </a:lnTo>
                <a:lnTo>
                  <a:pt x="189636" y="106756"/>
                </a:lnTo>
                <a:lnTo>
                  <a:pt x="189636" y="79578"/>
                </a:lnTo>
                <a:lnTo>
                  <a:pt x="170345" y="79578"/>
                </a:lnTo>
                <a:lnTo>
                  <a:pt x="139744" y="48983"/>
                </a:lnTo>
                <a:close/>
              </a:path>
              <a:path w="360045" h="347345">
                <a:moveTo>
                  <a:pt x="102743" y="15316"/>
                </a:moveTo>
                <a:lnTo>
                  <a:pt x="95542" y="18300"/>
                </a:lnTo>
                <a:lnTo>
                  <a:pt x="93192" y="21805"/>
                </a:lnTo>
                <a:lnTo>
                  <a:pt x="93192" y="79578"/>
                </a:lnTo>
                <a:lnTo>
                  <a:pt x="112496" y="79578"/>
                </a:lnTo>
                <a:lnTo>
                  <a:pt x="112496" y="48983"/>
                </a:lnTo>
                <a:lnTo>
                  <a:pt x="139744" y="48983"/>
                </a:lnTo>
                <a:lnTo>
                  <a:pt x="109651" y="18897"/>
                </a:lnTo>
                <a:lnTo>
                  <a:pt x="106921" y="16128"/>
                </a:lnTo>
                <a:lnTo>
                  <a:pt x="102743" y="15316"/>
                </a:lnTo>
                <a:close/>
              </a:path>
              <a:path w="360045" h="347345">
                <a:moveTo>
                  <a:pt x="179895" y="15316"/>
                </a:moveTo>
                <a:lnTo>
                  <a:pt x="172681" y="18300"/>
                </a:lnTo>
                <a:lnTo>
                  <a:pt x="170345" y="21805"/>
                </a:lnTo>
                <a:lnTo>
                  <a:pt x="170345" y="79578"/>
                </a:lnTo>
                <a:lnTo>
                  <a:pt x="189636" y="79578"/>
                </a:lnTo>
                <a:lnTo>
                  <a:pt x="189636" y="48983"/>
                </a:lnTo>
                <a:lnTo>
                  <a:pt x="216890" y="48983"/>
                </a:lnTo>
                <a:lnTo>
                  <a:pt x="184035" y="16128"/>
                </a:lnTo>
                <a:lnTo>
                  <a:pt x="179895" y="153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0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4A9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35286" y="10189726"/>
            <a:ext cx="346075" cy="370205"/>
          </a:xfrm>
          <a:custGeom>
            <a:avLst/>
            <a:gdLst/>
            <a:ahLst/>
            <a:cxnLst/>
            <a:rect l="l" t="t" r="r" b="b"/>
            <a:pathLst>
              <a:path w="346075" h="370204">
                <a:moveTo>
                  <a:pt x="123380" y="123355"/>
                </a:moveTo>
                <a:lnTo>
                  <a:pt x="75405" y="133068"/>
                </a:lnTo>
                <a:lnTo>
                  <a:pt x="36182" y="159538"/>
                </a:lnTo>
                <a:lnTo>
                  <a:pt x="9712" y="198766"/>
                </a:lnTo>
                <a:lnTo>
                  <a:pt x="0" y="246748"/>
                </a:lnTo>
                <a:lnTo>
                  <a:pt x="9712" y="294720"/>
                </a:lnTo>
                <a:lnTo>
                  <a:pt x="36182" y="333940"/>
                </a:lnTo>
                <a:lnTo>
                  <a:pt x="75405" y="360405"/>
                </a:lnTo>
                <a:lnTo>
                  <a:pt x="123380" y="370116"/>
                </a:lnTo>
                <a:lnTo>
                  <a:pt x="171347" y="360405"/>
                </a:lnTo>
                <a:lnTo>
                  <a:pt x="193525" y="345439"/>
                </a:lnTo>
                <a:lnTo>
                  <a:pt x="123380" y="345439"/>
                </a:lnTo>
                <a:lnTo>
                  <a:pt x="112614" y="344841"/>
                </a:lnTo>
                <a:lnTo>
                  <a:pt x="102187" y="343100"/>
                </a:lnTo>
                <a:lnTo>
                  <a:pt x="92155" y="340296"/>
                </a:lnTo>
                <a:lnTo>
                  <a:pt x="82575" y="336511"/>
                </a:lnTo>
                <a:lnTo>
                  <a:pt x="101714" y="294360"/>
                </a:lnTo>
                <a:lnTo>
                  <a:pt x="144783" y="294360"/>
                </a:lnTo>
                <a:lnTo>
                  <a:pt x="154871" y="287553"/>
                </a:lnTo>
                <a:lnTo>
                  <a:pt x="33616" y="287553"/>
                </a:lnTo>
                <a:lnTo>
                  <a:pt x="29819" y="277968"/>
                </a:lnTo>
                <a:lnTo>
                  <a:pt x="27012" y="267936"/>
                </a:lnTo>
                <a:lnTo>
                  <a:pt x="25272" y="257512"/>
                </a:lnTo>
                <a:lnTo>
                  <a:pt x="24676" y="246748"/>
                </a:lnTo>
                <a:lnTo>
                  <a:pt x="32444" y="208367"/>
                </a:lnTo>
                <a:lnTo>
                  <a:pt x="53616" y="176988"/>
                </a:lnTo>
                <a:lnTo>
                  <a:pt x="84994" y="155813"/>
                </a:lnTo>
                <a:lnTo>
                  <a:pt x="123380" y="148043"/>
                </a:lnTo>
                <a:lnTo>
                  <a:pt x="193536" y="148043"/>
                </a:lnTo>
                <a:lnTo>
                  <a:pt x="171347" y="133068"/>
                </a:lnTo>
                <a:lnTo>
                  <a:pt x="123380" y="123355"/>
                </a:lnTo>
                <a:close/>
              </a:path>
              <a:path w="346075" h="370204">
                <a:moveTo>
                  <a:pt x="238488" y="205943"/>
                </a:moveTo>
                <a:lnTo>
                  <a:pt x="213131" y="205943"/>
                </a:lnTo>
                <a:lnTo>
                  <a:pt x="216928" y="215524"/>
                </a:lnTo>
                <a:lnTo>
                  <a:pt x="219735" y="225550"/>
                </a:lnTo>
                <a:lnTo>
                  <a:pt x="221475" y="235973"/>
                </a:lnTo>
                <a:lnTo>
                  <a:pt x="222072" y="246748"/>
                </a:lnTo>
                <a:lnTo>
                  <a:pt x="214302" y="285127"/>
                </a:lnTo>
                <a:lnTo>
                  <a:pt x="193128" y="316501"/>
                </a:lnTo>
                <a:lnTo>
                  <a:pt x="161753" y="337672"/>
                </a:lnTo>
                <a:lnTo>
                  <a:pt x="123380" y="345439"/>
                </a:lnTo>
                <a:lnTo>
                  <a:pt x="193525" y="345439"/>
                </a:lnTo>
                <a:lnTo>
                  <a:pt x="210567" y="333940"/>
                </a:lnTo>
                <a:lnTo>
                  <a:pt x="237035" y="294720"/>
                </a:lnTo>
                <a:lnTo>
                  <a:pt x="246748" y="246748"/>
                </a:lnTo>
                <a:lnTo>
                  <a:pt x="238488" y="205943"/>
                </a:lnTo>
                <a:close/>
              </a:path>
              <a:path w="346075" h="370204">
                <a:moveTo>
                  <a:pt x="204516" y="117208"/>
                </a:moveTo>
                <a:lnTo>
                  <a:pt x="123380" y="117208"/>
                </a:lnTo>
                <a:lnTo>
                  <a:pt x="173753" y="127403"/>
                </a:lnTo>
                <a:lnTo>
                  <a:pt x="214934" y="155189"/>
                </a:lnTo>
                <a:lnTo>
                  <a:pt x="242723" y="196369"/>
                </a:lnTo>
                <a:lnTo>
                  <a:pt x="252920" y="246748"/>
                </a:lnTo>
                <a:lnTo>
                  <a:pt x="251189" y="267936"/>
                </a:lnTo>
                <a:lnTo>
                  <a:pt x="246056" y="288339"/>
                </a:lnTo>
                <a:lnTo>
                  <a:pt x="237618" y="307639"/>
                </a:lnTo>
                <a:lnTo>
                  <a:pt x="225971" y="325577"/>
                </a:lnTo>
                <a:lnTo>
                  <a:pt x="223126" y="329310"/>
                </a:lnTo>
                <a:lnTo>
                  <a:pt x="222631" y="334327"/>
                </a:lnTo>
                <a:lnTo>
                  <a:pt x="226783" y="342760"/>
                </a:lnTo>
                <a:lnTo>
                  <a:pt x="231063" y="345439"/>
                </a:lnTo>
                <a:lnTo>
                  <a:pt x="296100" y="345439"/>
                </a:lnTo>
                <a:lnTo>
                  <a:pt x="315282" y="341555"/>
                </a:lnTo>
                <a:lnTo>
                  <a:pt x="330973" y="330969"/>
                </a:lnTo>
                <a:lnTo>
                  <a:pt x="337863" y="320763"/>
                </a:lnTo>
                <a:lnTo>
                  <a:pt x="258572" y="320763"/>
                </a:lnTo>
                <a:lnTo>
                  <a:pt x="266809" y="303342"/>
                </a:lnTo>
                <a:lnTo>
                  <a:pt x="272759" y="285103"/>
                </a:lnTo>
                <a:lnTo>
                  <a:pt x="276368" y="266191"/>
                </a:lnTo>
                <a:lnTo>
                  <a:pt x="277583" y="246748"/>
                </a:lnTo>
                <a:lnTo>
                  <a:pt x="269710" y="198054"/>
                </a:lnTo>
                <a:lnTo>
                  <a:pt x="247795" y="155727"/>
                </a:lnTo>
                <a:lnTo>
                  <a:pt x="214397" y="122324"/>
                </a:lnTo>
                <a:lnTo>
                  <a:pt x="204516" y="117208"/>
                </a:lnTo>
                <a:close/>
              </a:path>
              <a:path w="346075" h="370204">
                <a:moveTo>
                  <a:pt x="337863" y="24676"/>
                </a:moveTo>
                <a:lnTo>
                  <a:pt x="296100" y="24676"/>
                </a:lnTo>
                <a:lnTo>
                  <a:pt x="305683" y="26619"/>
                </a:lnTo>
                <a:lnTo>
                  <a:pt x="313529" y="31913"/>
                </a:lnTo>
                <a:lnTo>
                  <a:pt x="318830" y="39758"/>
                </a:lnTo>
                <a:lnTo>
                  <a:pt x="320776" y="49352"/>
                </a:lnTo>
                <a:lnTo>
                  <a:pt x="320776" y="296087"/>
                </a:lnTo>
                <a:lnTo>
                  <a:pt x="318830" y="305687"/>
                </a:lnTo>
                <a:lnTo>
                  <a:pt x="313529" y="313531"/>
                </a:lnTo>
                <a:lnTo>
                  <a:pt x="305683" y="318822"/>
                </a:lnTo>
                <a:lnTo>
                  <a:pt x="296100" y="320763"/>
                </a:lnTo>
                <a:lnTo>
                  <a:pt x="337863" y="320763"/>
                </a:lnTo>
                <a:lnTo>
                  <a:pt x="341565" y="315280"/>
                </a:lnTo>
                <a:lnTo>
                  <a:pt x="345452" y="296087"/>
                </a:lnTo>
                <a:lnTo>
                  <a:pt x="345452" y="49352"/>
                </a:lnTo>
                <a:lnTo>
                  <a:pt x="341565" y="30159"/>
                </a:lnTo>
                <a:lnTo>
                  <a:pt x="337863" y="24676"/>
                </a:lnTo>
                <a:close/>
              </a:path>
              <a:path w="346075" h="370204">
                <a:moveTo>
                  <a:pt x="144783" y="294360"/>
                </a:moveTo>
                <a:lnTo>
                  <a:pt x="101714" y="294360"/>
                </a:lnTo>
                <a:lnTo>
                  <a:pt x="108330" y="297395"/>
                </a:lnTo>
                <a:lnTo>
                  <a:pt x="115633" y="299173"/>
                </a:lnTo>
                <a:lnTo>
                  <a:pt x="123380" y="299173"/>
                </a:lnTo>
                <a:lnTo>
                  <a:pt x="143766" y="295047"/>
                </a:lnTo>
                <a:lnTo>
                  <a:pt x="144783" y="294360"/>
                </a:lnTo>
                <a:close/>
              </a:path>
              <a:path w="346075" h="370204">
                <a:moveTo>
                  <a:pt x="131114" y="194309"/>
                </a:moveTo>
                <a:lnTo>
                  <a:pt x="123380" y="194309"/>
                </a:lnTo>
                <a:lnTo>
                  <a:pt x="102987" y="198438"/>
                </a:lnTo>
                <a:lnTo>
                  <a:pt x="86317" y="209689"/>
                </a:lnTo>
                <a:lnTo>
                  <a:pt x="75069" y="226360"/>
                </a:lnTo>
                <a:lnTo>
                  <a:pt x="70942" y="246748"/>
                </a:lnTo>
                <a:lnTo>
                  <a:pt x="70942" y="254469"/>
                </a:lnTo>
                <a:lnTo>
                  <a:pt x="72720" y="261772"/>
                </a:lnTo>
                <a:lnTo>
                  <a:pt x="75742" y="268389"/>
                </a:lnTo>
                <a:lnTo>
                  <a:pt x="33616" y="287553"/>
                </a:lnTo>
                <a:lnTo>
                  <a:pt x="154871" y="287553"/>
                </a:lnTo>
                <a:lnTo>
                  <a:pt x="155925" y="286842"/>
                </a:lnTo>
                <a:lnTo>
                  <a:pt x="123380" y="286842"/>
                </a:lnTo>
                <a:lnTo>
                  <a:pt x="107782" y="283685"/>
                </a:lnTo>
                <a:lnTo>
                  <a:pt x="95037" y="275081"/>
                </a:lnTo>
                <a:lnTo>
                  <a:pt x="86440" y="262335"/>
                </a:lnTo>
                <a:lnTo>
                  <a:pt x="83286" y="246748"/>
                </a:lnTo>
                <a:lnTo>
                  <a:pt x="86440" y="231146"/>
                </a:lnTo>
                <a:lnTo>
                  <a:pt x="95037" y="218392"/>
                </a:lnTo>
                <a:lnTo>
                  <a:pt x="107782" y="209786"/>
                </a:lnTo>
                <a:lnTo>
                  <a:pt x="123380" y="206628"/>
                </a:lnTo>
                <a:lnTo>
                  <a:pt x="211622" y="206628"/>
                </a:lnTo>
                <a:lnTo>
                  <a:pt x="213131" y="205943"/>
                </a:lnTo>
                <a:lnTo>
                  <a:pt x="238488" y="205943"/>
                </a:lnTo>
                <a:lnTo>
                  <a:pt x="237105" y="199110"/>
                </a:lnTo>
                <a:lnTo>
                  <a:pt x="145021" y="199110"/>
                </a:lnTo>
                <a:lnTo>
                  <a:pt x="138404" y="196100"/>
                </a:lnTo>
                <a:lnTo>
                  <a:pt x="131114" y="194309"/>
                </a:lnTo>
                <a:close/>
              </a:path>
              <a:path w="346075" h="370204">
                <a:moveTo>
                  <a:pt x="211622" y="206628"/>
                </a:moveTo>
                <a:lnTo>
                  <a:pt x="123380" y="206628"/>
                </a:lnTo>
                <a:lnTo>
                  <a:pt x="138965" y="209786"/>
                </a:lnTo>
                <a:lnTo>
                  <a:pt x="151707" y="218392"/>
                </a:lnTo>
                <a:lnTo>
                  <a:pt x="160306" y="231146"/>
                </a:lnTo>
                <a:lnTo>
                  <a:pt x="163461" y="246748"/>
                </a:lnTo>
                <a:lnTo>
                  <a:pt x="160306" y="262335"/>
                </a:lnTo>
                <a:lnTo>
                  <a:pt x="151707" y="275081"/>
                </a:lnTo>
                <a:lnTo>
                  <a:pt x="138965" y="283685"/>
                </a:lnTo>
                <a:lnTo>
                  <a:pt x="123380" y="286842"/>
                </a:lnTo>
                <a:lnTo>
                  <a:pt x="155925" y="286842"/>
                </a:lnTo>
                <a:lnTo>
                  <a:pt x="160432" y="283800"/>
                </a:lnTo>
                <a:lnTo>
                  <a:pt x="171679" y="267134"/>
                </a:lnTo>
                <a:lnTo>
                  <a:pt x="175806" y="246748"/>
                </a:lnTo>
                <a:lnTo>
                  <a:pt x="175806" y="239001"/>
                </a:lnTo>
                <a:lnTo>
                  <a:pt x="174028" y="231698"/>
                </a:lnTo>
                <a:lnTo>
                  <a:pt x="170992" y="225094"/>
                </a:lnTo>
                <a:lnTo>
                  <a:pt x="211622" y="206628"/>
                </a:lnTo>
                <a:close/>
              </a:path>
              <a:path w="346075" h="370204">
                <a:moveTo>
                  <a:pt x="123380" y="218986"/>
                </a:moveTo>
                <a:lnTo>
                  <a:pt x="112565" y="221168"/>
                </a:lnTo>
                <a:lnTo>
                  <a:pt x="103741" y="227118"/>
                </a:lnTo>
                <a:lnTo>
                  <a:pt x="97790" y="235973"/>
                </a:lnTo>
                <a:lnTo>
                  <a:pt x="95618" y="246748"/>
                </a:lnTo>
                <a:lnTo>
                  <a:pt x="97796" y="257553"/>
                </a:lnTo>
                <a:lnTo>
                  <a:pt x="103741" y="266377"/>
                </a:lnTo>
                <a:lnTo>
                  <a:pt x="112565" y="272328"/>
                </a:lnTo>
                <a:lnTo>
                  <a:pt x="123380" y="274510"/>
                </a:lnTo>
                <a:lnTo>
                  <a:pt x="134195" y="272328"/>
                </a:lnTo>
                <a:lnTo>
                  <a:pt x="143019" y="266377"/>
                </a:lnTo>
                <a:lnTo>
                  <a:pt x="148964" y="257553"/>
                </a:lnTo>
                <a:lnTo>
                  <a:pt x="151142" y="246748"/>
                </a:lnTo>
                <a:lnTo>
                  <a:pt x="148964" y="235943"/>
                </a:lnTo>
                <a:lnTo>
                  <a:pt x="143019" y="227118"/>
                </a:lnTo>
                <a:lnTo>
                  <a:pt x="134195" y="221168"/>
                </a:lnTo>
                <a:lnTo>
                  <a:pt x="123380" y="218986"/>
                </a:lnTo>
                <a:close/>
              </a:path>
              <a:path w="346075" h="370204">
                <a:moveTo>
                  <a:pt x="193536" y="148043"/>
                </a:moveTo>
                <a:lnTo>
                  <a:pt x="123380" y="148043"/>
                </a:lnTo>
                <a:lnTo>
                  <a:pt x="134137" y="148640"/>
                </a:lnTo>
                <a:lnTo>
                  <a:pt x="144557" y="150380"/>
                </a:lnTo>
                <a:lnTo>
                  <a:pt x="154587" y="153187"/>
                </a:lnTo>
                <a:lnTo>
                  <a:pt x="164172" y="156984"/>
                </a:lnTo>
                <a:lnTo>
                  <a:pt x="145021" y="199110"/>
                </a:lnTo>
                <a:lnTo>
                  <a:pt x="237105" y="199110"/>
                </a:lnTo>
                <a:lnTo>
                  <a:pt x="237035" y="198766"/>
                </a:lnTo>
                <a:lnTo>
                  <a:pt x="210567" y="159538"/>
                </a:lnTo>
                <a:lnTo>
                  <a:pt x="193536" y="148043"/>
                </a:lnTo>
                <a:close/>
              </a:path>
              <a:path w="346075" h="370204">
                <a:moveTo>
                  <a:pt x="296100" y="0"/>
                </a:moveTo>
                <a:lnTo>
                  <a:pt x="123380" y="0"/>
                </a:lnTo>
                <a:lnTo>
                  <a:pt x="104178" y="3884"/>
                </a:lnTo>
                <a:lnTo>
                  <a:pt x="88495" y="14470"/>
                </a:lnTo>
                <a:lnTo>
                  <a:pt x="77919" y="30159"/>
                </a:lnTo>
                <a:lnTo>
                  <a:pt x="74040" y="49352"/>
                </a:lnTo>
                <a:lnTo>
                  <a:pt x="74040" y="113728"/>
                </a:lnTo>
                <a:lnTo>
                  <a:pt x="75806" y="117360"/>
                </a:lnTo>
                <a:lnTo>
                  <a:pt x="81902" y="122034"/>
                </a:lnTo>
                <a:lnTo>
                  <a:pt x="85839" y="122808"/>
                </a:lnTo>
                <a:lnTo>
                  <a:pt x="89560" y="121818"/>
                </a:lnTo>
                <a:lnTo>
                  <a:pt x="98088" y="119806"/>
                </a:lnTo>
                <a:lnTo>
                  <a:pt x="106584" y="118365"/>
                </a:lnTo>
                <a:lnTo>
                  <a:pt x="115024" y="117498"/>
                </a:lnTo>
                <a:lnTo>
                  <a:pt x="123380" y="117208"/>
                </a:lnTo>
                <a:lnTo>
                  <a:pt x="204516" y="117208"/>
                </a:lnTo>
                <a:lnTo>
                  <a:pt x="172072" y="100406"/>
                </a:lnTo>
                <a:lnTo>
                  <a:pt x="136180" y="94602"/>
                </a:lnTo>
                <a:lnTo>
                  <a:pt x="98704" y="94602"/>
                </a:lnTo>
                <a:lnTo>
                  <a:pt x="98704" y="49352"/>
                </a:lnTo>
                <a:lnTo>
                  <a:pt x="100645" y="39758"/>
                </a:lnTo>
                <a:lnTo>
                  <a:pt x="105937" y="31913"/>
                </a:lnTo>
                <a:lnTo>
                  <a:pt x="113781" y="26619"/>
                </a:lnTo>
                <a:lnTo>
                  <a:pt x="123380" y="24676"/>
                </a:lnTo>
                <a:lnTo>
                  <a:pt x="337863" y="24676"/>
                </a:lnTo>
                <a:lnTo>
                  <a:pt x="330973" y="14470"/>
                </a:lnTo>
                <a:lnTo>
                  <a:pt x="315282" y="3884"/>
                </a:lnTo>
                <a:lnTo>
                  <a:pt x="296100" y="0"/>
                </a:lnTo>
                <a:close/>
              </a:path>
              <a:path w="346075" h="370204">
                <a:moveTo>
                  <a:pt x="123380" y="92532"/>
                </a:moveTo>
                <a:lnTo>
                  <a:pt x="115239" y="92532"/>
                </a:lnTo>
                <a:lnTo>
                  <a:pt x="106972" y="93217"/>
                </a:lnTo>
                <a:lnTo>
                  <a:pt x="98704" y="94602"/>
                </a:lnTo>
                <a:lnTo>
                  <a:pt x="136180" y="94602"/>
                </a:lnTo>
                <a:lnTo>
                  <a:pt x="123380" y="925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929996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D09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131472" y="10196996"/>
            <a:ext cx="227329" cy="368935"/>
          </a:xfrm>
          <a:custGeom>
            <a:avLst/>
            <a:gdLst/>
            <a:ahLst/>
            <a:cxnLst/>
            <a:rect l="l" t="t" r="r" b="b"/>
            <a:pathLst>
              <a:path w="227329" h="368934">
                <a:moveTo>
                  <a:pt x="85551" y="316699"/>
                </a:moveTo>
                <a:lnTo>
                  <a:pt x="71797" y="318046"/>
                </a:lnTo>
                <a:lnTo>
                  <a:pt x="66755" y="324243"/>
                </a:lnTo>
                <a:lnTo>
                  <a:pt x="67441" y="331165"/>
                </a:lnTo>
                <a:lnTo>
                  <a:pt x="91161" y="363658"/>
                </a:lnTo>
                <a:lnTo>
                  <a:pt x="112894" y="368566"/>
                </a:lnTo>
                <a:lnTo>
                  <a:pt x="114647" y="368566"/>
                </a:lnTo>
                <a:lnTo>
                  <a:pt x="149883" y="352723"/>
                </a:lnTo>
                <a:lnTo>
                  <a:pt x="155264" y="343827"/>
                </a:lnTo>
                <a:lnTo>
                  <a:pt x="109605" y="343827"/>
                </a:lnTo>
                <a:lnTo>
                  <a:pt x="103750" y="342391"/>
                </a:lnTo>
                <a:lnTo>
                  <a:pt x="95343" y="336524"/>
                </a:lnTo>
                <a:lnTo>
                  <a:pt x="92943" y="332752"/>
                </a:lnTo>
                <a:lnTo>
                  <a:pt x="91863" y="321703"/>
                </a:lnTo>
                <a:lnTo>
                  <a:pt x="85551" y="316699"/>
                </a:lnTo>
                <a:close/>
              </a:path>
              <a:path w="227329" h="368934">
                <a:moveTo>
                  <a:pt x="153814" y="309880"/>
                </a:moveTo>
                <a:lnTo>
                  <a:pt x="146740" y="310502"/>
                </a:lnTo>
                <a:lnTo>
                  <a:pt x="139818" y="311200"/>
                </a:lnTo>
                <a:lnTo>
                  <a:pt x="134805" y="317334"/>
                </a:lnTo>
                <a:lnTo>
                  <a:pt x="134829" y="318046"/>
                </a:lnTo>
                <a:lnTo>
                  <a:pt x="135450" y="324307"/>
                </a:lnTo>
                <a:lnTo>
                  <a:pt x="134380" y="330919"/>
                </a:lnTo>
                <a:lnTo>
                  <a:pt x="130262" y="336711"/>
                </a:lnTo>
                <a:lnTo>
                  <a:pt x="123791" y="341023"/>
                </a:lnTo>
                <a:lnTo>
                  <a:pt x="115663" y="343192"/>
                </a:lnTo>
                <a:lnTo>
                  <a:pt x="109605" y="343827"/>
                </a:lnTo>
                <a:lnTo>
                  <a:pt x="155264" y="343827"/>
                </a:lnTo>
                <a:lnTo>
                  <a:pt x="158531" y="338424"/>
                </a:lnTo>
                <a:lnTo>
                  <a:pt x="160557" y="321792"/>
                </a:lnTo>
                <a:lnTo>
                  <a:pt x="159884" y="314858"/>
                </a:lnTo>
                <a:lnTo>
                  <a:pt x="153814" y="309880"/>
                </a:lnTo>
                <a:close/>
              </a:path>
              <a:path w="227329" h="368934">
                <a:moveTo>
                  <a:pt x="175937" y="276821"/>
                </a:moveTo>
                <a:lnTo>
                  <a:pt x="48416" y="291033"/>
                </a:lnTo>
                <a:lnTo>
                  <a:pt x="43438" y="297281"/>
                </a:lnTo>
                <a:lnTo>
                  <a:pt x="44187" y="304203"/>
                </a:lnTo>
                <a:lnTo>
                  <a:pt x="44924" y="310667"/>
                </a:lnTo>
                <a:lnTo>
                  <a:pt x="50398" y="315429"/>
                </a:lnTo>
                <a:lnTo>
                  <a:pt x="57179" y="315429"/>
                </a:lnTo>
                <a:lnTo>
                  <a:pt x="58132" y="315353"/>
                </a:lnTo>
                <a:lnTo>
                  <a:pt x="178604" y="301967"/>
                </a:lnTo>
                <a:lnTo>
                  <a:pt x="183608" y="295732"/>
                </a:lnTo>
                <a:lnTo>
                  <a:pt x="182084" y="281889"/>
                </a:lnTo>
                <a:lnTo>
                  <a:pt x="175937" y="276821"/>
                </a:lnTo>
                <a:close/>
              </a:path>
              <a:path w="227329" h="368934">
                <a:moveTo>
                  <a:pt x="175937" y="238963"/>
                </a:moveTo>
                <a:lnTo>
                  <a:pt x="48416" y="253187"/>
                </a:lnTo>
                <a:lnTo>
                  <a:pt x="43438" y="259435"/>
                </a:lnTo>
                <a:lnTo>
                  <a:pt x="44187" y="266344"/>
                </a:lnTo>
                <a:lnTo>
                  <a:pt x="44924" y="272821"/>
                </a:lnTo>
                <a:lnTo>
                  <a:pt x="50398" y="277583"/>
                </a:lnTo>
                <a:lnTo>
                  <a:pt x="57179" y="277583"/>
                </a:lnTo>
                <a:lnTo>
                  <a:pt x="58132" y="277507"/>
                </a:lnTo>
                <a:lnTo>
                  <a:pt x="178604" y="264121"/>
                </a:lnTo>
                <a:lnTo>
                  <a:pt x="183608" y="257873"/>
                </a:lnTo>
                <a:lnTo>
                  <a:pt x="182084" y="244030"/>
                </a:lnTo>
                <a:lnTo>
                  <a:pt x="175937" y="238963"/>
                </a:lnTo>
                <a:close/>
              </a:path>
              <a:path w="227329" h="368934">
                <a:moveTo>
                  <a:pt x="113517" y="0"/>
                </a:moveTo>
                <a:lnTo>
                  <a:pt x="69362" y="7945"/>
                </a:lnTo>
                <a:lnTo>
                  <a:pt x="33269" y="29600"/>
                </a:lnTo>
                <a:lnTo>
                  <a:pt x="8914" y="61689"/>
                </a:lnTo>
                <a:lnTo>
                  <a:pt x="115" y="100342"/>
                </a:lnTo>
                <a:lnTo>
                  <a:pt x="0" y="101130"/>
                </a:lnTo>
                <a:lnTo>
                  <a:pt x="2155" y="120774"/>
                </a:lnTo>
                <a:lnTo>
                  <a:pt x="8507" y="139504"/>
                </a:lnTo>
                <a:lnTo>
                  <a:pt x="18870" y="156794"/>
                </a:lnTo>
                <a:lnTo>
                  <a:pt x="33122" y="172262"/>
                </a:lnTo>
                <a:lnTo>
                  <a:pt x="41719" y="181222"/>
                </a:lnTo>
                <a:lnTo>
                  <a:pt x="48818" y="191373"/>
                </a:lnTo>
                <a:lnTo>
                  <a:pt x="54263" y="202452"/>
                </a:lnTo>
                <a:lnTo>
                  <a:pt x="57980" y="214287"/>
                </a:lnTo>
                <a:lnTo>
                  <a:pt x="48416" y="215341"/>
                </a:lnTo>
                <a:lnTo>
                  <a:pt x="43438" y="221576"/>
                </a:lnTo>
                <a:lnTo>
                  <a:pt x="44187" y="228498"/>
                </a:lnTo>
                <a:lnTo>
                  <a:pt x="44924" y="234962"/>
                </a:lnTo>
                <a:lnTo>
                  <a:pt x="50398" y="239737"/>
                </a:lnTo>
                <a:lnTo>
                  <a:pt x="56710" y="239737"/>
                </a:lnTo>
                <a:lnTo>
                  <a:pt x="178604" y="226263"/>
                </a:lnTo>
                <a:lnTo>
                  <a:pt x="183608" y="220027"/>
                </a:lnTo>
                <a:lnTo>
                  <a:pt x="182660" y="211480"/>
                </a:lnTo>
                <a:lnTo>
                  <a:pt x="83189" y="211480"/>
                </a:lnTo>
                <a:lnTo>
                  <a:pt x="78484" y="195114"/>
                </a:lnTo>
                <a:lnTo>
                  <a:pt x="71283" y="179797"/>
                </a:lnTo>
                <a:lnTo>
                  <a:pt x="61701" y="165788"/>
                </a:lnTo>
                <a:lnTo>
                  <a:pt x="49852" y="153352"/>
                </a:lnTo>
                <a:lnTo>
                  <a:pt x="39292" y="141937"/>
                </a:lnTo>
                <a:lnTo>
                  <a:pt x="31592" y="129232"/>
                </a:lnTo>
                <a:lnTo>
                  <a:pt x="26817" y="115412"/>
                </a:lnTo>
                <a:lnTo>
                  <a:pt x="25201" y="100939"/>
                </a:lnTo>
                <a:lnTo>
                  <a:pt x="32153" y="71499"/>
                </a:lnTo>
                <a:lnTo>
                  <a:pt x="51099" y="47432"/>
                </a:lnTo>
                <a:lnTo>
                  <a:pt x="79175" y="31193"/>
                </a:lnTo>
                <a:lnTo>
                  <a:pt x="113517" y="25234"/>
                </a:lnTo>
                <a:lnTo>
                  <a:pt x="186509" y="25234"/>
                </a:lnTo>
                <a:lnTo>
                  <a:pt x="157686" y="7945"/>
                </a:lnTo>
                <a:lnTo>
                  <a:pt x="113517" y="0"/>
                </a:lnTo>
                <a:close/>
              </a:path>
              <a:path w="227329" h="368934">
                <a:moveTo>
                  <a:pt x="137888" y="169100"/>
                </a:moveTo>
                <a:lnTo>
                  <a:pt x="89374" y="170052"/>
                </a:lnTo>
                <a:lnTo>
                  <a:pt x="90288" y="210680"/>
                </a:lnTo>
                <a:lnTo>
                  <a:pt x="83189" y="211480"/>
                </a:lnTo>
                <a:lnTo>
                  <a:pt x="182660" y="211480"/>
                </a:lnTo>
                <a:lnTo>
                  <a:pt x="182224" y="207543"/>
                </a:lnTo>
                <a:lnTo>
                  <a:pt x="179983" y="205295"/>
                </a:lnTo>
                <a:lnTo>
                  <a:pt x="138866" y="205295"/>
                </a:lnTo>
                <a:lnTo>
                  <a:pt x="137888" y="169100"/>
                </a:lnTo>
                <a:close/>
              </a:path>
              <a:path w="227329" h="368934">
                <a:moveTo>
                  <a:pt x="186509" y="25234"/>
                </a:moveTo>
                <a:lnTo>
                  <a:pt x="113517" y="25234"/>
                </a:lnTo>
                <a:lnTo>
                  <a:pt x="147860" y="31193"/>
                </a:lnTo>
                <a:lnTo>
                  <a:pt x="175940" y="47432"/>
                </a:lnTo>
                <a:lnTo>
                  <a:pt x="194891" y="71499"/>
                </a:lnTo>
                <a:lnTo>
                  <a:pt x="201704" y="100342"/>
                </a:lnTo>
                <a:lnTo>
                  <a:pt x="201824" y="101130"/>
                </a:lnTo>
                <a:lnTo>
                  <a:pt x="200225" y="115438"/>
                </a:lnTo>
                <a:lnTo>
                  <a:pt x="195465" y="129232"/>
                </a:lnTo>
                <a:lnTo>
                  <a:pt x="187717" y="142001"/>
                </a:lnTo>
                <a:lnTo>
                  <a:pt x="177131" y="153428"/>
                </a:lnTo>
                <a:lnTo>
                  <a:pt x="166434" y="164462"/>
                </a:lnTo>
                <a:lnTo>
                  <a:pt x="157614" y="176768"/>
                </a:lnTo>
                <a:lnTo>
                  <a:pt x="150685" y="190183"/>
                </a:lnTo>
                <a:lnTo>
                  <a:pt x="145660" y="204546"/>
                </a:lnTo>
                <a:lnTo>
                  <a:pt x="138866" y="205295"/>
                </a:lnTo>
                <a:lnTo>
                  <a:pt x="179983" y="205295"/>
                </a:lnTo>
                <a:lnTo>
                  <a:pt x="178083" y="203390"/>
                </a:lnTo>
                <a:lnTo>
                  <a:pt x="172864" y="202310"/>
                </a:lnTo>
                <a:lnTo>
                  <a:pt x="176764" y="193992"/>
                </a:lnTo>
                <a:lnTo>
                  <a:pt x="181571" y="186167"/>
                </a:lnTo>
                <a:lnTo>
                  <a:pt x="187285" y="178902"/>
                </a:lnTo>
                <a:lnTo>
                  <a:pt x="193990" y="172173"/>
                </a:lnTo>
                <a:lnTo>
                  <a:pt x="208113" y="156871"/>
                </a:lnTo>
                <a:lnTo>
                  <a:pt x="218514" y="139563"/>
                </a:lnTo>
                <a:lnTo>
                  <a:pt x="224908" y="120740"/>
                </a:lnTo>
                <a:lnTo>
                  <a:pt x="227080" y="100939"/>
                </a:lnTo>
                <a:lnTo>
                  <a:pt x="218144" y="61689"/>
                </a:lnTo>
                <a:lnTo>
                  <a:pt x="193787" y="29600"/>
                </a:lnTo>
                <a:lnTo>
                  <a:pt x="186509" y="25234"/>
                </a:lnTo>
                <a:close/>
              </a:path>
              <a:path w="227329" h="368934">
                <a:moveTo>
                  <a:pt x="84662" y="54533"/>
                </a:moveTo>
                <a:lnTo>
                  <a:pt x="58249" y="89223"/>
                </a:lnTo>
                <a:lnTo>
                  <a:pt x="57421" y="100101"/>
                </a:lnTo>
                <a:lnTo>
                  <a:pt x="58801" y="111282"/>
                </a:lnTo>
                <a:lnTo>
                  <a:pt x="62293" y="121665"/>
                </a:lnTo>
                <a:lnTo>
                  <a:pt x="67663" y="131001"/>
                </a:lnTo>
                <a:lnTo>
                  <a:pt x="74680" y="139039"/>
                </a:lnTo>
                <a:lnTo>
                  <a:pt x="80611" y="145381"/>
                </a:lnTo>
                <a:lnTo>
                  <a:pt x="84588" y="151158"/>
                </a:lnTo>
                <a:lnTo>
                  <a:pt x="87233" y="157016"/>
                </a:lnTo>
                <a:lnTo>
                  <a:pt x="89171" y="163601"/>
                </a:lnTo>
                <a:lnTo>
                  <a:pt x="137786" y="162623"/>
                </a:lnTo>
                <a:lnTo>
                  <a:pt x="139516" y="155933"/>
                </a:lnTo>
                <a:lnTo>
                  <a:pt x="142069" y="149940"/>
                </a:lnTo>
                <a:lnTo>
                  <a:pt x="145952" y="143983"/>
                </a:lnTo>
                <a:lnTo>
                  <a:pt x="151667" y="137401"/>
                </a:lnTo>
                <a:lnTo>
                  <a:pt x="158331" y="129096"/>
                </a:lnTo>
                <a:lnTo>
                  <a:pt x="163297" y="119572"/>
                </a:lnTo>
                <a:lnTo>
                  <a:pt x="166344" y="109078"/>
                </a:lnTo>
                <a:lnTo>
                  <a:pt x="166987" y="101130"/>
                </a:lnTo>
                <a:lnTo>
                  <a:pt x="91266" y="101130"/>
                </a:lnTo>
                <a:lnTo>
                  <a:pt x="87037" y="97104"/>
                </a:lnTo>
                <a:lnTo>
                  <a:pt x="86174" y="55791"/>
                </a:lnTo>
                <a:lnTo>
                  <a:pt x="84662" y="54533"/>
                </a:lnTo>
                <a:close/>
              </a:path>
              <a:path w="227329" h="368934">
                <a:moveTo>
                  <a:pt x="141317" y="51790"/>
                </a:moveTo>
                <a:lnTo>
                  <a:pt x="136669" y="53251"/>
                </a:lnTo>
                <a:lnTo>
                  <a:pt x="137469" y="96126"/>
                </a:lnTo>
                <a:lnTo>
                  <a:pt x="133532" y="100253"/>
                </a:lnTo>
                <a:lnTo>
                  <a:pt x="91266" y="101130"/>
                </a:lnTo>
                <a:lnTo>
                  <a:pt x="166987" y="101130"/>
                </a:lnTo>
                <a:lnTo>
                  <a:pt x="167070" y="100101"/>
                </a:lnTo>
                <a:lnTo>
                  <a:pt x="167145" y="97104"/>
                </a:lnTo>
                <a:lnTo>
                  <a:pt x="165514" y="85293"/>
                </a:lnTo>
                <a:lnTo>
                  <a:pt x="161115" y="73837"/>
                </a:lnTo>
                <a:lnTo>
                  <a:pt x="154379" y="63801"/>
                </a:lnTo>
                <a:lnTo>
                  <a:pt x="145635" y="55486"/>
                </a:lnTo>
                <a:lnTo>
                  <a:pt x="141317" y="517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 txBox="1"/>
          <p:nvPr/>
        </p:nvSpPr>
        <p:spPr>
          <a:xfrm>
            <a:off x="5597994" y="0"/>
            <a:ext cx="630555" cy="357505"/>
          </a:xfrm>
          <a:prstGeom prst="rect">
            <a:avLst/>
          </a:prstGeom>
          <a:solidFill>
            <a:srgbClr val="4A96D2"/>
          </a:solidFill>
        </p:spPr>
        <p:txBody>
          <a:bodyPr vert="horz" wrap="square" lIns="0" tIns="100965" rIns="0" bIns="0" rtlCol="0">
            <a:spAutoFit/>
          </a:bodyPr>
          <a:lstStyle/>
          <a:p>
            <a:pPr marL="178435">
              <a:lnSpc>
                <a:spcPts val="2014"/>
              </a:lnSpc>
              <a:spcBef>
                <a:spcPts val="795"/>
              </a:spcBef>
            </a:pPr>
            <a:r>
              <a:rPr lang="ru-RU" sz="2000" b="1" spc="-40" dirty="0" smtClean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1778" y="7677683"/>
            <a:ext cx="3493135" cy="2098675"/>
          </a:xfrm>
          <a:custGeom>
            <a:avLst/>
            <a:gdLst/>
            <a:ahLst/>
            <a:cxnLst/>
            <a:rect l="l" t="t" r="r" b="b"/>
            <a:pathLst>
              <a:path w="3493134" h="2098675">
                <a:moveTo>
                  <a:pt x="0" y="0"/>
                </a:moveTo>
                <a:lnTo>
                  <a:pt x="3493007" y="0"/>
                </a:lnTo>
                <a:lnTo>
                  <a:pt x="3493007" y="2098547"/>
                </a:lnTo>
                <a:lnTo>
                  <a:pt x="0" y="209854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80002" y="7697927"/>
            <a:ext cx="3419995" cy="20223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1782" y="5433758"/>
            <a:ext cx="3493135" cy="2098675"/>
          </a:xfrm>
          <a:custGeom>
            <a:avLst/>
            <a:gdLst/>
            <a:ahLst/>
            <a:cxnLst/>
            <a:rect l="l" t="t" r="r" b="b"/>
            <a:pathLst>
              <a:path w="3493135" h="2098675">
                <a:moveTo>
                  <a:pt x="0" y="0"/>
                </a:moveTo>
                <a:lnTo>
                  <a:pt x="3493008" y="0"/>
                </a:lnTo>
                <a:lnTo>
                  <a:pt x="3493008" y="2098548"/>
                </a:lnTo>
                <a:lnTo>
                  <a:pt x="0" y="2098548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9999" y="5454002"/>
            <a:ext cx="3419999" cy="2021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13378" y="2306332"/>
            <a:ext cx="2524125" cy="1724025"/>
          </a:xfrm>
          <a:custGeom>
            <a:avLst/>
            <a:gdLst/>
            <a:ahLst/>
            <a:cxnLst/>
            <a:rect l="l" t="t" r="r" b="b"/>
            <a:pathLst>
              <a:path w="2524125" h="1724025">
                <a:moveTo>
                  <a:pt x="0" y="0"/>
                </a:moveTo>
                <a:lnTo>
                  <a:pt x="2523744" y="0"/>
                </a:lnTo>
                <a:lnTo>
                  <a:pt x="2523744" y="1723644"/>
                </a:lnTo>
                <a:lnTo>
                  <a:pt x="0" y="172364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31599" y="2322004"/>
            <a:ext cx="2452830" cy="1655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14584" y="3882656"/>
            <a:ext cx="2354580" cy="1495425"/>
          </a:xfrm>
          <a:custGeom>
            <a:avLst/>
            <a:gdLst/>
            <a:ahLst/>
            <a:cxnLst/>
            <a:rect l="l" t="t" r="r" b="b"/>
            <a:pathLst>
              <a:path w="2354579" h="1495425">
                <a:moveTo>
                  <a:pt x="0" y="0"/>
                </a:moveTo>
                <a:lnTo>
                  <a:pt x="2354580" y="0"/>
                </a:lnTo>
                <a:lnTo>
                  <a:pt x="2354580" y="1495044"/>
                </a:lnTo>
                <a:lnTo>
                  <a:pt x="0" y="149504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32800" y="3902913"/>
            <a:ext cx="2284160" cy="14210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79199" y="2993059"/>
            <a:ext cx="2277110" cy="1445260"/>
          </a:xfrm>
          <a:custGeom>
            <a:avLst/>
            <a:gdLst/>
            <a:ahLst/>
            <a:cxnLst/>
            <a:rect l="l" t="t" r="r" b="b"/>
            <a:pathLst>
              <a:path w="2277109" h="1445260">
                <a:moveTo>
                  <a:pt x="0" y="0"/>
                </a:moveTo>
                <a:lnTo>
                  <a:pt x="2276855" y="0"/>
                </a:lnTo>
                <a:lnTo>
                  <a:pt x="2276855" y="1444752"/>
                </a:lnTo>
                <a:lnTo>
                  <a:pt x="0" y="1444752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97416" y="3013311"/>
            <a:ext cx="2202581" cy="13703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7294" y="2669209"/>
            <a:ext cx="3107690" cy="21907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47625" marR="5080" indent="1905" algn="ctr">
              <a:lnSpc>
                <a:spcPct val="103499"/>
              </a:lnSpc>
              <a:spcBef>
                <a:spcPts val="25"/>
              </a:spcBef>
            </a:pPr>
            <a:r>
              <a:rPr sz="1800" b="1" spc="-165" dirty="0">
                <a:latin typeface="Palatino Linotype"/>
                <a:cs typeface="Palatino Linotype"/>
              </a:rPr>
              <a:t>Полностью </a:t>
            </a:r>
            <a:r>
              <a:rPr sz="1800" b="1" spc="-150" dirty="0">
                <a:latin typeface="Palatino Linotype"/>
                <a:cs typeface="Palatino Linotype"/>
              </a:rPr>
              <a:t>автоматический, </a:t>
            </a:r>
            <a:r>
              <a:rPr sz="1800" b="1" spc="-125" dirty="0">
                <a:latin typeface="Palatino Linotype"/>
                <a:cs typeface="Palatino Linotype"/>
              </a:rPr>
              <a:t>а  </a:t>
            </a:r>
            <a:r>
              <a:rPr sz="1800" b="1" spc="-165" dirty="0">
                <a:latin typeface="Palatino Linotype"/>
                <a:cs typeface="Palatino Linotype"/>
              </a:rPr>
              <a:t>также </a:t>
            </a:r>
            <a:r>
              <a:rPr sz="1800" b="1" spc="-185" dirty="0">
                <a:latin typeface="Palatino Linotype"/>
                <a:cs typeface="Palatino Linotype"/>
              </a:rPr>
              <a:t>ручной </a:t>
            </a:r>
            <a:r>
              <a:rPr sz="1800" b="1" spc="-135" dirty="0">
                <a:latin typeface="Palatino Linotype"/>
                <a:cs typeface="Palatino Linotype"/>
              </a:rPr>
              <a:t>анализ </a:t>
            </a:r>
            <a:r>
              <a:rPr sz="1800" b="1" spc="-150" dirty="0">
                <a:latin typeface="Palatino Linotype"/>
                <a:cs typeface="Palatino Linotype"/>
              </a:rPr>
              <a:t>тестовых  </a:t>
            </a:r>
            <a:r>
              <a:rPr sz="1800" b="1" spc="-165" dirty="0">
                <a:latin typeface="Palatino Linotype"/>
                <a:cs typeface="Palatino Linotype"/>
              </a:rPr>
              <a:t>изображений</a:t>
            </a:r>
            <a:endParaRPr sz="1800" dirty="0">
              <a:latin typeface="Palatino Linotype"/>
              <a:cs typeface="Palatino Linotype"/>
            </a:endParaRPr>
          </a:p>
          <a:p>
            <a:pPr marL="12700" marR="213360" indent="-635">
              <a:lnSpc>
                <a:spcPct val="109100"/>
              </a:lnSpc>
              <a:spcBef>
                <a:spcPts val="330"/>
              </a:spcBef>
            </a:pPr>
            <a:r>
              <a:rPr sz="1100" spc="-85" dirty="0">
                <a:latin typeface="Palatino Linotype"/>
                <a:cs typeface="Palatino Linotype"/>
              </a:rPr>
              <a:t>Приложение </a:t>
            </a:r>
            <a:r>
              <a:rPr sz="1100" spc="-80" dirty="0">
                <a:latin typeface="Palatino Linotype"/>
                <a:cs typeface="Palatino Linotype"/>
              </a:rPr>
              <a:t>имеет </a:t>
            </a:r>
            <a:r>
              <a:rPr sz="1100" spc="-70" dirty="0">
                <a:latin typeface="Palatino Linotype"/>
                <a:cs typeface="Palatino Linotype"/>
              </a:rPr>
              <a:t>полностью функциональное  </a:t>
            </a:r>
            <a:r>
              <a:rPr sz="1100" spc="-55" dirty="0">
                <a:latin typeface="Palatino Linotype"/>
                <a:cs typeface="Palatino Linotype"/>
              </a:rPr>
              <a:t>средство </a:t>
            </a:r>
            <a:r>
              <a:rPr sz="1100" spc="-80" dirty="0">
                <a:latin typeface="Palatino Linotype"/>
                <a:cs typeface="Palatino Linotype"/>
              </a:rPr>
              <a:t>просмотра </a:t>
            </a:r>
            <a:r>
              <a:rPr sz="1100" spc="-45" dirty="0">
                <a:latin typeface="Palatino Linotype"/>
                <a:cs typeface="Palatino Linotype"/>
              </a:rPr>
              <a:t>DICOM, </a:t>
            </a:r>
            <a:r>
              <a:rPr sz="1100" spc="-75" dirty="0">
                <a:latin typeface="Palatino Linotype"/>
                <a:cs typeface="Palatino Linotype"/>
              </a:rPr>
              <a:t>подобное  </a:t>
            </a:r>
            <a:r>
              <a:rPr sz="1100" spc="-60" dirty="0">
                <a:latin typeface="Palatino Linotype"/>
                <a:cs typeface="Palatino Linotype"/>
              </a:rPr>
              <a:t>диагностической </a:t>
            </a:r>
            <a:r>
              <a:rPr sz="1100" spc="-75" dirty="0">
                <a:latin typeface="Palatino Linotype"/>
                <a:cs typeface="Palatino Linotype"/>
              </a:rPr>
              <a:t>рабочей </a:t>
            </a:r>
            <a:r>
              <a:rPr sz="1100" spc="-65" dirty="0">
                <a:latin typeface="Palatino Linotype"/>
                <a:cs typeface="Palatino Linotype"/>
              </a:rPr>
              <a:t>станции, </a:t>
            </a:r>
            <a:r>
              <a:rPr sz="1100" spc="-85" dirty="0">
                <a:latin typeface="Palatino Linotype"/>
                <a:cs typeface="Palatino Linotype"/>
              </a:rPr>
              <a:t>поэтому  </a:t>
            </a:r>
            <a:r>
              <a:rPr sz="1100" spc="-50" dirty="0">
                <a:latin typeface="Palatino Linotype"/>
                <a:cs typeface="Palatino Linotype"/>
              </a:rPr>
              <a:t>тестовые </a:t>
            </a:r>
            <a:r>
              <a:rPr sz="1100" spc="-75" dirty="0">
                <a:latin typeface="Palatino Linotype"/>
                <a:cs typeface="Palatino Linotype"/>
              </a:rPr>
              <a:t>изображения </a:t>
            </a:r>
            <a:r>
              <a:rPr sz="1100" spc="-65" dirty="0">
                <a:latin typeface="Palatino Linotype"/>
                <a:cs typeface="Palatino Linotype"/>
              </a:rPr>
              <a:t>могут </a:t>
            </a:r>
            <a:r>
              <a:rPr sz="1100" spc="-50" dirty="0">
                <a:latin typeface="Palatino Linotype"/>
                <a:cs typeface="Palatino Linotype"/>
              </a:rPr>
              <a:t>быть </a:t>
            </a:r>
            <a:r>
              <a:rPr sz="1100" spc="-75" dirty="0">
                <a:latin typeface="Palatino Linotype"/>
                <a:cs typeface="Palatino Linotype"/>
              </a:rPr>
              <a:t>просмотрены  наиболее </a:t>
            </a:r>
            <a:r>
              <a:rPr sz="1100" spc="-70" dirty="0">
                <a:latin typeface="Palatino Linotype"/>
                <a:cs typeface="Palatino Linotype"/>
              </a:rPr>
              <a:t>эффективным </a:t>
            </a:r>
            <a:r>
              <a:rPr sz="1100" spc="-65" dirty="0">
                <a:latin typeface="Palatino Linotype"/>
                <a:cs typeface="Palatino Linotype"/>
              </a:rPr>
              <a:t>способом. </a:t>
            </a:r>
            <a:r>
              <a:rPr sz="1100" spc="-70" dirty="0">
                <a:latin typeface="Palatino Linotype"/>
                <a:cs typeface="Palatino Linotype"/>
              </a:rPr>
              <a:t>Более </a:t>
            </a:r>
            <a:r>
              <a:rPr sz="1100" spc="-45" dirty="0">
                <a:latin typeface="Palatino Linotype"/>
                <a:cs typeface="Palatino Linotype"/>
              </a:rPr>
              <a:t>того, </a:t>
            </a:r>
            <a:r>
              <a:rPr sz="1100" spc="-55" dirty="0">
                <a:latin typeface="Palatino Linotype"/>
                <a:cs typeface="Palatino Linotype"/>
              </a:rPr>
              <a:t>он  </a:t>
            </a:r>
            <a:r>
              <a:rPr sz="1100" spc="-80" dirty="0">
                <a:latin typeface="Palatino Linotype"/>
                <a:cs typeface="Palatino Linotype"/>
              </a:rPr>
              <a:t>может </a:t>
            </a:r>
            <a:r>
              <a:rPr sz="1100" spc="-55" dirty="0">
                <a:latin typeface="Palatino Linotype"/>
                <a:cs typeface="Palatino Linotype"/>
              </a:rPr>
              <a:t>использоваться </a:t>
            </a:r>
            <a:r>
              <a:rPr sz="1100" spc="-60" dirty="0">
                <a:latin typeface="Palatino Linotype"/>
                <a:cs typeface="Palatino Linotype"/>
              </a:rPr>
              <a:t>на </a:t>
            </a:r>
            <a:r>
              <a:rPr sz="1100" spc="-80" dirty="0">
                <a:latin typeface="Palatino Linotype"/>
                <a:cs typeface="Palatino Linotype"/>
              </a:rPr>
              <a:t>каждом </a:t>
            </a:r>
            <a:r>
              <a:rPr sz="1100" spc="-75" dirty="0">
                <a:latin typeface="Palatino Linotype"/>
                <a:cs typeface="Palatino Linotype"/>
              </a:rPr>
              <a:t>компьютере </a:t>
            </a:r>
            <a:r>
              <a:rPr sz="1100" spc="-85" dirty="0">
                <a:latin typeface="Palatino Linotype"/>
                <a:cs typeface="Palatino Linotype"/>
              </a:rPr>
              <a:t>и  даже </a:t>
            </a:r>
            <a:r>
              <a:rPr sz="1100" spc="-60" dirty="0">
                <a:latin typeface="Palatino Linotype"/>
                <a:cs typeface="Palatino Linotype"/>
              </a:rPr>
              <a:t>на </a:t>
            </a:r>
            <a:r>
              <a:rPr sz="1100" spc="-75" dirty="0">
                <a:latin typeface="Palatino Linotype"/>
                <a:cs typeface="Palatino Linotype"/>
              </a:rPr>
              <a:t>простом</a:t>
            </a:r>
            <a:r>
              <a:rPr sz="1100" spc="-10" dirty="0">
                <a:latin typeface="Palatino Linotype"/>
                <a:cs typeface="Palatino Linotype"/>
              </a:rPr>
              <a:t> </a:t>
            </a:r>
            <a:r>
              <a:rPr sz="1100" spc="-60" dirty="0">
                <a:latin typeface="Palatino Linotype"/>
                <a:cs typeface="Palatino Linotype"/>
              </a:rPr>
              <a:t>ноутбуке.</a:t>
            </a:r>
            <a:endParaRPr sz="1100" dirty="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44175" y="5692809"/>
            <a:ext cx="3256915" cy="135128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800" b="1" spc="-145" dirty="0">
                <a:latin typeface="Palatino Linotype"/>
                <a:cs typeface="Palatino Linotype"/>
              </a:rPr>
              <a:t>Множественная</a:t>
            </a:r>
            <a:r>
              <a:rPr sz="1800" b="1" spc="-65" dirty="0">
                <a:latin typeface="Palatino Linotype"/>
                <a:cs typeface="Palatino Linotype"/>
              </a:rPr>
              <a:t> </a:t>
            </a:r>
            <a:r>
              <a:rPr sz="1800" b="1" spc="-150" dirty="0">
                <a:latin typeface="Palatino Linotype"/>
                <a:cs typeface="Palatino Linotype"/>
              </a:rPr>
              <a:t>модальность</a:t>
            </a:r>
            <a:endParaRPr sz="1800">
              <a:latin typeface="Palatino Linotype"/>
              <a:cs typeface="Palatino Linotype"/>
            </a:endParaRPr>
          </a:p>
          <a:p>
            <a:pPr marL="12700" marR="5080">
              <a:lnSpc>
                <a:spcPct val="109100"/>
              </a:lnSpc>
              <a:spcBef>
                <a:spcPts val="335"/>
              </a:spcBef>
            </a:pPr>
            <a:r>
              <a:rPr sz="1100" spc="-30" dirty="0">
                <a:latin typeface="Palatino Linotype"/>
                <a:cs typeface="Palatino Linotype"/>
              </a:rPr>
              <a:t>В </a:t>
            </a:r>
            <a:r>
              <a:rPr sz="1100" spc="-80" dirty="0">
                <a:latin typeface="Palatino Linotype"/>
                <a:cs typeface="Palatino Linotype"/>
              </a:rPr>
              <a:t>программу </a:t>
            </a:r>
            <a:r>
              <a:rPr sz="1100" spc="-75" dirty="0">
                <a:latin typeface="Palatino Linotype"/>
                <a:cs typeface="Palatino Linotype"/>
              </a:rPr>
              <a:t>может </a:t>
            </a:r>
            <a:r>
              <a:rPr sz="1100" spc="-40" dirty="0">
                <a:latin typeface="Palatino Linotype"/>
                <a:cs typeface="Palatino Linotype"/>
              </a:rPr>
              <a:t>быть </a:t>
            </a:r>
            <a:r>
              <a:rPr sz="1100" spc="-50" dirty="0">
                <a:latin typeface="Palatino Linotype"/>
                <a:cs typeface="Palatino Linotype"/>
              </a:rPr>
              <a:t>включено </a:t>
            </a:r>
            <a:r>
              <a:rPr sz="1100" spc="-80" dirty="0">
                <a:latin typeface="Palatino Linotype"/>
                <a:cs typeface="Palatino Linotype"/>
              </a:rPr>
              <a:t>любое </a:t>
            </a:r>
            <a:r>
              <a:rPr sz="1100" spc="-45" dirty="0">
                <a:latin typeface="Palatino Linotype"/>
                <a:cs typeface="Palatino Linotype"/>
              </a:rPr>
              <a:t>количество  устройств </a:t>
            </a:r>
            <a:r>
              <a:rPr sz="1100" spc="-25" dirty="0">
                <a:latin typeface="Palatino Linotype"/>
                <a:cs typeface="Palatino Linotype"/>
              </a:rPr>
              <a:t>всех </a:t>
            </a:r>
            <a:r>
              <a:rPr sz="1100" spc="-55" dirty="0">
                <a:latin typeface="Palatino Linotype"/>
                <a:cs typeface="Palatino Linotype"/>
              </a:rPr>
              <a:t>модальностей, </a:t>
            </a:r>
            <a:r>
              <a:rPr sz="1100" spc="-45" dirty="0">
                <a:latin typeface="Palatino Linotype"/>
                <a:cs typeface="Palatino Linotype"/>
              </a:rPr>
              <a:t>охватываемых  </a:t>
            </a:r>
            <a:r>
              <a:rPr sz="1100" spc="-60" dirty="0">
                <a:latin typeface="Palatino Linotype"/>
                <a:cs typeface="Palatino Linotype"/>
              </a:rPr>
              <a:t>контролем </a:t>
            </a:r>
            <a:r>
              <a:rPr sz="1100" spc="-40" dirty="0">
                <a:latin typeface="Palatino Linotype"/>
                <a:cs typeface="Palatino Linotype"/>
              </a:rPr>
              <a:t>качества. </a:t>
            </a:r>
            <a:r>
              <a:rPr sz="1100" spc="-80" dirty="0">
                <a:latin typeface="Palatino Linotype"/>
                <a:cs typeface="Palatino Linotype"/>
              </a:rPr>
              <a:t>Каждому </a:t>
            </a:r>
            <a:r>
              <a:rPr sz="1100" spc="-50" dirty="0">
                <a:latin typeface="Palatino Linotype"/>
                <a:cs typeface="Palatino Linotype"/>
              </a:rPr>
              <a:t>устройству  </a:t>
            </a:r>
            <a:r>
              <a:rPr sz="1100" spc="-55" dirty="0">
                <a:latin typeface="Palatino Linotype"/>
                <a:cs typeface="Palatino Linotype"/>
              </a:rPr>
              <a:t>назначаются </a:t>
            </a:r>
            <a:r>
              <a:rPr sz="1100" spc="-40" dirty="0">
                <a:latin typeface="Palatino Linotype"/>
                <a:cs typeface="Palatino Linotype"/>
              </a:rPr>
              <a:t>тесты, </a:t>
            </a:r>
            <a:r>
              <a:rPr sz="1100" spc="-55" dirty="0">
                <a:latin typeface="Palatino Linotype"/>
                <a:cs typeface="Palatino Linotype"/>
              </a:rPr>
              <a:t>которые </a:t>
            </a:r>
            <a:r>
              <a:rPr sz="1100" spc="-60" dirty="0">
                <a:latin typeface="Palatino Linotype"/>
                <a:cs typeface="Palatino Linotype"/>
              </a:rPr>
              <a:t>могут </a:t>
            </a:r>
            <a:r>
              <a:rPr sz="1100" spc="-40" dirty="0">
                <a:latin typeface="Palatino Linotype"/>
                <a:cs typeface="Palatino Linotype"/>
              </a:rPr>
              <a:t>быть </a:t>
            </a:r>
            <a:r>
              <a:rPr sz="1100" spc="-50" dirty="0">
                <a:latin typeface="Palatino Linotype"/>
                <a:cs typeface="Palatino Linotype"/>
              </a:rPr>
              <a:t>выполнены  </a:t>
            </a:r>
            <a:r>
              <a:rPr sz="1100" spc="-55" dirty="0">
                <a:latin typeface="Palatino Linotype"/>
                <a:cs typeface="Palatino Linotype"/>
              </a:rPr>
              <a:t>на </a:t>
            </a:r>
            <a:r>
              <a:rPr sz="1100" spc="-70" dirty="0">
                <a:latin typeface="Palatino Linotype"/>
                <a:cs typeface="Palatino Linotype"/>
              </a:rPr>
              <a:t>нем </a:t>
            </a:r>
            <a:r>
              <a:rPr sz="1100" spc="-25" dirty="0">
                <a:latin typeface="Palatino Linotype"/>
                <a:cs typeface="Palatino Linotype"/>
              </a:rPr>
              <a:t>с </a:t>
            </a:r>
            <a:r>
              <a:rPr sz="1100" spc="-85" dirty="0">
                <a:latin typeface="Palatino Linotype"/>
                <a:cs typeface="Palatino Linotype"/>
              </a:rPr>
              <a:t>помощью </a:t>
            </a:r>
            <a:r>
              <a:rPr sz="1100" spc="-70" dirty="0">
                <a:latin typeface="Palatino Linotype"/>
                <a:cs typeface="Palatino Linotype"/>
              </a:rPr>
              <a:t>наших</a:t>
            </a:r>
            <a:r>
              <a:rPr sz="1100" spc="75" dirty="0">
                <a:latin typeface="Palatino Linotype"/>
                <a:cs typeface="Palatino Linotype"/>
              </a:rPr>
              <a:t> </a:t>
            </a:r>
            <a:r>
              <a:rPr sz="1100" spc="-55" dirty="0">
                <a:latin typeface="Palatino Linotype"/>
                <a:cs typeface="Palatino Linotype"/>
              </a:rPr>
              <a:t>фантомов</a:t>
            </a:r>
            <a:endParaRPr sz="1100">
              <a:latin typeface="Palatino Linotype"/>
              <a:cs typeface="Palatino Linotyp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4754" y="7935086"/>
            <a:ext cx="3103245" cy="149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9055" marR="5080" indent="-1119505">
              <a:lnSpc>
                <a:spcPct val="107000"/>
              </a:lnSpc>
              <a:spcBef>
                <a:spcPts val="100"/>
              </a:spcBef>
            </a:pPr>
            <a:r>
              <a:rPr sz="1800" b="1" spc="-120" dirty="0">
                <a:latin typeface="Palatino Linotype"/>
                <a:cs typeface="Palatino Linotype"/>
              </a:rPr>
              <a:t>Пользовательские</a:t>
            </a:r>
            <a:r>
              <a:rPr sz="1800" b="1" spc="-125" dirty="0">
                <a:latin typeface="Palatino Linotype"/>
                <a:cs typeface="Palatino Linotype"/>
              </a:rPr>
              <a:t> </a:t>
            </a:r>
            <a:r>
              <a:rPr sz="1800" b="1" spc="-155" dirty="0">
                <a:latin typeface="Palatino Linotype"/>
                <a:cs typeface="Palatino Linotype"/>
              </a:rPr>
              <a:t>критерии  </a:t>
            </a:r>
            <a:r>
              <a:rPr sz="1800" b="1" spc="-135" dirty="0">
                <a:latin typeface="Palatino Linotype"/>
                <a:cs typeface="Palatino Linotype"/>
              </a:rPr>
              <a:t>тестов</a:t>
            </a:r>
            <a:endParaRPr sz="1800" dirty="0">
              <a:latin typeface="Palatino Linotype"/>
              <a:cs typeface="Palatino Linotype"/>
            </a:endParaRPr>
          </a:p>
          <a:p>
            <a:pPr marL="12700" marR="59690">
              <a:lnSpc>
                <a:spcPct val="100000"/>
              </a:lnSpc>
              <a:spcBef>
                <a:spcPts val="334"/>
              </a:spcBef>
            </a:pPr>
            <a:r>
              <a:rPr lang="ru-RU" sz="1100" spc="-80" dirty="0" smtClean="0">
                <a:latin typeface="Palatino Linotype"/>
                <a:cs typeface="Palatino Linotype"/>
              </a:rPr>
              <a:t>Возможность установки критериев д</a:t>
            </a:r>
            <a:r>
              <a:rPr sz="1100" spc="-80" dirty="0" err="1" smtClean="0">
                <a:latin typeface="Palatino Linotype"/>
                <a:cs typeface="Palatino Linotype"/>
              </a:rPr>
              <a:t>ля</a:t>
            </a:r>
            <a:r>
              <a:rPr sz="1100" spc="-80" dirty="0" smtClean="0">
                <a:latin typeface="Palatino Linotype"/>
                <a:cs typeface="Palatino Linotype"/>
              </a:rPr>
              <a:t> </a:t>
            </a:r>
            <a:r>
              <a:rPr sz="1100" spc="-60" dirty="0" err="1">
                <a:latin typeface="Palatino Linotype"/>
                <a:cs typeface="Palatino Linotype"/>
              </a:rPr>
              <a:t>каждого</a:t>
            </a:r>
            <a:r>
              <a:rPr sz="1100" spc="-60" dirty="0">
                <a:latin typeface="Palatino Linotype"/>
                <a:cs typeface="Palatino Linotype"/>
              </a:rPr>
              <a:t> </a:t>
            </a:r>
            <a:r>
              <a:rPr sz="1100" spc="-45" dirty="0" err="1" smtClean="0">
                <a:latin typeface="Palatino Linotype"/>
                <a:cs typeface="Palatino Linotype"/>
              </a:rPr>
              <a:t>теста</a:t>
            </a:r>
            <a:r>
              <a:rPr sz="1100" spc="-65" dirty="0" smtClean="0">
                <a:latin typeface="Palatino Linotype"/>
                <a:cs typeface="Palatino Linotype"/>
              </a:rPr>
              <a:t>,  </a:t>
            </a:r>
            <a:r>
              <a:rPr sz="1100" spc="-75" dirty="0" err="1" smtClean="0">
                <a:latin typeface="Palatino Linotype"/>
                <a:cs typeface="Palatino Linotype"/>
              </a:rPr>
              <a:t>определяющи</a:t>
            </a:r>
            <a:r>
              <a:rPr lang="ru-RU" sz="1100" spc="-75" dirty="0" smtClean="0">
                <a:latin typeface="Palatino Linotype"/>
                <a:cs typeface="Palatino Linotype"/>
              </a:rPr>
              <a:t>х</a:t>
            </a:r>
            <a:r>
              <a:rPr sz="1100" spc="-75" dirty="0" smtClean="0">
                <a:latin typeface="Palatino Linotype"/>
                <a:cs typeface="Palatino Linotype"/>
              </a:rPr>
              <a:t>, </a:t>
            </a:r>
            <a:r>
              <a:rPr sz="1100" spc="-40" dirty="0">
                <a:latin typeface="Palatino Linotype"/>
                <a:cs typeface="Palatino Linotype"/>
              </a:rPr>
              <a:t>является </a:t>
            </a:r>
            <a:r>
              <a:rPr sz="1100" spc="-90" dirty="0">
                <a:latin typeface="Palatino Linotype"/>
                <a:cs typeface="Palatino Linotype"/>
              </a:rPr>
              <a:t>ли </a:t>
            </a:r>
            <a:r>
              <a:rPr sz="1100" spc="-55" dirty="0">
                <a:latin typeface="Palatino Linotype"/>
                <a:cs typeface="Palatino Linotype"/>
              </a:rPr>
              <a:t>результат  </a:t>
            </a:r>
            <a:r>
              <a:rPr sz="1100" spc="-70" dirty="0">
                <a:latin typeface="Palatino Linotype"/>
                <a:cs typeface="Palatino Linotype"/>
              </a:rPr>
              <a:t>положительным </a:t>
            </a:r>
            <a:r>
              <a:rPr sz="1100" spc="-90" dirty="0">
                <a:latin typeface="Palatino Linotype"/>
                <a:cs typeface="Palatino Linotype"/>
              </a:rPr>
              <a:t>или </a:t>
            </a:r>
            <a:r>
              <a:rPr sz="1100" spc="-65" dirty="0">
                <a:latin typeface="Palatino Linotype"/>
                <a:cs typeface="Palatino Linotype"/>
              </a:rPr>
              <a:t>отрицательным </a:t>
            </a:r>
            <a:r>
              <a:rPr sz="1100" spc="-45" dirty="0">
                <a:latin typeface="Palatino Linotype"/>
                <a:cs typeface="Palatino Linotype"/>
              </a:rPr>
              <a:t>(значения </a:t>
            </a:r>
            <a:r>
              <a:rPr sz="1100" spc="-75" dirty="0">
                <a:latin typeface="Palatino Linotype"/>
                <a:cs typeface="Palatino Linotype"/>
              </a:rPr>
              <a:t>по  </a:t>
            </a:r>
            <a:r>
              <a:rPr sz="1100" spc="-75" dirty="0" err="1">
                <a:latin typeface="Palatino Linotype"/>
                <a:cs typeface="Palatino Linotype"/>
              </a:rPr>
              <a:t>умолчанию</a:t>
            </a:r>
            <a:r>
              <a:rPr sz="1100" spc="-75" dirty="0">
                <a:latin typeface="Palatino Linotype"/>
                <a:cs typeface="Palatino Linotype"/>
              </a:rPr>
              <a:t> </a:t>
            </a:r>
            <a:r>
              <a:rPr lang="ru-RU" sz="1100" spc="-75" dirty="0" smtClean="0">
                <a:latin typeface="Palatino Linotype"/>
                <a:cs typeface="Palatino Linotype"/>
              </a:rPr>
              <a:t>- </a:t>
            </a:r>
            <a:r>
              <a:rPr sz="1100" spc="10" dirty="0" smtClean="0">
                <a:latin typeface="Palatino Linotype"/>
                <a:cs typeface="Palatino Linotype"/>
              </a:rPr>
              <a:t>в </a:t>
            </a:r>
            <a:r>
              <a:rPr sz="1100" spc="-40" dirty="0">
                <a:latin typeface="Palatino Linotype"/>
                <a:cs typeface="Palatino Linotype"/>
              </a:rPr>
              <a:t>соответствии </a:t>
            </a:r>
            <a:r>
              <a:rPr sz="1100" spc="-25" dirty="0">
                <a:latin typeface="Palatino Linotype"/>
                <a:cs typeface="Palatino Linotype"/>
              </a:rPr>
              <a:t>с </a:t>
            </a:r>
            <a:r>
              <a:rPr sz="1100" spc="-75" dirty="0">
                <a:latin typeface="Palatino Linotype"/>
                <a:cs typeface="Palatino Linotype"/>
              </a:rPr>
              <a:t>действующими  </a:t>
            </a:r>
            <a:r>
              <a:rPr sz="1100" spc="-65" dirty="0">
                <a:latin typeface="Palatino Linotype"/>
                <a:cs typeface="Palatino Linotype"/>
              </a:rPr>
              <a:t>европейскими</a:t>
            </a:r>
            <a:r>
              <a:rPr sz="1100" spc="-35" dirty="0">
                <a:latin typeface="Palatino Linotype"/>
                <a:cs typeface="Palatino Linotype"/>
              </a:rPr>
              <a:t> </a:t>
            </a:r>
            <a:r>
              <a:rPr sz="1100" spc="-55" dirty="0">
                <a:latin typeface="Palatino Linotype"/>
                <a:cs typeface="Palatino Linotype"/>
              </a:rPr>
              <a:t>стандартами).</a:t>
            </a:r>
            <a:endParaRPr sz="1100" dirty="0">
              <a:latin typeface="Palatino Linotype"/>
              <a:cs typeface="Palatino Linotype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929996" y="0"/>
            <a:ext cx="630555" cy="540385"/>
          </a:xfrm>
          <a:custGeom>
            <a:avLst/>
            <a:gdLst/>
            <a:ahLst/>
            <a:cxnLst/>
            <a:rect l="l" t="t" r="r" b="b"/>
            <a:pathLst>
              <a:path w="630554" h="540385">
                <a:moveTo>
                  <a:pt x="0" y="540004"/>
                </a:moveTo>
                <a:lnTo>
                  <a:pt x="630008" y="540004"/>
                </a:lnTo>
                <a:lnTo>
                  <a:pt x="630008" y="0"/>
                </a:lnTo>
                <a:lnTo>
                  <a:pt x="0" y="0"/>
                </a:lnTo>
                <a:lnTo>
                  <a:pt x="0" y="540004"/>
                </a:lnTo>
                <a:close/>
              </a:path>
            </a:pathLst>
          </a:custGeom>
          <a:solidFill>
            <a:srgbClr val="4A9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63995" y="0"/>
            <a:ext cx="630555" cy="357505"/>
          </a:xfrm>
          <a:custGeom>
            <a:avLst/>
            <a:gdLst/>
            <a:ahLst/>
            <a:cxnLst/>
            <a:rect l="l" t="t" r="r" b="b"/>
            <a:pathLst>
              <a:path w="630554" h="357505">
                <a:moveTo>
                  <a:pt x="0" y="357467"/>
                </a:moveTo>
                <a:lnTo>
                  <a:pt x="629996" y="357467"/>
                </a:lnTo>
                <a:lnTo>
                  <a:pt x="629996" y="0"/>
                </a:lnTo>
                <a:lnTo>
                  <a:pt x="0" y="0"/>
                </a:lnTo>
                <a:lnTo>
                  <a:pt x="0" y="357467"/>
                </a:lnTo>
                <a:close/>
              </a:path>
            </a:pathLst>
          </a:custGeom>
          <a:solidFill>
            <a:srgbClr val="4A9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5995" y="0"/>
            <a:ext cx="4986020" cy="540385"/>
          </a:xfrm>
          <a:custGeom>
            <a:avLst/>
            <a:gdLst/>
            <a:ahLst/>
            <a:cxnLst/>
            <a:rect l="l" t="t" r="r" b="b"/>
            <a:pathLst>
              <a:path w="4986020" h="540385">
                <a:moveTo>
                  <a:pt x="0" y="540004"/>
                </a:moveTo>
                <a:lnTo>
                  <a:pt x="4985994" y="540004"/>
                </a:lnTo>
                <a:lnTo>
                  <a:pt x="4985994" y="0"/>
                </a:lnTo>
                <a:lnTo>
                  <a:pt x="0" y="0"/>
                </a:lnTo>
                <a:lnTo>
                  <a:pt x="0" y="540004"/>
                </a:lnTo>
                <a:close/>
              </a:path>
            </a:pathLst>
          </a:custGeom>
          <a:solidFill>
            <a:srgbClr val="4A9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75995" y="0"/>
            <a:ext cx="4986020" cy="357505"/>
          </a:xfrm>
          <a:prstGeom prst="rect">
            <a:avLst/>
          </a:prstGeom>
          <a:solidFill>
            <a:srgbClr val="4A96D2"/>
          </a:solidFill>
        </p:spPr>
        <p:txBody>
          <a:bodyPr vert="horz" wrap="square" lIns="0" tIns="80010" rIns="0" bIns="0" rtlCol="0">
            <a:spAutoFit/>
          </a:bodyPr>
          <a:lstStyle/>
          <a:p>
            <a:pPr marL="143510">
              <a:lnSpc>
                <a:spcPts val="2185"/>
              </a:lnSpc>
              <a:spcBef>
                <a:spcPts val="630"/>
              </a:spcBef>
            </a:pPr>
            <a:r>
              <a:rPr sz="2000" b="1" spc="-195" dirty="0">
                <a:solidFill>
                  <a:srgbClr val="FFFFFF"/>
                </a:solidFill>
                <a:latin typeface="Palatino Linotype"/>
                <a:cs typeface="Palatino Linotype"/>
              </a:rPr>
              <a:t>ПРОГРАММНОЕ</a:t>
            </a:r>
            <a:r>
              <a:rPr sz="2000" b="1" spc="-24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000" b="1" spc="-170" dirty="0">
                <a:solidFill>
                  <a:srgbClr val="FFFFFF"/>
                </a:solidFill>
                <a:latin typeface="Palatino Linotype"/>
                <a:cs typeface="Palatino Linotype"/>
              </a:rPr>
              <a:t>ОБЕСПЕЧЕНИЕ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540385" cy="540385"/>
          </a:xfrm>
          <a:custGeom>
            <a:avLst/>
            <a:gdLst/>
            <a:ahLst/>
            <a:cxnLst/>
            <a:rect l="l" t="t" r="r" b="b"/>
            <a:pathLst>
              <a:path w="540385" h="540385">
                <a:moveTo>
                  <a:pt x="0" y="540003"/>
                </a:moveTo>
                <a:lnTo>
                  <a:pt x="540004" y="540003"/>
                </a:lnTo>
                <a:lnTo>
                  <a:pt x="540004" y="0"/>
                </a:lnTo>
                <a:lnTo>
                  <a:pt x="0" y="0"/>
                </a:lnTo>
                <a:lnTo>
                  <a:pt x="0" y="540003"/>
                </a:lnTo>
                <a:close/>
              </a:path>
            </a:pathLst>
          </a:custGeom>
          <a:solidFill>
            <a:srgbClr val="4A9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7269" y="90003"/>
            <a:ext cx="346075" cy="370205"/>
          </a:xfrm>
          <a:custGeom>
            <a:avLst/>
            <a:gdLst/>
            <a:ahLst/>
            <a:cxnLst/>
            <a:rect l="l" t="t" r="r" b="b"/>
            <a:pathLst>
              <a:path w="346075" h="370205">
                <a:moveTo>
                  <a:pt x="123380" y="123355"/>
                </a:moveTo>
                <a:lnTo>
                  <a:pt x="75405" y="133068"/>
                </a:lnTo>
                <a:lnTo>
                  <a:pt x="36182" y="159538"/>
                </a:lnTo>
                <a:lnTo>
                  <a:pt x="9712" y="198766"/>
                </a:lnTo>
                <a:lnTo>
                  <a:pt x="0" y="246748"/>
                </a:lnTo>
                <a:lnTo>
                  <a:pt x="9712" y="294720"/>
                </a:lnTo>
                <a:lnTo>
                  <a:pt x="36182" y="333940"/>
                </a:lnTo>
                <a:lnTo>
                  <a:pt x="75405" y="360405"/>
                </a:lnTo>
                <a:lnTo>
                  <a:pt x="123380" y="370116"/>
                </a:lnTo>
                <a:lnTo>
                  <a:pt x="171347" y="360405"/>
                </a:lnTo>
                <a:lnTo>
                  <a:pt x="193525" y="345439"/>
                </a:lnTo>
                <a:lnTo>
                  <a:pt x="123380" y="345439"/>
                </a:lnTo>
                <a:lnTo>
                  <a:pt x="112614" y="344841"/>
                </a:lnTo>
                <a:lnTo>
                  <a:pt x="102187" y="343100"/>
                </a:lnTo>
                <a:lnTo>
                  <a:pt x="92155" y="340296"/>
                </a:lnTo>
                <a:lnTo>
                  <a:pt x="82575" y="336511"/>
                </a:lnTo>
                <a:lnTo>
                  <a:pt x="101714" y="294360"/>
                </a:lnTo>
                <a:lnTo>
                  <a:pt x="144783" y="294360"/>
                </a:lnTo>
                <a:lnTo>
                  <a:pt x="154871" y="287553"/>
                </a:lnTo>
                <a:lnTo>
                  <a:pt x="33616" y="287553"/>
                </a:lnTo>
                <a:lnTo>
                  <a:pt x="29819" y="277968"/>
                </a:lnTo>
                <a:lnTo>
                  <a:pt x="27012" y="267936"/>
                </a:lnTo>
                <a:lnTo>
                  <a:pt x="25272" y="257512"/>
                </a:lnTo>
                <a:lnTo>
                  <a:pt x="24676" y="246748"/>
                </a:lnTo>
                <a:lnTo>
                  <a:pt x="32444" y="208367"/>
                </a:lnTo>
                <a:lnTo>
                  <a:pt x="53616" y="176988"/>
                </a:lnTo>
                <a:lnTo>
                  <a:pt x="84994" y="155813"/>
                </a:lnTo>
                <a:lnTo>
                  <a:pt x="123380" y="148043"/>
                </a:lnTo>
                <a:lnTo>
                  <a:pt x="193536" y="148043"/>
                </a:lnTo>
                <a:lnTo>
                  <a:pt x="171347" y="133068"/>
                </a:lnTo>
                <a:lnTo>
                  <a:pt x="123380" y="123355"/>
                </a:lnTo>
                <a:close/>
              </a:path>
              <a:path w="346075" h="370205">
                <a:moveTo>
                  <a:pt x="238488" y="205943"/>
                </a:moveTo>
                <a:lnTo>
                  <a:pt x="213131" y="205943"/>
                </a:lnTo>
                <a:lnTo>
                  <a:pt x="216928" y="215524"/>
                </a:lnTo>
                <a:lnTo>
                  <a:pt x="219735" y="225550"/>
                </a:lnTo>
                <a:lnTo>
                  <a:pt x="221475" y="235973"/>
                </a:lnTo>
                <a:lnTo>
                  <a:pt x="222072" y="246748"/>
                </a:lnTo>
                <a:lnTo>
                  <a:pt x="214302" y="285127"/>
                </a:lnTo>
                <a:lnTo>
                  <a:pt x="193128" y="316501"/>
                </a:lnTo>
                <a:lnTo>
                  <a:pt x="161753" y="337672"/>
                </a:lnTo>
                <a:lnTo>
                  <a:pt x="123380" y="345439"/>
                </a:lnTo>
                <a:lnTo>
                  <a:pt x="193525" y="345439"/>
                </a:lnTo>
                <a:lnTo>
                  <a:pt x="210567" y="333940"/>
                </a:lnTo>
                <a:lnTo>
                  <a:pt x="237035" y="294720"/>
                </a:lnTo>
                <a:lnTo>
                  <a:pt x="246748" y="246748"/>
                </a:lnTo>
                <a:lnTo>
                  <a:pt x="238488" y="205943"/>
                </a:lnTo>
                <a:close/>
              </a:path>
              <a:path w="346075" h="370205">
                <a:moveTo>
                  <a:pt x="204516" y="117208"/>
                </a:moveTo>
                <a:lnTo>
                  <a:pt x="123380" y="117208"/>
                </a:lnTo>
                <a:lnTo>
                  <a:pt x="173753" y="127403"/>
                </a:lnTo>
                <a:lnTo>
                  <a:pt x="214934" y="155189"/>
                </a:lnTo>
                <a:lnTo>
                  <a:pt x="242723" y="196369"/>
                </a:lnTo>
                <a:lnTo>
                  <a:pt x="252920" y="246748"/>
                </a:lnTo>
                <a:lnTo>
                  <a:pt x="251189" y="267936"/>
                </a:lnTo>
                <a:lnTo>
                  <a:pt x="246056" y="288339"/>
                </a:lnTo>
                <a:lnTo>
                  <a:pt x="237618" y="307639"/>
                </a:lnTo>
                <a:lnTo>
                  <a:pt x="225971" y="325577"/>
                </a:lnTo>
                <a:lnTo>
                  <a:pt x="223126" y="329298"/>
                </a:lnTo>
                <a:lnTo>
                  <a:pt x="222631" y="334327"/>
                </a:lnTo>
                <a:lnTo>
                  <a:pt x="226783" y="342760"/>
                </a:lnTo>
                <a:lnTo>
                  <a:pt x="231063" y="345439"/>
                </a:lnTo>
                <a:lnTo>
                  <a:pt x="296100" y="345439"/>
                </a:lnTo>
                <a:lnTo>
                  <a:pt x="315282" y="341555"/>
                </a:lnTo>
                <a:lnTo>
                  <a:pt x="330973" y="330969"/>
                </a:lnTo>
                <a:lnTo>
                  <a:pt x="337863" y="320763"/>
                </a:lnTo>
                <a:lnTo>
                  <a:pt x="258572" y="320763"/>
                </a:lnTo>
                <a:lnTo>
                  <a:pt x="266809" y="303342"/>
                </a:lnTo>
                <a:lnTo>
                  <a:pt x="272759" y="285103"/>
                </a:lnTo>
                <a:lnTo>
                  <a:pt x="276368" y="266191"/>
                </a:lnTo>
                <a:lnTo>
                  <a:pt x="277583" y="246748"/>
                </a:lnTo>
                <a:lnTo>
                  <a:pt x="269710" y="198054"/>
                </a:lnTo>
                <a:lnTo>
                  <a:pt x="247795" y="155727"/>
                </a:lnTo>
                <a:lnTo>
                  <a:pt x="214397" y="122324"/>
                </a:lnTo>
                <a:lnTo>
                  <a:pt x="204516" y="117208"/>
                </a:lnTo>
                <a:close/>
              </a:path>
              <a:path w="346075" h="370205">
                <a:moveTo>
                  <a:pt x="337863" y="24676"/>
                </a:moveTo>
                <a:lnTo>
                  <a:pt x="296100" y="24676"/>
                </a:lnTo>
                <a:lnTo>
                  <a:pt x="305683" y="26619"/>
                </a:lnTo>
                <a:lnTo>
                  <a:pt x="313529" y="31913"/>
                </a:lnTo>
                <a:lnTo>
                  <a:pt x="318830" y="39758"/>
                </a:lnTo>
                <a:lnTo>
                  <a:pt x="320776" y="49352"/>
                </a:lnTo>
                <a:lnTo>
                  <a:pt x="320776" y="296087"/>
                </a:lnTo>
                <a:lnTo>
                  <a:pt x="318830" y="305687"/>
                </a:lnTo>
                <a:lnTo>
                  <a:pt x="313529" y="313531"/>
                </a:lnTo>
                <a:lnTo>
                  <a:pt x="305683" y="318822"/>
                </a:lnTo>
                <a:lnTo>
                  <a:pt x="296100" y="320763"/>
                </a:lnTo>
                <a:lnTo>
                  <a:pt x="337863" y="320763"/>
                </a:lnTo>
                <a:lnTo>
                  <a:pt x="341565" y="315280"/>
                </a:lnTo>
                <a:lnTo>
                  <a:pt x="345452" y="296087"/>
                </a:lnTo>
                <a:lnTo>
                  <a:pt x="345452" y="49352"/>
                </a:lnTo>
                <a:lnTo>
                  <a:pt x="341565" y="30159"/>
                </a:lnTo>
                <a:lnTo>
                  <a:pt x="337863" y="24676"/>
                </a:lnTo>
                <a:close/>
              </a:path>
              <a:path w="346075" h="370205">
                <a:moveTo>
                  <a:pt x="144783" y="294360"/>
                </a:moveTo>
                <a:lnTo>
                  <a:pt x="101714" y="294360"/>
                </a:lnTo>
                <a:lnTo>
                  <a:pt x="108330" y="297395"/>
                </a:lnTo>
                <a:lnTo>
                  <a:pt x="115633" y="299173"/>
                </a:lnTo>
                <a:lnTo>
                  <a:pt x="123380" y="299173"/>
                </a:lnTo>
                <a:lnTo>
                  <a:pt x="143766" y="295047"/>
                </a:lnTo>
                <a:lnTo>
                  <a:pt x="144783" y="294360"/>
                </a:lnTo>
                <a:close/>
              </a:path>
              <a:path w="346075" h="370205">
                <a:moveTo>
                  <a:pt x="131114" y="194309"/>
                </a:moveTo>
                <a:lnTo>
                  <a:pt x="123380" y="194309"/>
                </a:lnTo>
                <a:lnTo>
                  <a:pt x="102987" y="198438"/>
                </a:lnTo>
                <a:lnTo>
                  <a:pt x="86317" y="209689"/>
                </a:lnTo>
                <a:lnTo>
                  <a:pt x="75069" y="226360"/>
                </a:lnTo>
                <a:lnTo>
                  <a:pt x="70942" y="246748"/>
                </a:lnTo>
                <a:lnTo>
                  <a:pt x="70942" y="254469"/>
                </a:lnTo>
                <a:lnTo>
                  <a:pt x="72720" y="261772"/>
                </a:lnTo>
                <a:lnTo>
                  <a:pt x="75742" y="268389"/>
                </a:lnTo>
                <a:lnTo>
                  <a:pt x="33616" y="287553"/>
                </a:lnTo>
                <a:lnTo>
                  <a:pt x="154871" y="287553"/>
                </a:lnTo>
                <a:lnTo>
                  <a:pt x="155925" y="286842"/>
                </a:lnTo>
                <a:lnTo>
                  <a:pt x="123380" y="286842"/>
                </a:lnTo>
                <a:lnTo>
                  <a:pt x="107782" y="283685"/>
                </a:lnTo>
                <a:lnTo>
                  <a:pt x="95037" y="275081"/>
                </a:lnTo>
                <a:lnTo>
                  <a:pt x="86440" y="262335"/>
                </a:lnTo>
                <a:lnTo>
                  <a:pt x="83286" y="246748"/>
                </a:lnTo>
                <a:lnTo>
                  <a:pt x="86440" y="231146"/>
                </a:lnTo>
                <a:lnTo>
                  <a:pt x="95037" y="218392"/>
                </a:lnTo>
                <a:lnTo>
                  <a:pt x="107782" y="209786"/>
                </a:lnTo>
                <a:lnTo>
                  <a:pt x="123380" y="206628"/>
                </a:lnTo>
                <a:lnTo>
                  <a:pt x="211622" y="206628"/>
                </a:lnTo>
                <a:lnTo>
                  <a:pt x="213131" y="205943"/>
                </a:lnTo>
                <a:lnTo>
                  <a:pt x="238488" y="205943"/>
                </a:lnTo>
                <a:lnTo>
                  <a:pt x="237105" y="199110"/>
                </a:lnTo>
                <a:lnTo>
                  <a:pt x="145021" y="199110"/>
                </a:lnTo>
                <a:lnTo>
                  <a:pt x="138404" y="196100"/>
                </a:lnTo>
                <a:lnTo>
                  <a:pt x="131114" y="194309"/>
                </a:lnTo>
                <a:close/>
              </a:path>
              <a:path w="346075" h="370205">
                <a:moveTo>
                  <a:pt x="211622" y="206628"/>
                </a:moveTo>
                <a:lnTo>
                  <a:pt x="123380" y="206628"/>
                </a:lnTo>
                <a:lnTo>
                  <a:pt x="138965" y="209786"/>
                </a:lnTo>
                <a:lnTo>
                  <a:pt x="151707" y="218392"/>
                </a:lnTo>
                <a:lnTo>
                  <a:pt x="160306" y="231146"/>
                </a:lnTo>
                <a:lnTo>
                  <a:pt x="163461" y="246748"/>
                </a:lnTo>
                <a:lnTo>
                  <a:pt x="160306" y="262335"/>
                </a:lnTo>
                <a:lnTo>
                  <a:pt x="151707" y="275081"/>
                </a:lnTo>
                <a:lnTo>
                  <a:pt x="138965" y="283685"/>
                </a:lnTo>
                <a:lnTo>
                  <a:pt x="123380" y="286842"/>
                </a:lnTo>
                <a:lnTo>
                  <a:pt x="155925" y="286842"/>
                </a:lnTo>
                <a:lnTo>
                  <a:pt x="160432" y="283800"/>
                </a:lnTo>
                <a:lnTo>
                  <a:pt x="171679" y="267134"/>
                </a:lnTo>
                <a:lnTo>
                  <a:pt x="175806" y="246748"/>
                </a:lnTo>
                <a:lnTo>
                  <a:pt x="175806" y="239001"/>
                </a:lnTo>
                <a:lnTo>
                  <a:pt x="174028" y="231698"/>
                </a:lnTo>
                <a:lnTo>
                  <a:pt x="170992" y="225094"/>
                </a:lnTo>
                <a:lnTo>
                  <a:pt x="211622" y="206628"/>
                </a:lnTo>
                <a:close/>
              </a:path>
              <a:path w="346075" h="370205">
                <a:moveTo>
                  <a:pt x="123380" y="218986"/>
                </a:moveTo>
                <a:lnTo>
                  <a:pt x="112565" y="221168"/>
                </a:lnTo>
                <a:lnTo>
                  <a:pt x="103741" y="227118"/>
                </a:lnTo>
                <a:lnTo>
                  <a:pt x="97790" y="235973"/>
                </a:lnTo>
                <a:lnTo>
                  <a:pt x="95618" y="246748"/>
                </a:lnTo>
                <a:lnTo>
                  <a:pt x="97796" y="257553"/>
                </a:lnTo>
                <a:lnTo>
                  <a:pt x="103741" y="266377"/>
                </a:lnTo>
                <a:lnTo>
                  <a:pt x="112565" y="272328"/>
                </a:lnTo>
                <a:lnTo>
                  <a:pt x="123380" y="274510"/>
                </a:lnTo>
                <a:lnTo>
                  <a:pt x="134195" y="272328"/>
                </a:lnTo>
                <a:lnTo>
                  <a:pt x="143019" y="266377"/>
                </a:lnTo>
                <a:lnTo>
                  <a:pt x="148964" y="257553"/>
                </a:lnTo>
                <a:lnTo>
                  <a:pt x="151142" y="246748"/>
                </a:lnTo>
                <a:lnTo>
                  <a:pt x="148964" y="235943"/>
                </a:lnTo>
                <a:lnTo>
                  <a:pt x="143019" y="227118"/>
                </a:lnTo>
                <a:lnTo>
                  <a:pt x="134195" y="221168"/>
                </a:lnTo>
                <a:lnTo>
                  <a:pt x="123380" y="218986"/>
                </a:lnTo>
                <a:close/>
              </a:path>
              <a:path w="346075" h="370205">
                <a:moveTo>
                  <a:pt x="193536" y="148043"/>
                </a:moveTo>
                <a:lnTo>
                  <a:pt x="123380" y="148043"/>
                </a:lnTo>
                <a:lnTo>
                  <a:pt x="134137" y="148640"/>
                </a:lnTo>
                <a:lnTo>
                  <a:pt x="144557" y="150380"/>
                </a:lnTo>
                <a:lnTo>
                  <a:pt x="154587" y="153187"/>
                </a:lnTo>
                <a:lnTo>
                  <a:pt x="164172" y="156984"/>
                </a:lnTo>
                <a:lnTo>
                  <a:pt x="145021" y="199110"/>
                </a:lnTo>
                <a:lnTo>
                  <a:pt x="237105" y="199110"/>
                </a:lnTo>
                <a:lnTo>
                  <a:pt x="237035" y="198766"/>
                </a:lnTo>
                <a:lnTo>
                  <a:pt x="210567" y="159538"/>
                </a:lnTo>
                <a:lnTo>
                  <a:pt x="193536" y="148043"/>
                </a:lnTo>
                <a:close/>
              </a:path>
              <a:path w="346075" h="370205">
                <a:moveTo>
                  <a:pt x="296100" y="0"/>
                </a:moveTo>
                <a:lnTo>
                  <a:pt x="123380" y="0"/>
                </a:lnTo>
                <a:lnTo>
                  <a:pt x="104178" y="3884"/>
                </a:lnTo>
                <a:lnTo>
                  <a:pt x="88495" y="14470"/>
                </a:lnTo>
                <a:lnTo>
                  <a:pt x="77919" y="30159"/>
                </a:lnTo>
                <a:lnTo>
                  <a:pt x="74040" y="49352"/>
                </a:lnTo>
                <a:lnTo>
                  <a:pt x="74040" y="113728"/>
                </a:lnTo>
                <a:lnTo>
                  <a:pt x="75806" y="117360"/>
                </a:lnTo>
                <a:lnTo>
                  <a:pt x="81902" y="122034"/>
                </a:lnTo>
                <a:lnTo>
                  <a:pt x="85839" y="122808"/>
                </a:lnTo>
                <a:lnTo>
                  <a:pt x="89560" y="121818"/>
                </a:lnTo>
                <a:lnTo>
                  <a:pt x="98088" y="119806"/>
                </a:lnTo>
                <a:lnTo>
                  <a:pt x="106584" y="118365"/>
                </a:lnTo>
                <a:lnTo>
                  <a:pt x="115024" y="117498"/>
                </a:lnTo>
                <a:lnTo>
                  <a:pt x="123380" y="117208"/>
                </a:lnTo>
                <a:lnTo>
                  <a:pt x="204516" y="117208"/>
                </a:lnTo>
                <a:lnTo>
                  <a:pt x="172072" y="100406"/>
                </a:lnTo>
                <a:lnTo>
                  <a:pt x="136180" y="94602"/>
                </a:lnTo>
                <a:lnTo>
                  <a:pt x="98704" y="94602"/>
                </a:lnTo>
                <a:lnTo>
                  <a:pt x="98704" y="49352"/>
                </a:lnTo>
                <a:lnTo>
                  <a:pt x="100645" y="39758"/>
                </a:lnTo>
                <a:lnTo>
                  <a:pt x="105937" y="31913"/>
                </a:lnTo>
                <a:lnTo>
                  <a:pt x="113781" y="26619"/>
                </a:lnTo>
                <a:lnTo>
                  <a:pt x="123380" y="24676"/>
                </a:lnTo>
                <a:lnTo>
                  <a:pt x="337863" y="24676"/>
                </a:lnTo>
                <a:lnTo>
                  <a:pt x="330973" y="14470"/>
                </a:lnTo>
                <a:lnTo>
                  <a:pt x="315282" y="3884"/>
                </a:lnTo>
                <a:lnTo>
                  <a:pt x="296100" y="0"/>
                </a:lnTo>
                <a:close/>
              </a:path>
              <a:path w="346075" h="370205">
                <a:moveTo>
                  <a:pt x="123380" y="92532"/>
                </a:moveTo>
                <a:lnTo>
                  <a:pt x="115239" y="92532"/>
                </a:lnTo>
                <a:lnTo>
                  <a:pt x="106972" y="93217"/>
                </a:lnTo>
                <a:lnTo>
                  <a:pt x="98704" y="94602"/>
                </a:lnTo>
                <a:lnTo>
                  <a:pt x="136180" y="94602"/>
                </a:lnTo>
                <a:lnTo>
                  <a:pt x="123380" y="925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23802" y="357467"/>
            <a:ext cx="2308860" cy="1664335"/>
          </a:xfrm>
          <a:custGeom>
            <a:avLst/>
            <a:gdLst/>
            <a:ahLst/>
            <a:cxnLst/>
            <a:rect l="l" t="t" r="r" b="b"/>
            <a:pathLst>
              <a:path w="2308859" h="1664335">
                <a:moveTo>
                  <a:pt x="0" y="0"/>
                </a:moveTo>
                <a:lnTo>
                  <a:pt x="2308860" y="0"/>
                </a:lnTo>
                <a:lnTo>
                  <a:pt x="2308860" y="1664207"/>
                </a:lnTo>
                <a:lnTo>
                  <a:pt x="0" y="16642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73227" y="704354"/>
            <a:ext cx="1636701" cy="9719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2153" y="570420"/>
            <a:ext cx="1952625" cy="1207135"/>
          </a:xfrm>
          <a:custGeom>
            <a:avLst/>
            <a:gdLst/>
            <a:ahLst/>
            <a:cxnLst/>
            <a:rect l="l" t="t" r="r" b="b"/>
            <a:pathLst>
              <a:path w="1952625" h="1207135">
                <a:moveTo>
                  <a:pt x="0" y="0"/>
                </a:moveTo>
                <a:lnTo>
                  <a:pt x="1952244" y="0"/>
                </a:lnTo>
                <a:lnTo>
                  <a:pt x="1952244" y="1207007"/>
                </a:lnTo>
                <a:lnTo>
                  <a:pt x="0" y="12070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9999" y="706584"/>
            <a:ext cx="1662570" cy="9205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123300" y="660051"/>
            <a:ext cx="1179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154194"/>
                </a:solidFill>
                <a:latin typeface="Arial"/>
                <a:cs typeface="Arial"/>
                <a:hlinkClick r:id="rId9"/>
              </a:rPr>
              <a:t>www.pro-project.pl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397473" y="120632"/>
            <a:ext cx="363220" cy="288925"/>
          </a:xfrm>
          <a:custGeom>
            <a:avLst/>
            <a:gdLst/>
            <a:ahLst/>
            <a:cxnLst/>
            <a:rect l="l" t="t" r="r" b="b"/>
            <a:pathLst>
              <a:path w="363220" h="288925">
                <a:moveTo>
                  <a:pt x="184467" y="60058"/>
                </a:moveTo>
                <a:lnTo>
                  <a:pt x="178600" y="60058"/>
                </a:lnTo>
                <a:lnTo>
                  <a:pt x="75298" y="137515"/>
                </a:lnTo>
                <a:lnTo>
                  <a:pt x="73532" y="141071"/>
                </a:lnTo>
                <a:lnTo>
                  <a:pt x="73532" y="283476"/>
                </a:lnTo>
                <a:lnTo>
                  <a:pt x="78905" y="288848"/>
                </a:lnTo>
                <a:lnTo>
                  <a:pt x="152158" y="288848"/>
                </a:lnTo>
                <a:lnTo>
                  <a:pt x="157530" y="283476"/>
                </a:lnTo>
                <a:lnTo>
                  <a:pt x="157530" y="264845"/>
                </a:lnTo>
                <a:lnTo>
                  <a:pt x="97523" y="264845"/>
                </a:lnTo>
                <a:lnTo>
                  <a:pt x="97523" y="150850"/>
                </a:lnTo>
                <a:lnTo>
                  <a:pt x="181533" y="87845"/>
                </a:lnTo>
                <a:lnTo>
                  <a:pt x="221522" y="87845"/>
                </a:lnTo>
                <a:lnTo>
                  <a:pt x="184467" y="60058"/>
                </a:lnTo>
                <a:close/>
              </a:path>
              <a:path w="363220" h="288925">
                <a:moveTo>
                  <a:pt x="229527" y="192849"/>
                </a:moveTo>
                <a:lnTo>
                  <a:pt x="205524" y="192849"/>
                </a:lnTo>
                <a:lnTo>
                  <a:pt x="205524" y="283476"/>
                </a:lnTo>
                <a:lnTo>
                  <a:pt x="210908" y="288848"/>
                </a:lnTo>
                <a:lnTo>
                  <a:pt x="284162" y="288848"/>
                </a:lnTo>
                <a:lnTo>
                  <a:pt x="289534" y="283476"/>
                </a:lnTo>
                <a:lnTo>
                  <a:pt x="289534" y="264845"/>
                </a:lnTo>
                <a:lnTo>
                  <a:pt x="229527" y="264845"/>
                </a:lnTo>
                <a:lnTo>
                  <a:pt x="229527" y="192849"/>
                </a:lnTo>
                <a:close/>
              </a:path>
              <a:path w="363220" h="288925">
                <a:moveTo>
                  <a:pt x="224154" y="168846"/>
                </a:moveTo>
                <a:lnTo>
                  <a:pt x="138899" y="168846"/>
                </a:lnTo>
                <a:lnTo>
                  <a:pt x="133527" y="174231"/>
                </a:lnTo>
                <a:lnTo>
                  <a:pt x="133527" y="264845"/>
                </a:lnTo>
                <a:lnTo>
                  <a:pt x="157530" y="264845"/>
                </a:lnTo>
                <a:lnTo>
                  <a:pt x="157530" y="192849"/>
                </a:lnTo>
                <a:lnTo>
                  <a:pt x="229527" y="192849"/>
                </a:lnTo>
                <a:lnTo>
                  <a:pt x="229527" y="174231"/>
                </a:lnTo>
                <a:lnTo>
                  <a:pt x="224154" y="168846"/>
                </a:lnTo>
                <a:close/>
              </a:path>
              <a:path w="363220" h="288925">
                <a:moveTo>
                  <a:pt x="221522" y="87845"/>
                </a:moveTo>
                <a:lnTo>
                  <a:pt x="181533" y="87845"/>
                </a:lnTo>
                <a:lnTo>
                  <a:pt x="265531" y="150850"/>
                </a:lnTo>
                <a:lnTo>
                  <a:pt x="265531" y="264845"/>
                </a:lnTo>
                <a:lnTo>
                  <a:pt x="289534" y="264845"/>
                </a:lnTo>
                <a:lnTo>
                  <a:pt x="289534" y="141071"/>
                </a:lnTo>
                <a:lnTo>
                  <a:pt x="287756" y="137515"/>
                </a:lnTo>
                <a:lnTo>
                  <a:pt x="221522" y="87845"/>
                </a:lnTo>
                <a:close/>
              </a:path>
              <a:path w="363220" h="288925">
                <a:moveTo>
                  <a:pt x="184594" y="0"/>
                </a:moveTo>
                <a:lnTo>
                  <a:pt x="178460" y="0"/>
                </a:lnTo>
                <a:lnTo>
                  <a:pt x="901" y="139509"/>
                </a:lnTo>
                <a:lnTo>
                  <a:pt x="0" y="147053"/>
                </a:lnTo>
                <a:lnTo>
                  <a:pt x="8191" y="157480"/>
                </a:lnTo>
                <a:lnTo>
                  <a:pt x="15735" y="158369"/>
                </a:lnTo>
                <a:lnTo>
                  <a:pt x="181533" y="28117"/>
                </a:lnTo>
                <a:lnTo>
                  <a:pt x="220379" y="28117"/>
                </a:lnTo>
                <a:lnTo>
                  <a:pt x="184594" y="0"/>
                </a:lnTo>
                <a:close/>
              </a:path>
              <a:path w="363220" h="288925">
                <a:moveTo>
                  <a:pt x="313524" y="24853"/>
                </a:moveTo>
                <a:lnTo>
                  <a:pt x="289534" y="24853"/>
                </a:lnTo>
                <a:lnTo>
                  <a:pt x="289534" y="110807"/>
                </a:lnTo>
                <a:lnTo>
                  <a:pt x="291223" y="114287"/>
                </a:lnTo>
                <a:lnTo>
                  <a:pt x="344322" y="156006"/>
                </a:lnTo>
                <a:lnTo>
                  <a:pt x="346925" y="156845"/>
                </a:lnTo>
                <a:lnTo>
                  <a:pt x="353072" y="156845"/>
                </a:lnTo>
                <a:lnTo>
                  <a:pt x="356590" y="155282"/>
                </a:lnTo>
                <a:lnTo>
                  <a:pt x="363054" y="147053"/>
                </a:lnTo>
                <a:lnTo>
                  <a:pt x="362153" y="139509"/>
                </a:lnTo>
                <a:lnTo>
                  <a:pt x="313524" y="101307"/>
                </a:lnTo>
                <a:lnTo>
                  <a:pt x="313524" y="24853"/>
                </a:lnTo>
                <a:close/>
              </a:path>
              <a:path w="363220" h="288925">
                <a:moveTo>
                  <a:pt x="220379" y="28117"/>
                </a:moveTo>
                <a:lnTo>
                  <a:pt x="181533" y="28117"/>
                </a:lnTo>
                <a:lnTo>
                  <a:pt x="261734" y="91135"/>
                </a:lnTo>
                <a:lnTo>
                  <a:pt x="266649" y="91643"/>
                </a:lnTo>
                <a:lnTo>
                  <a:pt x="274904" y="87642"/>
                </a:lnTo>
                <a:lnTo>
                  <a:pt x="277533" y="83451"/>
                </a:lnTo>
                <a:lnTo>
                  <a:pt x="277533" y="54165"/>
                </a:lnTo>
                <a:lnTo>
                  <a:pt x="253530" y="54165"/>
                </a:lnTo>
                <a:lnTo>
                  <a:pt x="220379" y="28117"/>
                </a:lnTo>
                <a:close/>
              </a:path>
              <a:path w="363220" h="288925">
                <a:moveTo>
                  <a:pt x="308152" y="850"/>
                </a:moveTo>
                <a:lnTo>
                  <a:pt x="258902" y="850"/>
                </a:lnTo>
                <a:lnTo>
                  <a:pt x="253530" y="6223"/>
                </a:lnTo>
                <a:lnTo>
                  <a:pt x="253530" y="54165"/>
                </a:lnTo>
                <a:lnTo>
                  <a:pt x="277533" y="54165"/>
                </a:lnTo>
                <a:lnTo>
                  <a:pt x="277533" y="24853"/>
                </a:lnTo>
                <a:lnTo>
                  <a:pt x="313524" y="24853"/>
                </a:lnTo>
                <a:lnTo>
                  <a:pt x="313524" y="6223"/>
                </a:lnTo>
                <a:lnTo>
                  <a:pt x="308152" y="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10995" y="72710"/>
            <a:ext cx="468630" cy="390525"/>
          </a:xfrm>
          <a:custGeom>
            <a:avLst/>
            <a:gdLst/>
            <a:ahLst/>
            <a:cxnLst/>
            <a:rect l="l" t="t" r="r" b="b"/>
            <a:pathLst>
              <a:path w="468629" h="390525">
                <a:moveTo>
                  <a:pt x="390017" y="62395"/>
                </a:moveTo>
                <a:lnTo>
                  <a:pt x="78003" y="62395"/>
                </a:lnTo>
                <a:lnTo>
                  <a:pt x="47668" y="68532"/>
                </a:lnTo>
                <a:lnTo>
                  <a:pt x="22871" y="85259"/>
                </a:lnTo>
                <a:lnTo>
                  <a:pt x="6139" y="110052"/>
                </a:lnTo>
                <a:lnTo>
                  <a:pt x="0" y="140385"/>
                </a:lnTo>
                <a:lnTo>
                  <a:pt x="80" y="312396"/>
                </a:lnTo>
                <a:lnTo>
                  <a:pt x="6139" y="342330"/>
                </a:lnTo>
                <a:lnTo>
                  <a:pt x="22871" y="367128"/>
                </a:lnTo>
                <a:lnTo>
                  <a:pt x="47668" y="383863"/>
                </a:lnTo>
                <a:lnTo>
                  <a:pt x="78003" y="390004"/>
                </a:lnTo>
                <a:lnTo>
                  <a:pt x="390017" y="390004"/>
                </a:lnTo>
                <a:lnTo>
                  <a:pt x="420339" y="383863"/>
                </a:lnTo>
                <a:lnTo>
                  <a:pt x="445133" y="367128"/>
                </a:lnTo>
                <a:lnTo>
                  <a:pt x="450753" y="358800"/>
                </a:lnTo>
                <a:lnTo>
                  <a:pt x="78003" y="358800"/>
                </a:lnTo>
                <a:lnTo>
                  <a:pt x="59801" y="355118"/>
                </a:lnTo>
                <a:lnTo>
                  <a:pt x="44919" y="345082"/>
                </a:lnTo>
                <a:lnTo>
                  <a:pt x="34876" y="330205"/>
                </a:lnTo>
                <a:lnTo>
                  <a:pt x="31271" y="312396"/>
                </a:lnTo>
                <a:lnTo>
                  <a:pt x="31191" y="140385"/>
                </a:lnTo>
                <a:lnTo>
                  <a:pt x="34876" y="122188"/>
                </a:lnTo>
                <a:lnTo>
                  <a:pt x="44919" y="107315"/>
                </a:lnTo>
                <a:lnTo>
                  <a:pt x="59801" y="97280"/>
                </a:lnTo>
                <a:lnTo>
                  <a:pt x="78003" y="93599"/>
                </a:lnTo>
                <a:lnTo>
                  <a:pt x="450761" y="93599"/>
                </a:lnTo>
                <a:lnTo>
                  <a:pt x="445133" y="85259"/>
                </a:lnTo>
                <a:lnTo>
                  <a:pt x="420339" y="68532"/>
                </a:lnTo>
                <a:lnTo>
                  <a:pt x="390017" y="62395"/>
                </a:lnTo>
                <a:close/>
              </a:path>
              <a:path w="468629" h="390525">
                <a:moveTo>
                  <a:pt x="450761" y="93599"/>
                </a:moveTo>
                <a:lnTo>
                  <a:pt x="390017" y="93599"/>
                </a:lnTo>
                <a:lnTo>
                  <a:pt x="408211" y="97280"/>
                </a:lnTo>
                <a:lnTo>
                  <a:pt x="423089" y="107315"/>
                </a:lnTo>
                <a:lnTo>
                  <a:pt x="433131" y="122188"/>
                </a:lnTo>
                <a:lnTo>
                  <a:pt x="436816" y="140385"/>
                </a:lnTo>
                <a:lnTo>
                  <a:pt x="436736" y="312396"/>
                </a:lnTo>
                <a:lnTo>
                  <a:pt x="433131" y="330205"/>
                </a:lnTo>
                <a:lnTo>
                  <a:pt x="423089" y="345082"/>
                </a:lnTo>
                <a:lnTo>
                  <a:pt x="408211" y="355118"/>
                </a:lnTo>
                <a:lnTo>
                  <a:pt x="390017" y="358800"/>
                </a:lnTo>
                <a:lnTo>
                  <a:pt x="450753" y="358800"/>
                </a:lnTo>
                <a:lnTo>
                  <a:pt x="461867" y="342330"/>
                </a:lnTo>
                <a:lnTo>
                  <a:pt x="467927" y="312396"/>
                </a:lnTo>
                <a:lnTo>
                  <a:pt x="468007" y="140385"/>
                </a:lnTo>
                <a:lnTo>
                  <a:pt x="461867" y="110052"/>
                </a:lnTo>
                <a:lnTo>
                  <a:pt x="450761" y="93599"/>
                </a:lnTo>
                <a:close/>
              </a:path>
              <a:path w="468629" h="390525">
                <a:moveTo>
                  <a:pt x="234962" y="310311"/>
                </a:moveTo>
                <a:lnTo>
                  <a:pt x="157822" y="310311"/>
                </a:lnTo>
                <a:lnTo>
                  <a:pt x="170386" y="312396"/>
                </a:lnTo>
                <a:lnTo>
                  <a:pt x="195345" y="321563"/>
                </a:lnTo>
                <a:lnTo>
                  <a:pt x="208521" y="323646"/>
                </a:lnTo>
                <a:lnTo>
                  <a:pt x="215794" y="323061"/>
                </a:lnTo>
                <a:lnTo>
                  <a:pt x="222565" y="321249"/>
                </a:lnTo>
                <a:lnTo>
                  <a:pt x="228925" y="318128"/>
                </a:lnTo>
                <a:lnTo>
                  <a:pt x="234962" y="313613"/>
                </a:lnTo>
                <a:lnTo>
                  <a:pt x="234962" y="310311"/>
                </a:lnTo>
                <a:close/>
              </a:path>
              <a:path w="468629" h="390525">
                <a:moveTo>
                  <a:pt x="159791" y="144030"/>
                </a:moveTo>
                <a:lnTo>
                  <a:pt x="132388" y="146551"/>
                </a:lnTo>
                <a:lnTo>
                  <a:pt x="110031" y="156816"/>
                </a:lnTo>
                <a:lnTo>
                  <a:pt x="94967" y="178877"/>
                </a:lnTo>
                <a:lnTo>
                  <a:pt x="89446" y="216789"/>
                </a:lnTo>
                <a:lnTo>
                  <a:pt x="93780" y="251264"/>
                </a:lnTo>
                <a:lnTo>
                  <a:pt x="105773" y="272956"/>
                </a:lnTo>
                <a:lnTo>
                  <a:pt x="123912" y="284649"/>
                </a:lnTo>
                <a:lnTo>
                  <a:pt x="146685" y="289128"/>
                </a:lnTo>
                <a:lnTo>
                  <a:pt x="141224" y="290880"/>
                </a:lnTo>
                <a:lnTo>
                  <a:pt x="136398" y="293738"/>
                </a:lnTo>
                <a:lnTo>
                  <a:pt x="132486" y="297878"/>
                </a:lnTo>
                <a:lnTo>
                  <a:pt x="132486" y="321043"/>
                </a:lnTo>
                <a:lnTo>
                  <a:pt x="139668" y="315674"/>
                </a:lnTo>
                <a:lnTo>
                  <a:pt x="145895" y="312395"/>
                </a:lnTo>
                <a:lnTo>
                  <a:pt x="151747" y="310758"/>
                </a:lnTo>
                <a:lnTo>
                  <a:pt x="157822" y="310311"/>
                </a:lnTo>
                <a:lnTo>
                  <a:pt x="234962" y="310311"/>
                </a:lnTo>
                <a:lnTo>
                  <a:pt x="234962" y="300697"/>
                </a:lnTo>
                <a:lnTo>
                  <a:pt x="210502" y="300697"/>
                </a:lnTo>
                <a:lnTo>
                  <a:pt x="201884" y="299411"/>
                </a:lnTo>
                <a:lnTo>
                  <a:pt x="192552" y="296303"/>
                </a:lnTo>
                <a:lnTo>
                  <a:pt x="182690" y="292500"/>
                </a:lnTo>
                <a:lnTo>
                  <a:pt x="172478" y="289128"/>
                </a:lnTo>
                <a:lnTo>
                  <a:pt x="195314" y="284679"/>
                </a:lnTo>
                <a:lnTo>
                  <a:pt x="213607" y="273037"/>
                </a:lnTo>
                <a:lnTo>
                  <a:pt x="217329" y="266395"/>
                </a:lnTo>
                <a:lnTo>
                  <a:pt x="159791" y="266395"/>
                </a:lnTo>
                <a:lnTo>
                  <a:pt x="144062" y="265591"/>
                </a:lnTo>
                <a:lnTo>
                  <a:pt x="130978" y="260118"/>
                </a:lnTo>
                <a:lnTo>
                  <a:pt x="122033" y="245381"/>
                </a:lnTo>
                <a:lnTo>
                  <a:pt x="118719" y="216789"/>
                </a:lnTo>
                <a:lnTo>
                  <a:pt x="122033" y="188208"/>
                </a:lnTo>
                <a:lnTo>
                  <a:pt x="130978" y="173475"/>
                </a:lnTo>
                <a:lnTo>
                  <a:pt x="144062" y="168000"/>
                </a:lnTo>
                <a:lnTo>
                  <a:pt x="159791" y="167195"/>
                </a:lnTo>
                <a:lnTo>
                  <a:pt x="216655" y="167195"/>
                </a:lnTo>
                <a:lnTo>
                  <a:pt x="209564" y="156816"/>
                </a:lnTo>
                <a:lnTo>
                  <a:pt x="187197" y="146551"/>
                </a:lnTo>
                <a:lnTo>
                  <a:pt x="159791" y="144030"/>
                </a:lnTo>
                <a:close/>
              </a:path>
              <a:path w="468629" h="390525">
                <a:moveTo>
                  <a:pt x="234962" y="290004"/>
                </a:moveTo>
                <a:lnTo>
                  <a:pt x="229206" y="294252"/>
                </a:lnTo>
                <a:lnTo>
                  <a:pt x="222975" y="297641"/>
                </a:lnTo>
                <a:lnTo>
                  <a:pt x="216622" y="299886"/>
                </a:lnTo>
                <a:lnTo>
                  <a:pt x="210502" y="300697"/>
                </a:lnTo>
                <a:lnTo>
                  <a:pt x="234962" y="300697"/>
                </a:lnTo>
                <a:lnTo>
                  <a:pt x="234962" y="290004"/>
                </a:lnTo>
                <a:close/>
              </a:path>
              <a:path w="468629" h="390525">
                <a:moveTo>
                  <a:pt x="329501" y="144030"/>
                </a:moveTo>
                <a:lnTo>
                  <a:pt x="300398" y="146738"/>
                </a:lnTo>
                <a:lnTo>
                  <a:pt x="278137" y="157333"/>
                </a:lnTo>
                <a:lnTo>
                  <a:pt x="263909" y="179520"/>
                </a:lnTo>
                <a:lnTo>
                  <a:pt x="258902" y="217004"/>
                </a:lnTo>
                <a:lnTo>
                  <a:pt x="263909" y="254503"/>
                </a:lnTo>
                <a:lnTo>
                  <a:pt x="278137" y="276698"/>
                </a:lnTo>
                <a:lnTo>
                  <a:pt x="300398" y="287295"/>
                </a:lnTo>
                <a:lnTo>
                  <a:pt x="329501" y="290004"/>
                </a:lnTo>
                <a:lnTo>
                  <a:pt x="344400" y="289300"/>
                </a:lnTo>
                <a:lnTo>
                  <a:pt x="358403" y="287295"/>
                </a:lnTo>
                <a:lnTo>
                  <a:pt x="370606" y="284287"/>
                </a:lnTo>
                <a:lnTo>
                  <a:pt x="380847" y="280390"/>
                </a:lnTo>
                <a:lnTo>
                  <a:pt x="376426" y="266623"/>
                </a:lnTo>
                <a:lnTo>
                  <a:pt x="329933" y="266623"/>
                </a:lnTo>
                <a:lnTo>
                  <a:pt x="313361" y="265355"/>
                </a:lnTo>
                <a:lnTo>
                  <a:pt x="300132" y="259106"/>
                </a:lnTo>
                <a:lnTo>
                  <a:pt x="291371" y="244212"/>
                </a:lnTo>
                <a:lnTo>
                  <a:pt x="288201" y="217004"/>
                </a:lnTo>
                <a:lnTo>
                  <a:pt x="291371" y="189989"/>
                </a:lnTo>
                <a:lnTo>
                  <a:pt x="300132" y="175082"/>
                </a:lnTo>
                <a:lnTo>
                  <a:pt x="313361" y="168738"/>
                </a:lnTo>
                <a:lnTo>
                  <a:pt x="329933" y="167411"/>
                </a:lnTo>
                <a:lnTo>
                  <a:pt x="373975" y="167411"/>
                </a:lnTo>
                <a:lnTo>
                  <a:pt x="378650" y="152768"/>
                </a:lnTo>
                <a:lnTo>
                  <a:pt x="368758" y="149008"/>
                </a:lnTo>
                <a:lnTo>
                  <a:pt x="357185" y="146270"/>
                </a:lnTo>
                <a:lnTo>
                  <a:pt x="344058" y="144597"/>
                </a:lnTo>
                <a:lnTo>
                  <a:pt x="329501" y="144030"/>
                </a:lnTo>
                <a:close/>
              </a:path>
              <a:path w="468629" h="390525">
                <a:moveTo>
                  <a:pt x="373621" y="257886"/>
                </a:moveTo>
                <a:lnTo>
                  <a:pt x="365785" y="260451"/>
                </a:lnTo>
                <a:lnTo>
                  <a:pt x="355306" y="263321"/>
                </a:lnTo>
                <a:lnTo>
                  <a:pt x="343062" y="265658"/>
                </a:lnTo>
                <a:lnTo>
                  <a:pt x="329933" y="266623"/>
                </a:lnTo>
                <a:lnTo>
                  <a:pt x="376426" y="266623"/>
                </a:lnTo>
                <a:lnTo>
                  <a:pt x="373621" y="257886"/>
                </a:lnTo>
                <a:close/>
              </a:path>
              <a:path w="468629" h="390525">
                <a:moveTo>
                  <a:pt x="216655" y="167195"/>
                </a:moveTo>
                <a:lnTo>
                  <a:pt x="159791" y="167195"/>
                </a:lnTo>
                <a:lnTo>
                  <a:pt x="175155" y="168000"/>
                </a:lnTo>
                <a:lnTo>
                  <a:pt x="188288" y="173475"/>
                </a:lnTo>
                <a:lnTo>
                  <a:pt x="197447" y="188208"/>
                </a:lnTo>
                <a:lnTo>
                  <a:pt x="200888" y="216789"/>
                </a:lnTo>
                <a:lnTo>
                  <a:pt x="197508" y="245381"/>
                </a:lnTo>
                <a:lnTo>
                  <a:pt x="188450" y="260118"/>
                </a:lnTo>
                <a:lnTo>
                  <a:pt x="175337" y="265591"/>
                </a:lnTo>
                <a:lnTo>
                  <a:pt x="159791" y="266395"/>
                </a:lnTo>
                <a:lnTo>
                  <a:pt x="217329" y="266395"/>
                </a:lnTo>
                <a:lnTo>
                  <a:pt x="225756" y="251355"/>
                </a:lnTo>
                <a:lnTo>
                  <a:pt x="230162" y="216789"/>
                </a:lnTo>
                <a:lnTo>
                  <a:pt x="224637" y="178877"/>
                </a:lnTo>
                <a:lnTo>
                  <a:pt x="216655" y="167195"/>
                </a:lnTo>
                <a:close/>
              </a:path>
              <a:path w="468629" h="390525">
                <a:moveTo>
                  <a:pt x="373975" y="167411"/>
                </a:moveTo>
                <a:lnTo>
                  <a:pt x="329933" y="167411"/>
                </a:lnTo>
                <a:lnTo>
                  <a:pt x="342722" y="168272"/>
                </a:lnTo>
                <a:lnTo>
                  <a:pt x="354222" y="170362"/>
                </a:lnTo>
                <a:lnTo>
                  <a:pt x="363958" y="172946"/>
                </a:lnTo>
                <a:lnTo>
                  <a:pt x="371462" y="175285"/>
                </a:lnTo>
                <a:lnTo>
                  <a:pt x="373975" y="167411"/>
                </a:lnTo>
                <a:close/>
              </a:path>
              <a:path w="468629" h="390525">
                <a:moveTo>
                  <a:pt x="280797" y="0"/>
                </a:moveTo>
                <a:lnTo>
                  <a:pt x="187198" y="0"/>
                </a:lnTo>
                <a:lnTo>
                  <a:pt x="169000" y="3681"/>
                </a:lnTo>
                <a:lnTo>
                  <a:pt x="154127" y="13716"/>
                </a:lnTo>
                <a:lnTo>
                  <a:pt x="144092" y="28589"/>
                </a:lnTo>
                <a:lnTo>
                  <a:pt x="140411" y="46786"/>
                </a:lnTo>
                <a:lnTo>
                  <a:pt x="140411" y="62395"/>
                </a:lnTo>
                <a:lnTo>
                  <a:pt x="171602" y="62395"/>
                </a:lnTo>
                <a:lnTo>
                  <a:pt x="171602" y="38188"/>
                </a:lnTo>
                <a:lnTo>
                  <a:pt x="178600" y="31178"/>
                </a:lnTo>
                <a:lnTo>
                  <a:pt x="324449" y="31178"/>
                </a:lnTo>
                <a:lnTo>
                  <a:pt x="323925" y="28589"/>
                </a:lnTo>
                <a:lnTo>
                  <a:pt x="313885" y="13716"/>
                </a:lnTo>
                <a:lnTo>
                  <a:pt x="299003" y="3681"/>
                </a:lnTo>
                <a:lnTo>
                  <a:pt x="280797" y="0"/>
                </a:lnTo>
                <a:close/>
              </a:path>
              <a:path w="468629" h="390525">
                <a:moveTo>
                  <a:pt x="324449" y="31178"/>
                </a:moveTo>
                <a:lnTo>
                  <a:pt x="289394" y="31178"/>
                </a:lnTo>
                <a:lnTo>
                  <a:pt x="296405" y="38188"/>
                </a:lnTo>
                <a:lnTo>
                  <a:pt x="296405" y="62395"/>
                </a:lnTo>
                <a:lnTo>
                  <a:pt x="327609" y="62395"/>
                </a:lnTo>
                <a:lnTo>
                  <a:pt x="327609" y="46786"/>
                </a:lnTo>
                <a:lnTo>
                  <a:pt x="324449" y="311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9996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89B5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6362" y="10182719"/>
            <a:ext cx="311150" cy="349250"/>
          </a:xfrm>
          <a:custGeom>
            <a:avLst/>
            <a:gdLst/>
            <a:ahLst/>
            <a:cxnLst/>
            <a:rect l="l" t="t" r="r" b="b"/>
            <a:pathLst>
              <a:path w="311150" h="349250">
                <a:moveTo>
                  <a:pt x="90669" y="0"/>
                </a:moveTo>
                <a:lnTo>
                  <a:pt x="39842" y="13098"/>
                </a:lnTo>
                <a:lnTo>
                  <a:pt x="7369" y="49390"/>
                </a:lnTo>
                <a:lnTo>
                  <a:pt x="0" y="80911"/>
                </a:lnTo>
                <a:lnTo>
                  <a:pt x="4009" y="115504"/>
                </a:lnTo>
                <a:lnTo>
                  <a:pt x="18969" y="151687"/>
                </a:lnTo>
                <a:lnTo>
                  <a:pt x="44453" y="187972"/>
                </a:lnTo>
                <a:lnTo>
                  <a:pt x="38244" y="238766"/>
                </a:lnTo>
                <a:lnTo>
                  <a:pt x="41348" y="285359"/>
                </a:lnTo>
                <a:lnTo>
                  <a:pt x="62273" y="323203"/>
                </a:lnTo>
                <a:lnTo>
                  <a:pt x="109528" y="347751"/>
                </a:lnTo>
                <a:lnTo>
                  <a:pt x="113160" y="348691"/>
                </a:lnTo>
                <a:lnTo>
                  <a:pt x="117097" y="347903"/>
                </a:lnTo>
                <a:lnTo>
                  <a:pt x="123104" y="343255"/>
                </a:lnTo>
                <a:lnTo>
                  <a:pt x="124844" y="339686"/>
                </a:lnTo>
                <a:lnTo>
                  <a:pt x="124900" y="318985"/>
                </a:lnTo>
                <a:lnTo>
                  <a:pt x="100308" y="318985"/>
                </a:lnTo>
                <a:lnTo>
                  <a:pt x="75442" y="301331"/>
                </a:lnTo>
                <a:lnTo>
                  <a:pt x="64107" y="274342"/>
                </a:lnTo>
                <a:lnTo>
                  <a:pt x="63182" y="236461"/>
                </a:lnTo>
                <a:lnTo>
                  <a:pt x="69548" y="186131"/>
                </a:lnTo>
                <a:lnTo>
                  <a:pt x="70133" y="182498"/>
                </a:lnTo>
                <a:lnTo>
                  <a:pt x="69040" y="178803"/>
                </a:lnTo>
                <a:lnTo>
                  <a:pt x="66589" y="176060"/>
                </a:lnTo>
                <a:lnTo>
                  <a:pt x="43180" y="144703"/>
                </a:lnTo>
                <a:lnTo>
                  <a:pt x="28956" y="113923"/>
                </a:lnTo>
                <a:lnTo>
                  <a:pt x="24338" y="85046"/>
                </a:lnTo>
                <a:lnTo>
                  <a:pt x="29747" y="59397"/>
                </a:lnTo>
                <a:lnTo>
                  <a:pt x="39409" y="44731"/>
                </a:lnTo>
                <a:lnTo>
                  <a:pt x="53245" y="33762"/>
                </a:lnTo>
                <a:lnTo>
                  <a:pt x="70562" y="26890"/>
                </a:lnTo>
                <a:lnTo>
                  <a:pt x="90669" y="24510"/>
                </a:lnTo>
                <a:lnTo>
                  <a:pt x="285109" y="24510"/>
                </a:lnTo>
                <a:lnTo>
                  <a:pt x="274491" y="15836"/>
                </a:lnTo>
                <a:lnTo>
                  <a:pt x="155489" y="15836"/>
                </a:lnTo>
                <a:lnTo>
                  <a:pt x="138971" y="8926"/>
                </a:lnTo>
                <a:lnTo>
                  <a:pt x="122631" y="3975"/>
                </a:lnTo>
                <a:lnTo>
                  <a:pt x="106515" y="995"/>
                </a:lnTo>
                <a:lnTo>
                  <a:pt x="90669" y="0"/>
                </a:lnTo>
                <a:close/>
              </a:path>
              <a:path w="311150" h="349250">
                <a:moveTo>
                  <a:pt x="190199" y="199288"/>
                </a:moveTo>
                <a:lnTo>
                  <a:pt x="159731" y="199288"/>
                </a:lnTo>
                <a:lnTo>
                  <a:pt x="166157" y="205739"/>
                </a:lnTo>
                <a:lnTo>
                  <a:pt x="177896" y="229256"/>
                </a:lnTo>
                <a:lnTo>
                  <a:pt x="183839" y="263342"/>
                </a:lnTo>
                <a:lnTo>
                  <a:pt x="185938" y="299335"/>
                </a:lnTo>
                <a:lnTo>
                  <a:pt x="186079" y="318985"/>
                </a:lnTo>
                <a:lnTo>
                  <a:pt x="186134" y="339686"/>
                </a:lnTo>
                <a:lnTo>
                  <a:pt x="187874" y="343255"/>
                </a:lnTo>
                <a:lnTo>
                  <a:pt x="193043" y="347256"/>
                </a:lnTo>
                <a:lnTo>
                  <a:pt x="195698" y="348145"/>
                </a:lnTo>
                <a:lnTo>
                  <a:pt x="199406" y="348145"/>
                </a:lnTo>
                <a:lnTo>
                  <a:pt x="200447" y="348005"/>
                </a:lnTo>
                <a:lnTo>
                  <a:pt x="201451" y="347751"/>
                </a:lnTo>
                <a:lnTo>
                  <a:pt x="248705" y="323203"/>
                </a:lnTo>
                <a:lnTo>
                  <a:pt x="251038" y="318985"/>
                </a:lnTo>
                <a:lnTo>
                  <a:pt x="210671" y="318985"/>
                </a:lnTo>
                <a:lnTo>
                  <a:pt x="209741" y="280129"/>
                </a:lnTo>
                <a:lnTo>
                  <a:pt x="206024" y="243312"/>
                </a:lnTo>
                <a:lnTo>
                  <a:pt x="197842" y="211697"/>
                </a:lnTo>
                <a:lnTo>
                  <a:pt x="190199" y="199288"/>
                </a:lnTo>
                <a:close/>
              </a:path>
              <a:path w="311150" h="349250">
                <a:moveTo>
                  <a:pt x="155489" y="176568"/>
                </a:moveTo>
                <a:lnTo>
                  <a:pt x="113136" y="211697"/>
                </a:lnTo>
                <a:lnTo>
                  <a:pt x="101238" y="280129"/>
                </a:lnTo>
                <a:lnTo>
                  <a:pt x="100308" y="318985"/>
                </a:lnTo>
                <a:lnTo>
                  <a:pt x="124900" y="318985"/>
                </a:lnTo>
                <a:lnTo>
                  <a:pt x="125040" y="299335"/>
                </a:lnTo>
                <a:lnTo>
                  <a:pt x="127140" y="263342"/>
                </a:lnTo>
                <a:lnTo>
                  <a:pt x="133083" y="229256"/>
                </a:lnTo>
                <a:lnTo>
                  <a:pt x="144821" y="205739"/>
                </a:lnTo>
                <a:lnTo>
                  <a:pt x="151248" y="199288"/>
                </a:lnTo>
                <a:lnTo>
                  <a:pt x="190199" y="199288"/>
                </a:lnTo>
                <a:lnTo>
                  <a:pt x="183518" y="188442"/>
                </a:lnTo>
                <a:lnTo>
                  <a:pt x="177367" y="183308"/>
                </a:lnTo>
                <a:lnTo>
                  <a:pt x="170580" y="179590"/>
                </a:lnTo>
                <a:lnTo>
                  <a:pt x="163255" y="177330"/>
                </a:lnTo>
                <a:lnTo>
                  <a:pt x="155489" y="176568"/>
                </a:lnTo>
                <a:close/>
              </a:path>
              <a:path w="311150" h="349250">
                <a:moveTo>
                  <a:pt x="285109" y="24510"/>
                </a:moveTo>
                <a:lnTo>
                  <a:pt x="220310" y="24510"/>
                </a:lnTo>
                <a:lnTo>
                  <a:pt x="240418" y="26890"/>
                </a:lnTo>
                <a:lnTo>
                  <a:pt x="257740" y="33762"/>
                </a:lnTo>
                <a:lnTo>
                  <a:pt x="271581" y="44731"/>
                </a:lnTo>
                <a:lnTo>
                  <a:pt x="281245" y="59397"/>
                </a:lnTo>
                <a:lnTo>
                  <a:pt x="286648" y="85046"/>
                </a:lnTo>
                <a:lnTo>
                  <a:pt x="282029" y="113923"/>
                </a:lnTo>
                <a:lnTo>
                  <a:pt x="267804" y="144703"/>
                </a:lnTo>
                <a:lnTo>
                  <a:pt x="244389" y="176060"/>
                </a:lnTo>
                <a:lnTo>
                  <a:pt x="241938" y="178803"/>
                </a:lnTo>
                <a:lnTo>
                  <a:pt x="240846" y="182498"/>
                </a:lnTo>
                <a:lnTo>
                  <a:pt x="241430" y="186131"/>
                </a:lnTo>
                <a:lnTo>
                  <a:pt x="247797" y="236461"/>
                </a:lnTo>
                <a:lnTo>
                  <a:pt x="246872" y="274342"/>
                </a:lnTo>
                <a:lnTo>
                  <a:pt x="235537" y="301331"/>
                </a:lnTo>
                <a:lnTo>
                  <a:pt x="210671" y="318985"/>
                </a:lnTo>
                <a:lnTo>
                  <a:pt x="251038" y="318985"/>
                </a:lnTo>
                <a:lnTo>
                  <a:pt x="269631" y="285359"/>
                </a:lnTo>
                <a:lnTo>
                  <a:pt x="272735" y="238766"/>
                </a:lnTo>
                <a:lnTo>
                  <a:pt x="266525" y="187972"/>
                </a:lnTo>
                <a:lnTo>
                  <a:pt x="292010" y="151685"/>
                </a:lnTo>
                <a:lnTo>
                  <a:pt x="306972" y="115500"/>
                </a:lnTo>
                <a:lnTo>
                  <a:pt x="310985" y="80905"/>
                </a:lnTo>
                <a:lnTo>
                  <a:pt x="303622" y="49390"/>
                </a:lnTo>
                <a:lnTo>
                  <a:pt x="290147" y="28626"/>
                </a:lnTo>
                <a:lnTo>
                  <a:pt x="285109" y="24510"/>
                </a:lnTo>
                <a:close/>
              </a:path>
              <a:path w="311150" h="349250">
                <a:moveTo>
                  <a:pt x="220310" y="24510"/>
                </a:moveTo>
                <a:lnTo>
                  <a:pt x="90669" y="24510"/>
                </a:lnTo>
                <a:lnTo>
                  <a:pt x="104874" y="25532"/>
                </a:lnTo>
                <a:lnTo>
                  <a:pt x="119617" y="28560"/>
                </a:lnTo>
                <a:lnTo>
                  <a:pt x="134690" y="33538"/>
                </a:lnTo>
                <a:lnTo>
                  <a:pt x="149889" y="40411"/>
                </a:lnTo>
                <a:lnTo>
                  <a:pt x="153419" y="42214"/>
                </a:lnTo>
                <a:lnTo>
                  <a:pt x="157559" y="42214"/>
                </a:lnTo>
                <a:lnTo>
                  <a:pt x="161090" y="40411"/>
                </a:lnTo>
                <a:lnTo>
                  <a:pt x="176289" y="33538"/>
                </a:lnTo>
                <a:lnTo>
                  <a:pt x="191362" y="28560"/>
                </a:lnTo>
                <a:lnTo>
                  <a:pt x="206105" y="25532"/>
                </a:lnTo>
                <a:lnTo>
                  <a:pt x="220310" y="24510"/>
                </a:lnTo>
                <a:close/>
              </a:path>
              <a:path w="311150" h="349250">
                <a:moveTo>
                  <a:pt x="220310" y="0"/>
                </a:moveTo>
                <a:lnTo>
                  <a:pt x="204463" y="995"/>
                </a:lnTo>
                <a:lnTo>
                  <a:pt x="188347" y="3975"/>
                </a:lnTo>
                <a:lnTo>
                  <a:pt x="172008" y="8926"/>
                </a:lnTo>
                <a:lnTo>
                  <a:pt x="155489" y="15836"/>
                </a:lnTo>
                <a:lnTo>
                  <a:pt x="274491" y="15836"/>
                </a:lnTo>
                <a:lnTo>
                  <a:pt x="271139" y="13098"/>
                </a:lnTo>
                <a:lnTo>
                  <a:pt x="247544" y="3368"/>
                </a:lnTo>
                <a:lnTo>
                  <a:pt x="220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59992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9185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95007" y="10197020"/>
            <a:ext cx="360045" cy="361315"/>
          </a:xfrm>
          <a:custGeom>
            <a:avLst/>
            <a:gdLst/>
            <a:ahLst/>
            <a:cxnLst/>
            <a:rect l="l" t="t" r="r" b="b"/>
            <a:pathLst>
              <a:path w="360044" h="361315">
                <a:moveTo>
                  <a:pt x="32816" y="206730"/>
                </a:moveTo>
                <a:lnTo>
                  <a:pt x="18605" y="206730"/>
                </a:lnTo>
                <a:lnTo>
                  <a:pt x="12852" y="212496"/>
                </a:lnTo>
                <a:lnTo>
                  <a:pt x="12852" y="219595"/>
                </a:lnTo>
                <a:lnTo>
                  <a:pt x="24517" y="253932"/>
                </a:lnTo>
                <a:lnTo>
                  <a:pt x="56729" y="285800"/>
                </a:lnTo>
                <a:lnTo>
                  <a:pt x="105312" y="310153"/>
                </a:lnTo>
                <a:lnTo>
                  <a:pt x="166090" y="321945"/>
                </a:lnTo>
                <a:lnTo>
                  <a:pt x="167131" y="348157"/>
                </a:lnTo>
                <a:lnTo>
                  <a:pt x="167411" y="354774"/>
                </a:lnTo>
                <a:lnTo>
                  <a:pt x="172732" y="360235"/>
                </a:lnTo>
                <a:lnTo>
                  <a:pt x="186562" y="360781"/>
                </a:lnTo>
                <a:lnTo>
                  <a:pt x="192570" y="355257"/>
                </a:lnTo>
                <a:lnTo>
                  <a:pt x="192836" y="348157"/>
                </a:lnTo>
                <a:lnTo>
                  <a:pt x="193890" y="321945"/>
                </a:lnTo>
                <a:lnTo>
                  <a:pt x="254658" y="310153"/>
                </a:lnTo>
                <a:lnTo>
                  <a:pt x="282466" y="296214"/>
                </a:lnTo>
                <a:lnTo>
                  <a:pt x="165061" y="296214"/>
                </a:lnTo>
                <a:lnTo>
                  <a:pt x="113984" y="286175"/>
                </a:lnTo>
                <a:lnTo>
                  <a:pt x="73977" y="266906"/>
                </a:lnTo>
                <a:lnTo>
                  <a:pt x="47886" y="243136"/>
                </a:lnTo>
                <a:lnTo>
                  <a:pt x="38557" y="219595"/>
                </a:lnTo>
                <a:lnTo>
                  <a:pt x="38557" y="212496"/>
                </a:lnTo>
                <a:lnTo>
                  <a:pt x="32816" y="206730"/>
                </a:lnTo>
                <a:close/>
              </a:path>
              <a:path w="360044" h="361315">
                <a:moveTo>
                  <a:pt x="32816" y="104419"/>
                </a:moveTo>
                <a:lnTo>
                  <a:pt x="18605" y="104419"/>
                </a:lnTo>
                <a:lnTo>
                  <a:pt x="12852" y="110172"/>
                </a:lnTo>
                <a:lnTo>
                  <a:pt x="12852" y="117271"/>
                </a:lnTo>
                <a:lnTo>
                  <a:pt x="23852" y="155839"/>
                </a:lnTo>
                <a:lnTo>
                  <a:pt x="54613" y="187023"/>
                </a:lnTo>
                <a:lnTo>
                  <a:pt x="101770" y="208772"/>
                </a:lnTo>
                <a:lnTo>
                  <a:pt x="161963" y="219036"/>
                </a:lnTo>
                <a:lnTo>
                  <a:pt x="165061" y="296214"/>
                </a:lnTo>
                <a:lnTo>
                  <a:pt x="194919" y="296214"/>
                </a:lnTo>
                <a:lnTo>
                  <a:pt x="198005" y="219100"/>
                </a:lnTo>
                <a:lnTo>
                  <a:pt x="258173" y="208961"/>
                </a:lnTo>
                <a:lnTo>
                  <a:pt x="292364" y="193205"/>
                </a:lnTo>
                <a:lnTo>
                  <a:pt x="199034" y="193205"/>
                </a:lnTo>
                <a:lnTo>
                  <a:pt x="160921" y="193141"/>
                </a:lnTo>
                <a:lnTo>
                  <a:pt x="111868" y="184867"/>
                </a:lnTo>
                <a:lnTo>
                  <a:pt x="73131" y="168403"/>
                </a:lnTo>
                <a:lnTo>
                  <a:pt x="47698" y="145340"/>
                </a:lnTo>
                <a:lnTo>
                  <a:pt x="38557" y="117271"/>
                </a:lnTo>
                <a:lnTo>
                  <a:pt x="38557" y="110172"/>
                </a:lnTo>
                <a:lnTo>
                  <a:pt x="32816" y="104419"/>
                </a:lnTo>
                <a:close/>
              </a:path>
              <a:path w="360044" h="361315">
                <a:moveTo>
                  <a:pt x="341363" y="206730"/>
                </a:moveTo>
                <a:lnTo>
                  <a:pt x="327177" y="206730"/>
                </a:lnTo>
                <a:lnTo>
                  <a:pt x="321411" y="212496"/>
                </a:lnTo>
                <a:lnTo>
                  <a:pt x="321411" y="219595"/>
                </a:lnTo>
                <a:lnTo>
                  <a:pt x="312082" y="243136"/>
                </a:lnTo>
                <a:lnTo>
                  <a:pt x="285992" y="266906"/>
                </a:lnTo>
                <a:lnTo>
                  <a:pt x="245989" y="286175"/>
                </a:lnTo>
                <a:lnTo>
                  <a:pt x="194919" y="296214"/>
                </a:lnTo>
                <a:lnTo>
                  <a:pt x="282466" y="296214"/>
                </a:lnTo>
                <a:lnTo>
                  <a:pt x="303242" y="285800"/>
                </a:lnTo>
                <a:lnTo>
                  <a:pt x="335460" y="253932"/>
                </a:lnTo>
                <a:lnTo>
                  <a:pt x="347129" y="219595"/>
                </a:lnTo>
                <a:lnTo>
                  <a:pt x="347129" y="212496"/>
                </a:lnTo>
                <a:lnTo>
                  <a:pt x="341363" y="206730"/>
                </a:lnTo>
                <a:close/>
              </a:path>
              <a:path w="360044" h="361315">
                <a:moveTo>
                  <a:pt x="341363" y="104419"/>
                </a:moveTo>
                <a:lnTo>
                  <a:pt x="327177" y="104419"/>
                </a:lnTo>
                <a:lnTo>
                  <a:pt x="321411" y="110172"/>
                </a:lnTo>
                <a:lnTo>
                  <a:pt x="321411" y="117271"/>
                </a:lnTo>
                <a:lnTo>
                  <a:pt x="312262" y="145461"/>
                </a:lnTo>
                <a:lnTo>
                  <a:pt x="286816" y="168587"/>
                </a:lnTo>
                <a:lnTo>
                  <a:pt x="248073" y="185039"/>
                </a:lnTo>
                <a:lnTo>
                  <a:pt x="199034" y="193205"/>
                </a:lnTo>
                <a:lnTo>
                  <a:pt x="292364" y="193205"/>
                </a:lnTo>
                <a:lnTo>
                  <a:pt x="305338" y="187226"/>
                </a:lnTo>
                <a:lnTo>
                  <a:pt x="336117" y="155971"/>
                </a:lnTo>
                <a:lnTo>
                  <a:pt x="347129" y="117271"/>
                </a:lnTo>
                <a:lnTo>
                  <a:pt x="347129" y="110172"/>
                </a:lnTo>
                <a:lnTo>
                  <a:pt x="341363" y="104419"/>
                </a:lnTo>
                <a:close/>
              </a:path>
              <a:path w="360044" h="361315">
                <a:moveTo>
                  <a:pt x="19951" y="1016"/>
                </a:moveTo>
                <a:lnTo>
                  <a:pt x="5740" y="1016"/>
                </a:lnTo>
                <a:lnTo>
                  <a:pt x="0" y="6781"/>
                </a:lnTo>
                <a:lnTo>
                  <a:pt x="0" y="13893"/>
                </a:lnTo>
                <a:lnTo>
                  <a:pt x="11994" y="51496"/>
                </a:lnTo>
                <a:lnTo>
                  <a:pt x="45137" y="82645"/>
                </a:lnTo>
                <a:lnTo>
                  <a:pt x="95170" y="104926"/>
                </a:lnTo>
                <a:lnTo>
                  <a:pt x="157835" y="115925"/>
                </a:lnTo>
                <a:lnTo>
                  <a:pt x="160921" y="193141"/>
                </a:lnTo>
                <a:lnTo>
                  <a:pt x="199036" y="193141"/>
                </a:lnTo>
                <a:lnTo>
                  <a:pt x="202133" y="115925"/>
                </a:lnTo>
                <a:lnTo>
                  <a:pt x="264810" y="104926"/>
                </a:lnTo>
                <a:lnTo>
                  <a:pt x="298291" y="90017"/>
                </a:lnTo>
                <a:lnTo>
                  <a:pt x="156806" y="90017"/>
                </a:lnTo>
                <a:lnTo>
                  <a:pt x="105489" y="81000"/>
                </a:lnTo>
                <a:lnTo>
                  <a:pt x="63854" y="63981"/>
                </a:lnTo>
                <a:lnTo>
                  <a:pt x="35922" y="40948"/>
                </a:lnTo>
                <a:lnTo>
                  <a:pt x="25717" y="13893"/>
                </a:lnTo>
                <a:lnTo>
                  <a:pt x="25717" y="6781"/>
                </a:lnTo>
                <a:lnTo>
                  <a:pt x="19951" y="1016"/>
                </a:lnTo>
                <a:close/>
              </a:path>
              <a:path w="360044" h="361315">
                <a:moveTo>
                  <a:pt x="178942" y="0"/>
                </a:moveTo>
                <a:lnTo>
                  <a:pt x="169026" y="2423"/>
                </a:lnTo>
                <a:lnTo>
                  <a:pt x="161082" y="8261"/>
                </a:lnTo>
                <a:lnTo>
                  <a:pt x="155902" y="16652"/>
                </a:lnTo>
                <a:lnTo>
                  <a:pt x="154279" y="26733"/>
                </a:lnTo>
                <a:lnTo>
                  <a:pt x="156806" y="90017"/>
                </a:lnTo>
                <a:lnTo>
                  <a:pt x="203174" y="90017"/>
                </a:lnTo>
                <a:lnTo>
                  <a:pt x="205701" y="26733"/>
                </a:lnTo>
                <a:lnTo>
                  <a:pt x="205701" y="24676"/>
                </a:lnTo>
                <a:lnTo>
                  <a:pt x="203285" y="14755"/>
                </a:lnTo>
                <a:lnTo>
                  <a:pt x="197446" y="6804"/>
                </a:lnTo>
                <a:lnTo>
                  <a:pt x="189046" y="1619"/>
                </a:lnTo>
                <a:lnTo>
                  <a:pt x="178942" y="0"/>
                </a:lnTo>
                <a:close/>
              </a:path>
              <a:path w="360044" h="361315">
                <a:moveTo>
                  <a:pt x="354228" y="1016"/>
                </a:moveTo>
                <a:lnTo>
                  <a:pt x="340017" y="1016"/>
                </a:lnTo>
                <a:lnTo>
                  <a:pt x="334264" y="6781"/>
                </a:lnTo>
                <a:lnTo>
                  <a:pt x="334264" y="13893"/>
                </a:lnTo>
                <a:lnTo>
                  <a:pt x="324057" y="40948"/>
                </a:lnTo>
                <a:lnTo>
                  <a:pt x="296122" y="63981"/>
                </a:lnTo>
                <a:lnTo>
                  <a:pt x="254486" y="81000"/>
                </a:lnTo>
                <a:lnTo>
                  <a:pt x="203174" y="90017"/>
                </a:lnTo>
                <a:lnTo>
                  <a:pt x="298291" y="90017"/>
                </a:lnTo>
                <a:lnTo>
                  <a:pt x="314847" y="82645"/>
                </a:lnTo>
                <a:lnTo>
                  <a:pt x="347988" y="51496"/>
                </a:lnTo>
                <a:lnTo>
                  <a:pt x="359981" y="13893"/>
                </a:lnTo>
                <a:lnTo>
                  <a:pt x="359981" y="6781"/>
                </a:lnTo>
                <a:lnTo>
                  <a:pt x="354228" y="1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90001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F39F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31170" y="10162020"/>
            <a:ext cx="293370" cy="358140"/>
          </a:xfrm>
          <a:custGeom>
            <a:avLst/>
            <a:gdLst/>
            <a:ahLst/>
            <a:cxnLst/>
            <a:rect l="l" t="t" r="r" b="b"/>
            <a:pathLst>
              <a:path w="293369" h="358140">
                <a:moveTo>
                  <a:pt x="38849" y="164388"/>
                </a:moveTo>
                <a:lnTo>
                  <a:pt x="33769" y="164388"/>
                </a:lnTo>
                <a:lnTo>
                  <a:pt x="21297" y="167268"/>
                </a:lnTo>
                <a:lnTo>
                  <a:pt x="10488" y="174882"/>
                </a:lnTo>
                <a:lnTo>
                  <a:pt x="2877" y="185691"/>
                </a:lnTo>
                <a:lnTo>
                  <a:pt x="0" y="198158"/>
                </a:lnTo>
                <a:lnTo>
                  <a:pt x="2877" y="210624"/>
                </a:lnTo>
                <a:lnTo>
                  <a:pt x="10488" y="221434"/>
                </a:lnTo>
                <a:lnTo>
                  <a:pt x="21297" y="229047"/>
                </a:lnTo>
                <a:lnTo>
                  <a:pt x="33769" y="231927"/>
                </a:lnTo>
                <a:lnTo>
                  <a:pt x="38849" y="231927"/>
                </a:lnTo>
                <a:lnTo>
                  <a:pt x="42976" y="227812"/>
                </a:lnTo>
                <a:lnTo>
                  <a:pt x="42976" y="217639"/>
                </a:lnTo>
                <a:lnTo>
                  <a:pt x="38849" y="213512"/>
                </a:lnTo>
                <a:lnTo>
                  <a:pt x="26885" y="213512"/>
                </a:lnTo>
                <a:lnTo>
                  <a:pt x="18414" y="205041"/>
                </a:lnTo>
                <a:lnTo>
                  <a:pt x="18414" y="191287"/>
                </a:lnTo>
                <a:lnTo>
                  <a:pt x="26885" y="182803"/>
                </a:lnTo>
                <a:lnTo>
                  <a:pt x="38849" y="182803"/>
                </a:lnTo>
                <a:lnTo>
                  <a:pt x="42976" y="178676"/>
                </a:lnTo>
                <a:lnTo>
                  <a:pt x="42976" y="168516"/>
                </a:lnTo>
                <a:lnTo>
                  <a:pt x="38849" y="164388"/>
                </a:lnTo>
                <a:close/>
              </a:path>
              <a:path w="293369" h="358140">
                <a:moveTo>
                  <a:pt x="282883" y="331262"/>
                </a:moveTo>
                <a:lnTo>
                  <a:pt x="230709" y="331262"/>
                </a:lnTo>
                <a:lnTo>
                  <a:pt x="245733" y="332944"/>
                </a:lnTo>
                <a:lnTo>
                  <a:pt x="257912" y="339268"/>
                </a:lnTo>
                <a:lnTo>
                  <a:pt x="269176" y="352348"/>
                </a:lnTo>
                <a:lnTo>
                  <a:pt x="271538" y="355904"/>
                </a:lnTo>
                <a:lnTo>
                  <a:pt x="275424" y="357809"/>
                </a:lnTo>
                <a:lnTo>
                  <a:pt x="281736" y="357809"/>
                </a:lnTo>
                <a:lnTo>
                  <a:pt x="284098" y="357149"/>
                </a:lnTo>
                <a:lnTo>
                  <a:pt x="291833" y="351993"/>
                </a:lnTo>
                <a:lnTo>
                  <a:pt x="293369" y="344360"/>
                </a:lnTo>
                <a:lnTo>
                  <a:pt x="289598" y="338721"/>
                </a:lnTo>
                <a:lnTo>
                  <a:pt x="282883" y="331262"/>
                </a:lnTo>
                <a:close/>
              </a:path>
              <a:path w="293369" h="358140">
                <a:moveTo>
                  <a:pt x="228815" y="0"/>
                </a:moveTo>
                <a:lnTo>
                  <a:pt x="221614" y="2895"/>
                </a:lnTo>
                <a:lnTo>
                  <a:pt x="218947" y="9131"/>
                </a:lnTo>
                <a:lnTo>
                  <a:pt x="185458" y="59952"/>
                </a:lnTo>
                <a:lnTo>
                  <a:pt x="137928" y="107022"/>
                </a:lnTo>
                <a:lnTo>
                  <a:pt x="92160" y="141787"/>
                </a:lnTo>
                <a:lnTo>
                  <a:pt x="63957" y="155689"/>
                </a:lnTo>
                <a:lnTo>
                  <a:pt x="57175" y="155689"/>
                </a:lnTo>
                <a:lnTo>
                  <a:pt x="51676" y="161188"/>
                </a:lnTo>
                <a:lnTo>
                  <a:pt x="51676" y="167970"/>
                </a:lnTo>
                <a:lnTo>
                  <a:pt x="59132" y="231951"/>
                </a:lnTo>
                <a:lnTo>
                  <a:pt x="79222" y="278789"/>
                </a:lnTo>
                <a:lnTo>
                  <a:pt x="108529" y="310164"/>
                </a:lnTo>
                <a:lnTo>
                  <a:pt x="143636" y="327757"/>
                </a:lnTo>
                <a:lnTo>
                  <a:pt x="181127" y="333248"/>
                </a:lnTo>
                <a:lnTo>
                  <a:pt x="189257" y="333144"/>
                </a:lnTo>
                <a:lnTo>
                  <a:pt x="196927" y="332876"/>
                </a:lnTo>
                <a:lnTo>
                  <a:pt x="210908" y="332105"/>
                </a:lnTo>
                <a:lnTo>
                  <a:pt x="230709" y="331262"/>
                </a:lnTo>
                <a:lnTo>
                  <a:pt x="282883" y="331262"/>
                </a:lnTo>
                <a:lnTo>
                  <a:pt x="271819" y="318970"/>
                </a:lnTo>
                <a:lnTo>
                  <a:pt x="252822" y="309432"/>
                </a:lnTo>
                <a:lnTo>
                  <a:pt x="247060" y="308686"/>
                </a:lnTo>
                <a:lnTo>
                  <a:pt x="181127" y="308686"/>
                </a:lnTo>
                <a:lnTo>
                  <a:pt x="152305" y="304803"/>
                </a:lnTo>
                <a:lnTo>
                  <a:pt x="118581" y="287401"/>
                </a:lnTo>
                <a:lnTo>
                  <a:pt x="89946" y="247842"/>
                </a:lnTo>
                <a:lnTo>
                  <a:pt x="76390" y="177495"/>
                </a:lnTo>
                <a:lnTo>
                  <a:pt x="107713" y="160708"/>
                </a:lnTo>
                <a:lnTo>
                  <a:pt x="145786" y="132252"/>
                </a:lnTo>
                <a:lnTo>
                  <a:pt x="184715" y="96315"/>
                </a:lnTo>
                <a:lnTo>
                  <a:pt x="218606" y="57087"/>
                </a:lnTo>
                <a:lnTo>
                  <a:pt x="241566" y="18757"/>
                </a:lnTo>
                <a:lnTo>
                  <a:pt x="244220" y="12509"/>
                </a:lnTo>
                <a:lnTo>
                  <a:pt x="241299" y="5295"/>
                </a:lnTo>
                <a:lnTo>
                  <a:pt x="228815" y="0"/>
                </a:lnTo>
                <a:close/>
              </a:path>
              <a:path w="293369" h="358140">
                <a:moveTo>
                  <a:pt x="232162" y="306756"/>
                </a:moveTo>
                <a:lnTo>
                  <a:pt x="209397" y="307594"/>
                </a:lnTo>
                <a:lnTo>
                  <a:pt x="196024" y="308330"/>
                </a:lnTo>
                <a:lnTo>
                  <a:pt x="188755" y="308586"/>
                </a:lnTo>
                <a:lnTo>
                  <a:pt x="181127" y="308686"/>
                </a:lnTo>
                <a:lnTo>
                  <a:pt x="247060" y="308686"/>
                </a:lnTo>
                <a:lnTo>
                  <a:pt x="232162" y="3067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19997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30008" y="629996"/>
                </a:lnTo>
                <a:lnTo>
                  <a:pt x="630008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09BB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55552" y="10186963"/>
            <a:ext cx="340360" cy="366395"/>
          </a:xfrm>
          <a:custGeom>
            <a:avLst/>
            <a:gdLst/>
            <a:ahLst/>
            <a:cxnLst/>
            <a:rect l="l" t="t" r="r" b="b"/>
            <a:pathLst>
              <a:path w="340360" h="366395">
                <a:moveTo>
                  <a:pt x="216420" y="307174"/>
                </a:moveTo>
                <a:lnTo>
                  <a:pt x="123520" y="307174"/>
                </a:lnTo>
                <a:lnTo>
                  <a:pt x="117665" y="313029"/>
                </a:lnTo>
                <a:lnTo>
                  <a:pt x="117665" y="327482"/>
                </a:lnTo>
                <a:lnTo>
                  <a:pt x="123520" y="333324"/>
                </a:lnTo>
                <a:lnTo>
                  <a:pt x="216420" y="333324"/>
                </a:lnTo>
                <a:lnTo>
                  <a:pt x="222275" y="327482"/>
                </a:lnTo>
                <a:lnTo>
                  <a:pt x="222275" y="313029"/>
                </a:lnTo>
                <a:lnTo>
                  <a:pt x="216420" y="307174"/>
                </a:lnTo>
                <a:close/>
              </a:path>
              <a:path w="340360" h="366395">
                <a:moveTo>
                  <a:pt x="169976" y="0"/>
                </a:moveTo>
                <a:lnTo>
                  <a:pt x="124837" y="6081"/>
                </a:lnTo>
                <a:lnTo>
                  <a:pt x="84247" y="23237"/>
                </a:lnTo>
                <a:lnTo>
                  <a:pt x="49836" y="49836"/>
                </a:lnTo>
                <a:lnTo>
                  <a:pt x="23237" y="84247"/>
                </a:lnTo>
                <a:lnTo>
                  <a:pt x="6081" y="124837"/>
                </a:lnTo>
                <a:lnTo>
                  <a:pt x="0" y="169976"/>
                </a:lnTo>
                <a:lnTo>
                  <a:pt x="5906" y="214136"/>
                </a:lnTo>
                <a:lnTo>
                  <a:pt x="22833" y="254736"/>
                </a:lnTo>
                <a:lnTo>
                  <a:pt x="49586" y="289716"/>
                </a:lnTo>
                <a:lnTo>
                  <a:pt x="84975" y="317017"/>
                </a:lnTo>
                <a:lnTo>
                  <a:pt x="91224" y="320624"/>
                </a:lnTo>
                <a:lnTo>
                  <a:pt x="99212" y="318503"/>
                </a:lnTo>
                <a:lnTo>
                  <a:pt x="106464" y="306006"/>
                </a:lnTo>
                <a:lnTo>
                  <a:pt x="104330" y="298005"/>
                </a:lnTo>
                <a:lnTo>
                  <a:pt x="98082" y="294385"/>
                </a:lnTo>
                <a:lnTo>
                  <a:pt x="68127" y="271284"/>
                </a:lnTo>
                <a:lnTo>
                  <a:pt x="45463" y="241642"/>
                </a:lnTo>
                <a:lnTo>
                  <a:pt x="31150" y="207330"/>
                </a:lnTo>
                <a:lnTo>
                  <a:pt x="26149" y="169976"/>
                </a:lnTo>
                <a:lnTo>
                  <a:pt x="33493" y="124568"/>
                </a:lnTo>
                <a:lnTo>
                  <a:pt x="53934" y="85092"/>
                </a:lnTo>
                <a:lnTo>
                  <a:pt x="85086" y="53938"/>
                </a:lnTo>
                <a:lnTo>
                  <a:pt x="124563" y="33494"/>
                </a:lnTo>
                <a:lnTo>
                  <a:pt x="169976" y="26149"/>
                </a:lnTo>
                <a:lnTo>
                  <a:pt x="259459" y="26149"/>
                </a:lnTo>
                <a:lnTo>
                  <a:pt x="255691" y="23237"/>
                </a:lnTo>
                <a:lnTo>
                  <a:pt x="215106" y="6081"/>
                </a:lnTo>
                <a:lnTo>
                  <a:pt x="169976" y="0"/>
                </a:lnTo>
                <a:close/>
              </a:path>
              <a:path w="340360" h="366395">
                <a:moveTo>
                  <a:pt x="259459" y="26149"/>
                </a:moveTo>
                <a:lnTo>
                  <a:pt x="169976" y="26149"/>
                </a:lnTo>
                <a:lnTo>
                  <a:pt x="215384" y="33494"/>
                </a:lnTo>
                <a:lnTo>
                  <a:pt x="254856" y="53938"/>
                </a:lnTo>
                <a:lnTo>
                  <a:pt x="286006" y="85092"/>
                </a:lnTo>
                <a:lnTo>
                  <a:pt x="306447" y="124568"/>
                </a:lnTo>
                <a:lnTo>
                  <a:pt x="313791" y="169976"/>
                </a:lnTo>
                <a:lnTo>
                  <a:pt x="308792" y="207330"/>
                </a:lnTo>
                <a:lnTo>
                  <a:pt x="294465" y="241682"/>
                </a:lnTo>
                <a:lnTo>
                  <a:pt x="271818" y="271284"/>
                </a:lnTo>
                <a:lnTo>
                  <a:pt x="241858" y="294385"/>
                </a:lnTo>
                <a:lnTo>
                  <a:pt x="235623" y="298005"/>
                </a:lnTo>
                <a:lnTo>
                  <a:pt x="233489" y="306006"/>
                </a:lnTo>
                <a:lnTo>
                  <a:pt x="239534" y="316433"/>
                </a:lnTo>
                <a:lnTo>
                  <a:pt x="243928" y="318769"/>
                </a:lnTo>
                <a:lnTo>
                  <a:pt x="250634" y="318769"/>
                </a:lnTo>
                <a:lnTo>
                  <a:pt x="290354" y="289716"/>
                </a:lnTo>
                <a:lnTo>
                  <a:pt x="317111" y="254736"/>
                </a:lnTo>
                <a:lnTo>
                  <a:pt x="334035" y="214136"/>
                </a:lnTo>
                <a:lnTo>
                  <a:pt x="339940" y="169976"/>
                </a:lnTo>
                <a:lnTo>
                  <a:pt x="333858" y="124837"/>
                </a:lnTo>
                <a:lnTo>
                  <a:pt x="316701" y="84247"/>
                </a:lnTo>
                <a:lnTo>
                  <a:pt x="290101" y="49836"/>
                </a:lnTo>
                <a:lnTo>
                  <a:pt x="259459" y="26149"/>
                </a:lnTo>
                <a:close/>
              </a:path>
              <a:path w="340360" h="366395">
                <a:moveTo>
                  <a:pt x="216420" y="274408"/>
                </a:moveTo>
                <a:lnTo>
                  <a:pt x="123520" y="274408"/>
                </a:lnTo>
                <a:lnTo>
                  <a:pt x="117665" y="280263"/>
                </a:lnTo>
                <a:lnTo>
                  <a:pt x="117665" y="294703"/>
                </a:lnTo>
                <a:lnTo>
                  <a:pt x="123520" y="300558"/>
                </a:lnTo>
                <a:lnTo>
                  <a:pt x="216420" y="300558"/>
                </a:lnTo>
                <a:lnTo>
                  <a:pt x="222275" y="294703"/>
                </a:lnTo>
                <a:lnTo>
                  <a:pt x="222275" y="280263"/>
                </a:lnTo>
                <a:lnTo>
                  <a:pt x="216420" y="274408"/>
                </a:lnTo>
                <a:close/>
              </a:path>
              <a:path w="340360" h="366395">
                <a:moveTo>
                  <a:pt x="255638" y="241642"/>
                </a:moveTo>
                <a:lnTo>
                  <a:pt x="84302" y="241642"/>
                </a:lnTo>
                <a:lnTo>
                  <a:pt x="78447" y="247497"/>
                </a:lnTo>
                <a:lnTo>
                  <a:pt x="78447" y="261937"/>
                </a:lnTo>
                <a:lnTo>
                  <a:pt x="84302" y="267792"/>
                </a:lnTo>
                <a:lnTo>
                  <a:pt x="255638" y="267792"/>
                </a:lnTo>
                <a:lnTo>
                  <a:pt x="261505" y="261937"/>
                </a:lnTo>
                <a:lnTo>
                  <a:pt x="261505" y="247497"/>
                </a:lnTo>
                <a:lnTo>
                  <a:pt x="255638" y="241642"/>
                </a:lnTo>
                <a:close/>
              </a:path>
              <a:path w="340360" h="366395">
                <a:moveTo>
                  <a:pt x="169976" y="69875"/>
                </a:moveTo>
                <a:lnTo>
                  <a:pt x="129296" y="78106"/>
                </a:lnTo>
                <a:lnTo>
                  <a:pt x="96040" y="100541"/>
                </a:lnTo>
                <a:lnTo>
                  <a:pt x="73600" y="133788"/>
                </a:lnTo>
                <a:lnTo>
                  <a:pt x="65366" y="174459"/>
                </a:lnTo>
                <a:lnTo>
                  <a:pt x="66353" y="188613"/>
                </a:lnTo>
                <a:lnTo>
                  <a:pt x="80708" y="228726"/>
                </a:lnTo>
                <a:lnTo>
                  <a:pt x="92379" y="236766"/>
                </a:lnTo>
                <a:lnTo>
                  <a:pt x="104749" y="229298"/>
                </a:lnTo>
                <a:lnTo>
                  <a:pt x="106730" y="221259"/>
                </a:lnTo>
                <a:lnTo>
                  <a:pt x="102984" y="215074"/>
                </a:lnTo>
                <a:lnTo>
                  <a:pt x="98033" y="205486"/>
                </a:lnTo>
                <a:lnTo>
                  <a:pt x="94446" y="195429"/>
                </a:lnTo>
                <a:lnTo>
                  <a:pt x="92265" y="185040"/>
                </a:lnTo>
                <a:lnTo>
                  <a:pt x="91528" y="174459"/>
                </a:lnTo>
                <a:lnTo>
                  <a:pt x="97701" y="143955"/>
                </a:lnTo>
                <a:lnTo>
                  <a:pt x="114527" y="119021"/>
                </a:lnTo>
                <a:lnTo>
                  <a:pt x="139465" y="102197"/>
                </a:lnTo>
                <a:lnTo>
                  <a:pt x="169976" y="96024"/>
                </a:lnTo>
                <a:lnTo>
                  <a:pt x="237202" y="96024"/>
                </a:lnTo>
                <a:lnTo>
                  <a:pt x="210644" y="78106"/>
                </a:lnTo>
                <a:lnTo>
                  <a:pt x="169976" y="69875"/>
                </a:lnTo>
                <a:close/>
              </a:path>
              <a:path w="340360" h="366395">
                <a:moveTo>
                  <a:pt x="237202" y="96024"/>
                </a:moveTo>
                <a:lnTo>
                  <a:pt x="169976" y="96024"/>
                </a:lnTo>
                <a:lnTo>
                  <a:pt x="200481" y="102197"/>
                </a:lnTo>
                <a:lnTo>
                  <a:pt x="225415" y="119021"/>
                </a:lnTo>
                <a:lnTo>
                  <a:pt x="242239" y="143955"/>
                </a:lnTo>
                <a:lnTo>
                  <a:pt x="248411" y="174459"/>
                </a:lnTo>
                <a:lnTo>
                  <a:pt x="247671" y="185054"/>
                </a:lnTo>
                <a:lnTo>
                  <a:pt x="245475" y="195467"/>
                </a:lnTo>
                <a:lnTo>
                  <a:pt x="241864" y="205558"/>
                </a:lnTo>
                <a:lnTo>
                  <a:pt x="236880" y="215188"/>
                </a:lnTo>
                <a:lnTo>
                  <a:pt x="233121" y="221360"/>
                </a:lnTo>
                <a:lnTo>
                  <a:pt x="235102" y="229400"/>
                </a:lnTo>
                <a:lnTo>
                  <a:pt x="243382" y="234429"/>
                </a:lnTo>
                <a:lnTo>
                  <a:pt x="245732" y="235038"/>
                </a:lnTo>
                <a:lnTo>
                  <a:pt x="252475" y="235038"/>
                </a:lnTo>
                <a:lnTo>
                  <a:pt x="273588" y="188589"/>
                </a:lnTo>
                <a:lnTo>
                  <a:pt x="274573" y="174459"/>
                </a:lnTo>
                <a:lnTo>
                  <a:pt x="266338" y="133788"/>
                </a:lnTo>
                <a:lnTo>
                  <a:pt x="243897" y="100541"/>
                </a:lnTo>
                <a:lnTo>
                  <a:pt x="237202" y="96024"/>
                </a:lnTo>
                <a:close/>
              </a:path>
              <a:path w="340360" h="366395">
                <a:moveTo>
                  <a:pt x="216420" y="39230"/>
                </a:moveTo>
                <a:lnTo>
                  <a:pt x="123520" y="39230"/>
                </a:lnTo>
                <a:lnTo>
                  <a:pt x="117665" y="45072"/>
                </a:lnTo>
                <a:lnTo>
                  <a:pt x="117665" y="59524"/>
                </a:lnTo>
                <a:lnTo>
                  <a:pt x="123520" y="65379"/>
                </a:lnTo>
                <a:lnTo>
                  <a:pt x="216420" y="65379"/>
                </a:lnTo>
                <a:lnTo>
                  <a:pt x="222275" y="59524"/>
                </a:lnTo>
                <a:lnTo>
                  <a:pt x="222275" y="45072"/>
                </a:lnTo>
                <a:lnTo>
                  <a:pt x="216420" y="39230"/>
                </a:lnTo>
                <a:close/>
              </a:path>
              <a:path w="340360" h="366395">
                <a:moveTo>
                  <a:pt x="216420" y="339928"/>
                </a:moveTo>
                <a:lnTo>
                  <a:pt x="123520" y="339928"/>
                </a:lnTo>
                <a:lnTo>
                  <a:pt x="117665" y="345795"/>
                </a:lnTo>
                <a:lnTo>
                  <a:pt x="117665" y="360235"/>
                </a:lnTo>
                <a:lnTo>
                  <a:pt x="123520" y="366090"/>
                </a:lnTo>
                <a:lnTo>
                  <a:pt x="216420" y="366090"/>
                </a:lnTo>
                <a:lnTo>
                  <a:pt x="222275" y="360235"/>
                </a:lnTo>
                <a:lnTo>
                  <a:pt x="222275" y="345795"/>
                </a:lnTo>
                <a:lnTo>
                  <a:pt x="216420" y="3399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50006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38B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84998" y="10248572"/>
            <a:ext cx="360045" cy="260985"/>
          </a:xfrm>
          <a:custGeom>
            <a:avLst/>
            <a:gdLst/>
            <a:ahLst/>
            <a:cxnLst/>
            <a:rect l="l" t="t" r="r" b="b"/>
            <a:pathLst>
              <a:path w="360045" h="260984">
                <a:moveTo>
                  <a:pt x="131991" y="184518"/>
                </a:moveTo>
                <a:lnTo>
                  <a:pt x="120815" y="192481"/>
                </a:lnTo>
                <a:lnTo>
                  <a:pt x="119507" y="200240"/>
                </a:lnTo>
                <a:lnTo>
                  <a:pt x="123494" y="205816"/>
                </a:lnTo>
                <a:lnTo>
                  <a:pt x="144498" y="228881"/>
                </a:lnTo>
                <a:lnTo>
                  <a:pt x="169997" y="246130"/>
                </a:lnTo>
                <a:lnTo>
                  <a:pt x="198784" y="256938"/>
                </a:lnTo>
                <a:lnTo>
                  <a:pt x="229654" y="260680"/>
                </a:lnTo>
                <a:lnTo>
                  <a:pt x="280334" y="250421"/>
                </a:lnTo>
                <a:lnTo>
                  <a:pt x="301925" y="235851"/>
                </a:lnTo>
                <a:lnTo>
                  <a:pt x="229654" y="235851"/>
                </a:lnTo>
                <a:lnTo>
                  <a:pt x="204676" y="232821"/>
                </a:lnTo>
                <a:lnTo>
                  <a:pt x="181373" y="224067"/>
                </a:lnTo>
                <a:lnTo>
                  <a:pt x="160725" y="210096"/>
                </a:lnTo>
                <a:lnTo>
                  <a:pt x="143713" y="191414"/>
                </a:lnTo>
                <a:lnTo>
                  <a:pt x="139738" y="185839"/>
                </a:lnTo>
                <a:lnTo>
                  <a:pt x="131991" y="184518"/>
                </a:lnTo>
                <a:close/>
              </a:path>
              <a:path w="360045" h="260984">
                <a:moveTo>
                  <a:pt x="301911" y="24815"/>
                </a:moveTo>
                <a:lnTo>
                  <a:pt x="229654" y="24815"/>
                </a:lnTo>
                <a:lnTo>
                  <a:pt x="270686" y="33122"/>
                </a:lnTo>
                <a:lnTo>
                  <a:pt x="304233" y="55760"/>
                </a:lnTo>
                <a:lnTo>
                  <a:pt x="326871" y="89307"/>
                </a:lnTo>
                <a:lnTo>
                  <a:pt x="335178" y="130340"/>
                </a:lnTo>
                <a:lnTo>
                  <a:pt x="326871" y="171375"/>
                </a:lnTo>
                <a:lnTo>
                  <a:pt x="304233" y="204917"/>
                </a:lnTo>
                <a:lnTo>
                  <a:pt x="270686" y="227548"/>
                </a:lnTo>
                <a:lnTo>
                  <a:pt x="229654" y="235851"/>
                </a:lnTo>
                <a:lnTo>
                  <a:pt x="301925" y="235851"/>
                </a:lnTo>
                <a:lnTo>
                  <a:pt x="321770" y="222461"/>
                </a:lnTo>
                <a:lnTo>
                  <a:pt x="349733" y="181025"/>
                </a:lnTo>
                <a:lnTo>
                  <a:pt x="359994" y="130340"/>
                </a:lnTo>
                <a:lnTo>
                  <a:pt x="349733" y="79649"/>
                </a:lnTo>
                <a:lnTo>
                  <a:pt x="321770" y="38214"/>
                </a:lnTo>
                <a:lnTo>
                  <a:pt x="301911" y="24815"/>
                </a:lnTo>
                <a:close/>
              </a:path>
              <a:path w="360045" h="260984">
                <a:moveTo>
                  <a:pt x="187591" y="184442"/>
                </a:moveTo>
                <a:lnTo>
                  <a:pt x="179920" y="186207"/>
                </a:lnTo>
                <a:lnTo>
                  <a:pt x="172631" y="197802"/>
                </a:lnTo>
                <a:lnTo>
                  <a:pt x="174371" y="205473"/>
                </a:lnTo>
                <a:lnTo>
                  <a:pt x="216638" y="222523"/>
                </a:lnTo>
                <a:lnTo>
                  <a:pt x="229654" y="223443"/>
                </a:lnTo>
                <a:lnTo>
                  <a:pt x="265852" y="216116"/>
                </a:lnTo>
                <a:lnTo>
                  <a:pt x="291792" y="198615"/>
                </a:lnTo>
                <a:lnTo>
                  <a:pt x="229654" y="198615"/>
                </a:lnTo>
                <a:lnTo>
                  <a:pt x="220118" y="197940"/>
                </a:lnTo>
                <a:lnTo>
                  <a:pt x="210815" y="195938"/>
                </a:lnTo>
                <a:lnTo>
                  <a:pt x="201866" y="192646"/>
                </a:lnTo>
                <a:lnTo>
                  <a:pt x="193395" y="188099"/>
                </a:lnTo>
                <a:lnTo>
                  <a:pt x="187591" y="184442"/>
                </a:lnTo>
                <a:close/>
              </a:path>
              <a:path w="360045" h="260984">
                <a:moveTo>
                  <a:pt x="291785" y="62064"/>
                </a:moveTo>
                <a:lnTo>
                  <a:pt x="229654" y="62064"/>
                </a:lnTo>
                <a:lnTo>
                  <a:pt x="256202" y="67439"/>
                </a:lnTo>
                <a:lnTo>
                  <a:pt x="277907" y="82086"/>
                </a:lnTo>
                <a:lnTo>
                  <a:pt x="292554" y="103791"/>
                </a:lnTo>
                <a:lnTo>
                  <a:pt x="297929" y="130340"/>
                </a:lnTo>
                <a:lnTo>
                  <a:pt x="292554" y="156888"/>
                </a:lnTo>
                <a:lnTo>
                  <a:pt x="277907" y="178593"/>
                </a:lnTo>
                <a:lnTo>
                  <a:pt x="256202" y="193240"/>
                </a:lnTo>
                <a:lnTo>
                  <a:pt x="229654" y="198615"/>
                </a:lnTo>
                <a:lnTo>
                  <a:pt x="291792" y="198615"/>
                </a:lnTo>
                <a:lnTo>
                  <a:pt x="295451" y="196146"/>
                </a:lnTo>
                <a:lnTo>
                  <a:pt x="315427" y="166549"/>
                </a:lnTo>
                <a:lnTo>
                  <a:pt x="322757" y="130340"/>
                </a:lnTo>
                <a:lnTo>
                  <a:pt x="315427" y="94136"/>
                </a:lnTo>
                <a:lnTo>
                  <a:pt x="295451" y="64538"/>
                </a:lnTo>
                <a:lnTo>
                  <a:pt x="291785" y="62064"/>
                </a:lnTo>
                <a:close/>
              </a:path>
              <a:path w="360045" h="260984">
                <a:moveTo>
                  <a:pt x="267538" y="156197"/>
                </a:moveTo>
                <a:lnTo>
                  <a:pt x="5549" y="156197"/>
                </a:lnTo>
                <a:lnTo>
                  <a:pt x="0" y="161747"/>
                </a:lnTo>
                <a:lnTo>
                  <a:pt x="0" y="175463"/>
                </a:lnTo>
                <a:lnTo>
                  <a:pt x="5549" y="181025"/>
                </a:lnTo>
                <a:lnTo>
                  <a:pt x="267538" y="181025"/>
                </a:lnTo>
                <a:lnTo>
                  <a:pt x="273100" y="175463"/>
                </a:lnTo>
                <a:lnTo>
                  <a:pt x="273100" y="161747"/>
                </a:lnTo>
                <a:lnTo>
                  <a:pt x="267538" y="156197"/>
                </a:lnTo>
                <a:close/>
              </a:path>
              <a:path w="360045" h="260984">
                <a:moveTo>
                  <a:pt x="229654" y="89852"/>
                </a:moveTo>
                <a:lnTo>
                  <a:pt x="217576" y="92293"/>
                </a:lnTo>
                <a:lnTo>
                  <a:pt x="207710" y="98947"/>
                </a:lnTo>
                <a:lnTo>
                  <a:pt x="201055" y="108813"/>
                </a:lnTo>
                <a:lnTo>
                  <a:pt x="198615" y="120891"/>
                </a:lnTo>
                <a:lnTo>
                  <a:pt x="201055" y="132974"/>
                </a:lnTo>
                <a:lnTo>
                  <a:pt x="207710" y="142840"/>
                </a:lnTo>
                <a:lnTo>
                  <a:pt x="217576" y="149491"/>
                </a:lnTo>
                <a:lnTo>
                  <a:pt x="229654" y="151930"/>
                </a:lnTo>
                <a:lnTo>
                  <a:pt x="241736" y="149491"/>
                </a:lnTo>
                <a:lnTo>
                  <a:pt x="251602" y="142840"/>
                </a:lnTo>
                <a:lnTo>
                  <a:pt x="258254" y="132974"/>
                </a:lnTo>
                <a:lnTo>
                  <a:pt x="260692" y="120891"/>
                </a:lnTo>
                <a:lnTo>
                  <a:pt x="258254" y="108813"/>
                </a:lnTo>
                <a:lnTo>
                  <a:pt x="251602" y="98947"/>
                </a:lnTo>
                <a:lnTo>
                  <a:pt x="241736" y="92293"/>
                </a:lnTo>
                <a:lnTo>
                  <a:pt x="229654" y="89852"/>
                </a:lnTo>
                <a:close/>
              </a:path>
              <a:path w="360045" h="260984">
                <a:moveTo>
                  <a:pt x="159512" y="80467"/>
                </a:moveTo>
                <a:lnTo>
                  <a:pt x="35369" y="80467"/>
                </a:lnTo>
                <a:lnTo>
                  <a:pt x="21613" y="83252"/>
                </a:lnTo>
                <a:lnTo>
                  <a:pt x="10369" y="90843"/>
                </a:lnTo>
                <a:lnTo>
                  <a:pt x="2783" y="102091"/>
                </a:lnTo>
                <a:lnTo>
                  <a:pt x="0" y="115849"/>
                </a:lnTo>
                <a:lnTo>
                  <a:pt x="2783" y="129607"/>
                </a:lnTo>
                <a:lnTo>
                  <a:pt x="10369" y="140855"/>
                </a:lnTo>
                <a:lnTo>
                  <a:pt x="21613" y="148446"/>
                </a:lnTo>
                <a:lnTo>
                  <a:pt x="35369" y="151231"/>
                </a:lnTo>
                <a:lnTo>
                  <a:pt x="41186" y="151231"/>
                </a:lnTo>
                <a:lnTo>
                  <a:pt x="45923" y="146507"/>
                </a:lnTo>
                <a:lnTo>
                  <a:pt x="45923" y="134848"/>
                </a:lnTo>
                <a:lnTo>
                  <a:pt x="41186" y="130124"/>
                </a:lnTo>
                <a:lnTo>
                  <a:pt x="27495" y="130124"/>
                </a:lnTo>
                <a:lnTo>
                  <a:pt x="21082" y="123723"/>
                </a:lnTo>
                <a:lnTo>
                  <a:pt x="21082" y="107975"/>
                </a:lnTo>
                <a:lnTo>
                  <a:pt x="27495" y="101574"/>
                </a:lnTo>
                <a:lnTo>
                  <a:pt x="191749" y="101574"/>
                </a:lnTo>
                <a:lnTo>
                  <a:pt x="184511" y="90843"/>
                </a:lnTo>
                <a:lnTo>
                  <a:pt x="173268" y="83252"/>
                </a:lnTo>
                <a:lnTo>
                  <a:pt x="159512" y="80467"/>
                </a:lnTo>
                <a:close/>
              </a:path>
              <a:path w="360045" h="260984">
                <a:moveTo>
                  <a:pt x="149809" y="105295"/>
                </a:moveTo>
                <a:lnTo>
                  <a:pt x="75717" y="105295"/>
                </a:lnTo>
                <a:lnTo>
                  <a:pt x="66789" y="107103"/>
                </a:lnTo>
                <a:lnTo>
                  <a:pt x="59494" y="112029"/>
                </a:lnTo>
                <a:lnTo>
                  <a:pt x="54573" y="119333"/>
                </a:lnTo>
                <a:lnTo>
                  <a:pt x="52768" y="128269"/>
                </a:lnTo>
                <a:lnTo>
                  <a:pt x="54573" y="137199"/>
                </a:lnTo>
                <a:lnTo>
                  <a:pt x="59494" y="144499"/>
                </a:lnTo>
                <a:lnTo>
                  <a:pt x="66789" y="149424"/>
                </a:lnTo>
                <a:lnTo>
                  <a:pt x="75717" y="151231"/>
                </a:lnTo>
                <a:lnTo>
                  <a:pt x="159512" y="151231"/>
                </a:lnTo>
                <a:lnTo>
                  <a:pt x="173268" y="148446"/>
                </a:lnTo>
                <a:lnTo>
                  <a:pt x="184511" y="140855"/>
                </a:lnTo>
                <a:lnTo>
                  <a:pt x="191749" y="130124"/>
                </a:lnTo>
                <a:lnTo>
                  <a:pt x="74701" y="130124"/>
                </a:lnTo>
                <a:lnTo>
                  <a:pt x="73850" y="129298"/>
                </a:lnTo>
                <a:lnTo>
                  <a:pt x="73850" y="127241"/>
                </a:lnTo>
                <a:lnTo>
                  <a:pt x="74701" y="126403"/>
                </a:lnTo>
                <a:lnTo>
                  <a:pt x="149809" y="126403"/>
                </a:lnTo>
                <a:lnTo>
                  <a:pt x="154533" y="121678"/>
                </a:lnTo>
                <a:lnTo>
                  <a:pt x="154533" y="110032"/>
                </a:lnTo>
                <a:lnTo>
                  <a:pt x="149809" y="105295"/>
                </a:lnTo>
                <a:close/>
              </a:path>
              <a:path w="360045" h="260984">
                <a:moveTo>
                  <a:pt x="191749" y="101574"/>
                </a:moveTo>
                <a:lnTo>
                  <a:pt x="167386" y="101574"/>
                </a:lnTo>
                <a:lnTo>
                  <a:pt x="173799" y="107975"/>
                </a:lnTo>
                <a:lnTo>
                  <a:pt x="173799" y="123723"/>
                </a:lnTo>
                <a:lnTo>
                  <a:pt x="167386" y="130124"/>
                </a:lnTo>
                <a:lnTo>
                  <a:pt x="191749" y="130124"/>
                </a:lnTo>
                <a:lnTo>
                  <a:pt x="192098" y="129607"/>
                </a:lnTo>
                <a:lnTo>
                  <a:pt x="194881" y="115849"/>
                </a:lnTo>
                <a:lnTo>
                  <a:pt x="192098" y="102091"/>
                </a:lnTo>
                <a:lnTo>
                  <a:pt x="191749" y="101574"/>
                </a:lnTo>
                <a:close/>
              </a:path>
              <a:path w="360045" h="260984">
                <a:moveTo>
                  <a:pt x="229654" y="37236"/>
                </a:moveTo>
                <a:lnTo>
                  <a:pt x="191726" y="45369"/>
                </a:lnTo>
                <a:lnTo>
                  <a:pt x="172631" y="62864"/>
                </a:lnTo>
                <a:lnTo>
                  <a:pt x="179920" y="74472"/>
                </a:lnTo>
                <a:lnTo>
                  <a:pt x="187591" y="76238"/>
                </a:lnTo>
                <a:lnTo>
                  <a:pt x="193395" y="72567"/>
                </a:lnTo>
                <a:lnTo>
                  <a:pt x="201866" y="68028"/>
                </a:lnTo>
                <a:lnTo>
                  <a:pt x="210815" y="64739"/>
                </a:lnTo>
                <a:lnTo>
                  <a:pt x="220118" y="62739"/>
                </a:lnTo>
                <a:lnTo>
                  <a:pt x="229654" y="62064"/>
                </a:lnTo>
                <a:lnTo>
                  <a:pt x="291785" y="62064"/>
                </a:lnTo>
                <a:lnTo>
                  <a:pt x="265852" y="44565"/>
                </a:lnTo>
                <a:lnTo>
                  <a:pt x="229654" y="37236"/>
                </a:lnTo>
                <a:close/>
              </a:path>
              <a:path w="360045" h="260984">
                <a:moveTo>
                  <a:pt x="229654" y="0"/>
                </a:moveTo>
                <a:lnTo>
                  <a:pt x="169995" y="14544"/>
                </a:lnTo>
                <a:lnTo>
                  <a:pt x="123482" y="54863"/>
                </a:lnTo>
                <a:lnTo>
                  <a:pt x="119494" y="60451"/>
                </a:lnTo>
                <a:lnTo>
                  <a:pt x="120815" y="68198"/>
                </a:lnTo>
                <a:lnTo>
                  <a:pt x="131978" y="76136"/>
                </a:lnTo>
                <a:lnTo>
                  <a:pt x="139725" y="74841"/>
                </a:lnTo>
                <a:lnTo>
                  <a:pt x="143700" y="69265"/>
                </a:lnTo>
                <a:lnTo>
                  <a:pt x="160720" y="50581"/>
                </a:lnTo>
                <a:lnTo>
                  <a:pt x="181371" y="36606"/>
                </a:lnTo>
                <a:lnTo>
                  <a:pt x="204675" y="27848"/>
                </a:lnTo>
                <a:lnTo>
                  <a:pt x="229654" y="24815"/>
                </a:lnTo>
                <a:lnTo>
                  <a:pt x="301911" y="24815"/>
                </a:lnTo>
                <a:lnTo>
                  <a:pt x="280334" y="10257"/>
                </a:lnTo>
                <a:lnTo>
                  <a:pt x="2296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80002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14998" y="10217738"/>
            <a:ext cx="360045" cy="321310"/>
          </a:xfrm>
          <a:custGeom>
            <a:avLst/>
            <a:gdLst/>
            <a:ahLst/>
            <a:cxnLst/>
            <a:rect l="l" t="t" r="r" b="b"/>
            <a:pathLst>
              <a:path w="360045" h="321309">
                <a:moveTo>
                  <a:pt x="110540" y="0"/>
                </a:moveTo>
                <a:lnTo>
                  <a:pt x="102971" y="0"/>
                </a:lnTo>
                <a:lnTo>
                  <a:pt x="96050" y="1270"/>
                </a:lnTo>
                <a:lnTo>
                  <a:pt x="90004" y="5080"/>
                </a:lnTo>
                <a:lnTo>
                  <a:pt x="77472" y="16510"/>
                </a:lnTo>
                <a:lnTo>
                  <a:pt x="69680" y="34290"/>
                </a:lnTo>
                <a:lnTo>
                  <a:pt x="66757" y="55880"/>
                </a:lnTo>
                <a:lnTo>
                  <a:pt x="68834" y="82550"/>
                </a:lnTo>
                <a:lnTo>
                  <a:pt x="69608" y="87630"/>
                </a:lnTo>
                <a:lnTo>
                  <a:pt x="70662" y="92710"/>
                </a:lnTo>
                <a:lnTo>
                  <a:pt x="71843" y="99060"/>
                </a:lnTo>
                <a:lnTo>
                  <a:pt x="42953" y="109220"/>
                </a:lnTo>
                <a:lnTo>
                  <a:pt x="20219" y="123190"/>
                </a:lnTo>
                <a:lnTo>
                  <a:pt x="5337" y="140970"/>
                </a:lnTo>
                <a:lnTo>
                  <a:pt x="0" y="161290"/>
                </a:lnTo>
                <a:lnTo>
                  <a:pt x="5337" y="180340"/>
                </a:lnTo>
                <a:lnTo>
                  <a:pt x="20223" y="198120"/>
                </a:lnTo>
                <a:lnTo>
                  <a:pt x="42964" y="212090"/>
                </a:lnTo>
                <a:lnTo>
                  <a:pt x="71869" y="223520"/>
                </a:lnTo>
                <a:lnTo>
                  <a:pt x="70662" y="228600"/>
                </a:lnTo>
                <a:lnTo>
                  <a:pt x="69634" y="233680"/>
                </a:lnTo>
                <a:lnTo>
                  <a:pt x="68846" y="238760"/>
                </a:lnTo>
                <a:lnTo>
                  <a:pt x="66764" y="265430"/>
                </a:lnTo>
                <a:lnTo>
                  <a:pt x="69686" y="288290"/>
                </a:lnTo>
                <a:lnTo>
                  <a:pt x="77478" y="304800"/>
                </a:lnTo>
                <a:lnTo>
                  <a:pt x="90004" y="316230"/>
                </a:lnTo>
                <a:lnTo>
                  <a:pt x="96062" y="320040"/>
                </a:lnTo>
                <a:lnTo>
                  <a:pt x="102984" y="321310"/>
                </a:lnTo>
                <a:lnTo>
                  <a:pt x="110553" y="321310"/>
                </a:lnTo>
                <a:lnTo>
                  <a:pt x="126472" y="320040"/>
                </a:lnTo>
                <a:lnTo>
                  <a:pt x="143598" y="312420"/>
                </a:lnTo>
                <a:lnTo>
                  <a:pt x="161563" y="300990"/>
                </a:lnTo>
                <a:lnTo>
                  <a:pt x="167707" y="295910"/>
                </a:lnTo>
                <a:lnTo>
                  <a:pt x="104990" y="295910"/>
                </a:lnTo>
                <a:lnTo>
                  <a:pt x="102857" y="294640"/>
                </a:lnTo>
                <a:lnTo>
                  <a:pt x="96913" y="288290"/>
                </a:lnTo>
                <a:lnTo>
                  <a:pt x="93414" y="276860"/>
                </a:lnTo>
                <a:lnTo>
                  <a:pt x="92488" y="260350"/>
                </a:lnTo>
                <a:lnTo>
                  <a:pt x="94259" y="242570"/>
                </a:lnTo>
                <a:lnTo>
                  <a:pt x="95758" y="233680"/>
                </a:lnTo>
                <a:lnTo>
                  <a:pt x="96761" y="229870"/>
                </a:lnTo>
                <a:lnTo>
                  <a:pt x="289591" y="229870"/>
                </a:lnTo>
                <a:lnTo>
                  <a:pt x="289331" y="228600"/>
                </a:lnTo>
                <a:lnTo>
                  <a:pt x="288137" y="223520"/>
                </a:lnTo>
                <a:lnTo>
                  <a:pt x="317035" y="212090"/>
                </a:lnTo>
                <a:lnTo>
                  <a:pt x="157953" y="212090"/>
                </a:lnTo>
                <a:lnTo>
                  <a:pt x="150914" y="210820"/>
                </a:lnTo>
                <a:lnTo>
                  <a:pt x="147984" y="207010"/>
                </a:lnTo>
                <a:lnTo>
                  <a:pt x="113106" y="207010"/>
                </a:lnTo>
                <a:lnTo>
                  <a:pt x="108254" y="205740"/>
                </a:lnTo>
                <a:lnTo>
                  <a:pt x="103619" y="204470"/>
                </a:lnTo>
                <a:lnTo>
                  <a:pt x="105117" y="200660"/>
                </a:lnTo>
                <a:lnTo>
                  <a:pt x="105949" y="198120"/>
                </a:lnTo>
                <a:lnTo>
                  <a:pt x="78676" y="198120"/>
                </a:lnTo>
                <a:lnTo>
                  <a:pt x="56072" y="190500"/>
                </a:lnTo>
                <a:lnTo>
                  <a:pt x="39455" y="180340"/>
                </a:lnTo>
                <a:lnTo>
                  <a:pt x="29206" y="170180"/>
                </a:lnTo>
                <a:lnTo>
                  <a:pt x="25704" y="161290"/>
                </a:lnTo>
                <a:lnTo>
                  <a:pt x="29206" y="151130"/>
                </a:lnTo>
                <a:lnTo>
                  <a:pt x="39455" y="140970"/>
                </a:lnTo>
                <a:lnTo>
                  <a:pt x="56072" y="132080"/>
                </a:lnTo>
                <a:lnTo>
                  <a:pt x="78676" y="123190"/>
                </a:lnTo>
                <a:lnTo>
                  <a:pt x="105949" y="123190"/>
                </a:lnTo>
                <a:lnTo>
                  <a:pt x="105117" y="120650"/>
                </a:lnTo>
                <a:lnTo>
                  <a:pt x="103606" y="116840"/>
                </a:lnTo>
                <a:lnTo>
                  <a:pt x="108254" y="115570"/>
                </a:lnTo>
                <a:lnTo>
                  <a:pt x="113106" y="114300"/>
                </a:lnTo>
                <a:lnTo>
                  <a:pt x="148514" y="114300"/>
                </a:lnTo>
                <a:lnTo>
                  <a:pt x="150850" y="110490"/>
                </a:lnTo>
                <a:lnTo>
                  <a:pt x="157901" y="110490"/>
                </a:lnTo>
                <a:lnTo>
                  <a:pt x="165100" y="109220"/>
                </a:lnTo>
                <a:lnTo>
                  <a:pt x="316944" y="109220"/>
                </a:lnTo>
                <a:lnTo>
                  <a:pt x="287997" y="97790"/>
                </a:lnTo>
                <a:lnTo>
                  <a:pt x="288800" y="92710"/>
                </a:lnTo>
                <a:lnTo>
                  <a:pt x="96735" y="92710"/>
                </a:lnTo>
                <a:lnTo>
                  <a:pt x="95758" y="87630"/>
                </a:lnTo>
                <a:lnTo>
                  <a:pt x="94894" y="83820"/>
                </a:lnTo>
                <a:lnTo>
                  <a:pt x="94234" y="78740"/>
                </a:lnTo>
                <a:lnTo>
                  <a:pt x="92470" y="60960"/>
                </a:lnTo>
                <a:lnTo>
                  <a:pt x="93402" y="45720"/>
                </a:lnTo>
                <a:lnTo>
                  <a:pt x="96905" y="34290"/>
                </a:lnTo>
                <a:lnTo>
                  <a:pt x="102857" y="26670"/>
                </a:lnTo>
                <a:lnTo>
                  <a:pt x="104990" y="25400"/>
                </a:lnTo>
                <a:lnTo>
                  <a:pt x="167692" y="25400"/>
                </a:lnTo>
                <a:lnTo>
                  <a:pt x="161547" y="20320"/>
                </a:lnTo>
                <a:lnTo>
                  <a:pt x="143586" y="8890"/>
                </a:lnTo>
                <a:lnTo>
                  <a:pt x="126463" y="2540"/>
                </a:lnTo>
                <a:lnTo>
                  <a:pt x="110540" y="0"/>
                </a:lnTo>
                <a:close/>
              </a:path>
              <a:path w="360045" h="321309">
                <a:moveTo>
                  <a:pt x="222792" y="285750"/>
                </a:moveTo>
                <a:lnTo>
                  <a:pt x="179997" y="285750"/>
                </a:lnTo>
                <a:lnTo>
                  <a:pt x="198436" y="300990"/>
                </a:lnTo>
                <a:lnTo>
                  <a:pt x="216401" y="312420"/>
                </a:lnTo>
                <a:lnTo>
                  <a:pt x="233528" y="320040"/>
                </a:lnTo>
                <a:lnTo>
                  <a:pt x="249453" y="321310"/>
                </a:lnTo>
                <a:lnTo>
                  <a:pt x="257022" y="321310"/>
                </a:lnTo>
                <a:lnTo>
                  <a:pt x="263931" y="320040"/>
                </a:lnTo>
                <a:lnTo>
                  <a:pt x="270002" y="316230"/>
                </a:lnTo>
                <a:lnTo>
                  <a:pt x="282521" y="304800"/>
                </a:lnTo>
                <a:lnTo>
                  <a:pt x="286714" y="295910"/>
                </a:lnTo>
                <a:lnTo>
                  <a:pt x="246908" y="295910"/>
                </a:lnTo>
                <a:lnTo>
                  <a:pt x="233133" y="292100"/>
                </a:lnTo>
                <a:lnTo>
                  <a:pt x="222792" y="285750"/>
                </a:lnTo>
                <a:close/>
              </a:path>
              <a:path w="360045" h="321309">
                <a:moveTo>
                  <a:pt x="263245" y="229870"/>
                </a:moveTo>
                <a:lnTo>
                  <a:pt x="96761" y="229870"/>
                </a:lnTo>
                <a:lnTo>
                  <a:pt x="106428" y="231140"/>
                </a:lnTo>
                <a:lnTo>
                  <a:pt x="116305" y="233680"/>
                </a:lnTo>
                <a:lnTo>
                  <a:pt x="136563" y="236220"/>
                </a:lnTo>
                <a:lnTo>
                  <a:pt x="142820" y="243840"/>
                </a:lnTo>
                <a:lnTo>
                  <a:pt x="149156" y="252730"/>
                </a:lnTo>
                <a:lnTo>
                  <a:pt x="161988" y="267970"/>
                </a:lnTo>
                <a:lnTo>
                  <a:pt x="147020" y="279400"/>
                </a:lnTo>
                <a:lnTo>
                  <a:pt x="133208" y="288290"/>
                </a:lnTo>
                <a:lnTo>
                  <a:pt x="120928" y="294640"/>
                </a:lnTo>
                <a:lnTo>
                  <a:pt x="110553" y="295910"/>
                </a:lnTo>
                <a:lnTo>
                  <a:pt x="167707" y="295910"/>
                </a:lnTo>
                <a:lnTo>
                  <a:pt x="179997" y="285750"/>
                </a:lnTo>
                <a:lnTo>
                  <a:pt x="222792" y="285750"/>
                </a:lnTo>
                <a:lnTo>
                  <a:pt x="216587" y="281940"/>
                </a:lnTo>
                <a:lnTo>
                  <a:pt x="198031" y="267970"/>
                </a:lnTo>
                <a:lnTo>
                  <a:pt x="210861" y="252730"/>
                </a:lnTo>
                <a:lnTo>
                  <a:pt x="213573" y="248920"/>
                </a:lnTo>
                <a:lnTo>
                  <a:pt x="179997" y="248920"/>
                </a:lnTo>
                <a:lnTo>
                  <a:pt x="170472" y="237490"/>
                </a:lnTo>
                <a:lnTo>
                  <a:pt x="222401" y="237490"/>
                </a:lnTo>
                <a:lnTo>
                  <a:pt x="223443" y="236220"/>
                </a:lnTo>
                <a:lnTo>
                  <a:pt x="243692" y="233680"/>
                </a:lnTo>
                <a:lnTo>
                  <a:pt x="253570" y="231140"/>
                </a:lnTo>
                <a:lnTo>
                  <a:pt x="263245" y="229870"/>
                </a:lnTo>
                <a:close/>
              </a:path>
              <a:path w="360045" h="321309">
                <a:moveTo>
                  <a:pt x="289591" y="229870"/>
                </a:moveTo>
                <a:lnTo>
                  <a:pt x="263245" y="229870"/>
                </a:lnTo>
                <a:lnTo>
                  <a:pt x="264236" y="233680"/>
                </a:lnTo>
                <a:lnTo>
                  <a:pt x="265087" y="238760"/>
                </a:lnTo>
                <a:lnTo>
                  <a:pt x="265760" y="242570"/>
                </a:lnTo>
                <a:lnTo>
                  <a:pt x="267516" y="260350"/>
                </a:lnTo>
                <a:lnTo>
                  <a:pt x="266584" y="276860"/>
                </a:lnTo>
                <a:lnTo>
                  <a:pt x="263086" y="288290"/>
                </a:lnTo>
                <a:lnTo>
                  <a:pt x="257149" y="294640"/>
                </a:lnTo>
                <a:lnTo>
                  <a:pt x="246908" y="295910"/>
                </a:lnTo>
                <a:lnTo>
                  <a:pt x="286714" y="295910"/>
                </a:lnTo>
                <a:lnTo>
                  <a:pt x="290309" y="288290"/>
                </a:lnTo>
                <a:lnTo>
                  <a:pt x="293229" y="265430"/>
                </a:lnTo>
                <a:lnTo>
                  <a:pt x="291147" y="238760"/>
                </a:lnTo>
                <a:lnTo>
                  <a:pt x="290372" y="233680"/>
                </a:lnTo>
                <a:lnTo>
                  <a:pt x="289591" y="229870"/>
                </a:lnTo>
                <a:close/>
              </a:path>
              <a:path w="360045" h="321309">
                <a:moveTo>
                  <a:pt x="222401" y="237490"/>
                </a:moveTo>
                <a:lnTo>
                  <a:pt x="189509" y="237490"/>
                </a:lnTo>
                <a:lnTo>
                  <a:pt x="179997" y="248920"/>
                </a:lnTo>
                <a:lnTo>
                  <a:pt x="213573" y="248920"/>
                </a:lnTo>
                <a:lnTo>
                  <a:pt x="217190" y="243840"/>
                </a:lnTo>
                <a:lnTo>
                  <a:pt x="222401" y="237490"/>
                </a:lnTo>
                <a:close/>
              </a:path>
              <a:path w="360045" h="321309">
                <a:moveTo>
                  <a:pt x="316944" y="109220"/>
                </a:moveTo>
                <a:lnTo>
                  <a:pt x="194900" y="109220"/>
                </a:lnTo>
                <a:lnTo>
                  <a:pt x="202103" y="110490"/>
                </a:lnTo>
                <a:lnTo>
                  <a:pt x="209156" y="110490"/>
                </a:lnTo>
                <a:lnTo>
                  <a:pt x="213046" y="116840"/>
                </a:lnTo>
                <a:lnTo>
                  <a:pt x="234981" y="154940"/>
                </a:lnTo>
                <a:lnTo>
                  <a:pt x="238188" y="161290"/>
                </a:lnTo>
                <a:lnTo>
                  <a:pt x="216911" y="199390"/>
                </a:lnTo>
                <a:lnTo>
                  <a:pt x="202103" y="212090"/>
                </a:lnTo>
                <a:lnTo>
                  <a:pt x="317035" y="212090"/>
                </a:lnTo>
                <a:lnTo>
                  <a:pt x="325303" y="207010"/>
                </a:lnTo>
                <a:lnTo>
                  <a:pt x="241884" y="207010"/>
                </a:lnTo>
                <a:lnTo>
                  <a:pt x="245186" y="201930"/>
                </a:lnTo>
                <a:lnTo>
                  <a:pt x="248386" y="196850"/>
                </a:lnTo>
                <a:lnTo>
                  <a:pt x="249885" y="194310"/>
                </a:lnTo>
                <a:lnTo>
                  <a:pt x="251421" y="190500"/>
                </a:lnTo>
                <a:lnTo>
                  <a:pt x="278587" y="190500"/>
                </a:lnTo>
                <a:lnTo>
                  <a:pt x="278132" y="189230"/>
                </a:lnTo>
                <a:lnTo>
                  <a:pt x="274588" y="180340"/>
                </a:lnTo>
                <a:lnTo>
                  <a:pt x="270703" y="170180"/>
                </a:lnTo>
                <a:lnTo>
                  <a:pt x="266496" y="161290"/>
                </a:lnTo>
                <a:lnTo>
                  <a:pt x="270606" y="151130"/>
                </a:lnTo>
                <a:lnTo>
                  <a:pt x="274426" y="142240"/>
                </a:lnTo>
                <a:lnTo>
                  <a:pt x="277939" y="132080"/>
                </a:lnTo>
                <a:lnTo>
                  <a:pt x="278394" y="130810"/>
                </a:lnTo>
                <a:lnTo>
                  <a:pt x="251434" y="130810"/>
                </a:lnTo>
                <a:lnTo>
                  <a:pt x="249897" y="128270"/>
                </a:lnTo>
                <a:lnTo>
                  <a:pt x="248399" y="124460"/>
                </a:lnTo>
                <a:lnTo>
                  <a:pt x="245186" y="119380"/>
                </a:lnTo>
                <a:lnTo>
                  <a:pt x="241884" y="114300"/>
                </a:lnTo>
                <a:lnTo>
                  <a:pt x="325228" y="114300"/>
                </a:lnTo>
                <a:lnTo>
                  <a:pt x="316944" y="109220"/>
                </a:lnTo>
                <a:close/>
              </a:path>
              <a:path w="360045" h="321309">
                <a:moveTo>
                  <a:pt x="137746" y="190500"/>
                </a:moveTo>
                <a:lnTo>
                  <a:pt x="108572" y="190500"/>
                </a:lnTo>
                <a:lnTo>
                  <a:pt x="110109" y="194310"/>
                </a:lnTo>
                <a:lnTo>
                  <a:pt x="111594" y="196850"/>
                </a:lnTo>
                <a:lnTo>
                  <a:pt x="114808" y="201930"/>
                </a:lnTo>
                <a:lnTo>
                  <a:pt x="116471" y="204470"/>
                </a:lnTo>
                <a:lnTo>
                  <a:pt x="118097" y="207010"/>
                </a:lnTo>
                <a:lnTo>
                  <a:pt x="147984" y="207010"/>
                </a:lnTo>
                <a:lnTo>
                  <a:pt x="147007" y="205740"/>
                </a:lnTo>
                <a:lnTo>
                  <a:pt x="143124" y="199390"/>
                </a:lnTo>
                <a:lnTo>
                  <a:pt x="137746" y="190500"/>
                </a:lnTo>
                <a:close/>
              </a:path>
              <a:path w="360045" h="321309">
                <a:moveTo>
                  <a:pt x="278587" y="190500"/>
                </a:moveTo>
                <a:lnTo>
                  <a:pt x="251421" y="190500"/>
                </a:lnTo>
                <a:lnTo>
                  <a:pt x="253212" y="195580"/>
                </a:lnTo>
                <a:lnTo>
                  <a:pt x="254863" y="200660"/>
                </a:lnTo>
                <a:lnTo>
                  <a:pt x="256387" y="204470"/>
                </a:lnTo>
                <a:lnTo>
                  <a:pt x="251752" y="205740"/>
                </a:lnTo>
                <a:lnTo>
                  <a:pt x="246900" y="207010"/>
                </a:lnTo>
                <a:lnTo>
                  <a:pt x="325303" y="207010"/>
                </a:lnTo>
                <a:lnTo>
                  <a:pt x="339772" y="198120"/>
                </a:lnTo>
                <a:lnTo>
                  <a:pt x="281317" y="198120"/>
                </a:lnTo>
                <a:lnTo>
                  <a:pt x="278587" y="190500"/>
                </a:lnTo>
                <a:close/>
              </a:path>
              <a:path w="360045" h="321309">
                <a:moveTo>
                  <a:pt x="105949" y="123190"/>
                </a:moveTo>
                <a:lnTo>
                  <a:pt x="78676" y="123190"/>
                </a:lnTo>
                <a:lnTo>
                  <a:pt x="81854" y="132080"/>
                </a:lnTo>
                <a:lnTo>
                  <a:pt x="85390" y="142240"/>
                </a:lnTo>
                <a:lnTo>
                  <a:pt x="89261" y="151130"/>
                </a:lnTo>
                <a:lnTo>
                  <a:pt x="93446" y="161290"/>
                </a:lnTo>
                <a:lnTo>
                  <a:pt x="89261" y="170180"/>
                </a:lnTo>
                <a:lnTo>
                  <a:pt x="85390" y="180340"/>
                </a:lnTo>
                <a:lnTo>
                  <a:pt x="81854" y="189230"/>
                </a:lnTo>
                <a:lnTo>
                  <a:pt x="78676" y="198120"/>
                </a:lnTo>
                <a:lnTo>
                  <a:pt x="105949" y="198120"/>
                </a:lnTo>
                <a:lnTo>
                  <a:pt x="106781" y="195580"/>
                </a:lnTo>
                <a:lnTo>
                  <a:pt x="108572" y="190500"/>
                </a:lnTo>
                <a:lnTo>
                  <a:pt x="137746" y="190500"/>
                </a:lnTo>
                <a:lnTo>
                  <a:pt x="135458" y="186690"/>
                </a:lnTo>
                <a:lnTo>
                  <a:pt x="131830" y="180340"/>
                </a:lnTo>
                <a:lnTo>
                  <a:pt x="128350" y="173990"/>
                </a:lnTo>
                <a:lnTo>
                  <a:pt x="125012" y="167640"/>
                </a:lnTo>
                <a:lnTo>
                  <a:pt x="121805" y="161290"/>
                </a:lnTo>
                <a:lnTo>
                  <a:pt x="125012" y="154940"/>
                </a:lnTo>
                <a:lnTo>
                  <a:pt x="128350" y="147320"/>
                </a:lnTo>
                <a:lnTo>
                  <a:pt x="131830" y="140970"/>
                </a:lnTo>
                <a:lnTo>
                  <a:pt x="135458" y="134620"/>
                </a:lnTo>
                <a:lnTo>
                  <a:pt x="137738" y="130810"/>
                </a:lnTo>
                <a:lnTo>
                  <a:pt x="108572" y="130810"/>
                </a:lnTo>
                <a:lnTo>
                  <a:pt x="106781" y="125730"/>
                </a:lnTo>
                <a:lnTo>
                  <a:pt x="105949" y="123190"/>
                </a:lnTo>
                <a:close/>
              </a:path>
              <a:path w="360045" h="321309">
                <a:moveTo>
                  <a:pt x="339726" y="123190"/>
                </a:moveTo>
                <a:lnTo>
                  <a:pt x="281127" y="123190"/>
                </a:lnTo>
                <a:lnTo>
                  <a:pt x="303798" y="132080"/>
                </a:lnTo>
                <a:lnTo>
                  <a:pt x="320476" y="140970"/>
                </a:lnTo>
                <a:lnTo>
                  <a:pt x="330770" y="151130"/>
                </a:lnTo>
                <a:lnTo>
                  <a:pt x="334289" y="161290"/>
                </a:lnTo>
                <a:lnTo>
                  <a:pt x="330784" y="170180"/>
                </a:lnTo>
                <a:lnTo>
                  <a:pt x="320528" y="180340"/>
                </a:lnTo>
                <a:lnTo>
                  <a:pt x="303910" y="190500"/>
                </a:lnTo>
                <a:lnTo>
                  <a:pt x="281317" y="198120"/>
                </a:lnTo>
                <a:lnTo>
                  <a:pt x="339772" y="198120"/>
                </a:lnTo>
                <a:lnTo>
                  <a:pt x="354656" y="180340"/>
                </a:lnTo>
                <a:lnTo>
                  <a:pt x="359994" y="161290"/>
                </a:lnTo>
                <a:lnTo>
                  <a:pt x="354643" y="140970"/>
                </a:lnTo>
                <a:lnTo>
                  <a:pt x="339726" y="123190"/>
                </a:lnTo>
                <a:close/>
              </a:path>
              <a:path w="360045" h="321309">
                <a:moveTo>
                  <a:pt x="179997" y="132080"/>
                </a:moveTo>
                <a:lnTo>
                  <a:pt x="168738" y="134620"/>
                </a:lnTo>
                <a:lnTo>
                  <a:pt x="159546" y="139700"/>
                </a:lnTo>
                <a:lnTo>
                  <a:pt x="153350" y="149860"/>
                </a:lnTo>
                <a:lnTo>
                  <a:pt x="151079" y="161290"/>
                </a:lnTo>
                <a:lnTo>
                  <a:pt x="153350" y="171450"/>
                </a:lnTo>
                <a:lnTo>
                  <a:pt x="159546" y="181610"/>
                </a:lnTo>
                <a:lnTo>
                  <a:pt x="168738" y="187960"/>
                </a:lnTo>
                <a:lnTo>
                  <a:pt x="179997" y="189230"/>
                </a:lnTo>
                <a:lnTo>
                  <a:pt x="191259" y="187960"/>
                </a:lnTo>
                <a:lnTo>
                  <a:pt x="200459" y="181610"/>
                </a:lnTo>
                <a:lnTo>
                  <a:pt x="206664" y="171450"/>
                </a:lnTo>
                <a:lnTo>
                  <a:pt x="208940" y="161290"/>
                </a:lnTo>
                <a:lnTo>
                  <a:pt x="206664" y="149860"/>
                </a:lnTo>
                <a:lnTo>
                  <a:pt x="200459" y="139700"/>
                </a:lnTo>
                <a:lnTo>
                  <a:pt x="191259" y="134620"/>
                </a:lnTo>
                <a:lnTo>
                  <a:pt x="179997" y="132080"/>
                </a:lnTo>
                <a:close/>
              </a:path>
              <a:path w="360045" h="321309">
                <a:moveTo>
                  <a:pt x="148514" y="114300"/>
                </a:moveTo>
                <a:lnTo>
                  <a:pt x="118097" y="114300"/>
                </a:lnTo>
                <a:lnTo>
                  <a:pt x="116471" y="116840"/>
                </a:lnTo>
                <a:lnTo>
                  <a:pt x="114808" y="119380"/>
                </a:lnTo>
                <a:lnTo>
                  <a:pt x="113182" y="121920"/>
                </a:lnTo>
                <a:lnTo>
                  <a:pt x="111594" y="124460"/>
                </a:lnTo>
                <a:lnTo>
                  <a:pt x="110109" y="128270"/>
                </a:lnTo>
                <a:lnTo>
                  <a:pt x="108572" y="130810"/>
                </a:lnTo>
                <a:lnTo>
                  <a:pt x="137738" y="130810"/>
                </a:lnTo>
                <a:lnTo>
                  <a:pt x="143092" y="121920"/>
                </a:lnTo>
                <a:lnTo>
                  <a:pt x="146957" y="116840"/>
                </a:lnTo>
                <a:lnTo>
                  <a:pt x="148514" y="114300"/>
                </a:lnTo>
                <a:close/>
              </a:path>
              <a:path w="360045" h="321309">
                <a:moveTo>
                  <a:pt x="325228" y="114300"/>
                </a:moveTo>
                <a:lnTo>
                  <a:pt x="246926" y="114300"/>
                </a:lnTo>
                <a:lnTo>
                  <a:pt x="251790" y="115570"/>
                </a:lnTo>
                <a:lnTo>
                  <a:pt x="256438" y="116840"/>
                </a:lnTo>
                <a:lnTo>
                  <a:pt x="254965" y="120650"/>
                </a:lnTo>
                <a:lnTo>
                  <a:pt x="253276" y="125730"/>
                </a:lnTo>
                <a:lnTo>
                  <a:pt x="251434" y="130810"/>
                </a:lnTo>
                <a:lnTo>
                  <a:pt x="278394" y="130810"/>
                </a:lnTo>
                <a:lnTo>
                  <a:pt x="281127" y="123190"/>
                </a:lnTo>
                <a:lnTo>
                  <a:pt x="339726" y="123190"/>
                </a:lnTo>
                <a:lnTo>
                  <a:pt x="325228" y="114300"/>
                </a:lnTo>
                <a:close/>
              </a:path>
              <a:path w="360045" h="321309">
                <a:moveTo>
                  <a:pt x="167692" y="25400"/>
                </a:moveTo>
                <a:lnTo>
                  <a:pt x="110540" y="25400"/>
                </a:lnTo>
                <a:lnTo>
                  <a:pt x="120922" y="26670"/>
                </a:lnTo>
                <a:lnTo>
                  <a:pt x="133207" y="33020"/>
                </a:lnTo>
                <a:lnTo>
                  <a:pt x="147020" y="41910"/>
                </a:lnTo>
                <a:lnTo>
                  <a:pt x="161988" y="54610"/>
                </a:lnTo>
                <a:lnTo>
                  <a:pt x="155547" y="60960"/>
                </a:lnTo>
                <a:lnTo>
                  <a:pt x="149151" y="69850"/>
                </a:lnTo>
                <a:lnTo>
                  <a:pt x="142818" y="77470"/>
                </a:lnTo>
                <a:lnTo>
                  <a:pt x="136563" y="86360"/>
                </a:lnTo>
                <a:lnTo>
                  <a:pt x="106418" y="90170"/>
                </a:lnTo>
                <a:lnTo>
                  <a:pt x="96735" y="92710"/>
                </a:lnTo>
                <a:lnTo>
                  <a:pt x="263321" y="92710"/>
                </a:lnTo>
                <a:lnTo>
                  <a:pt x="253631" y="90170"/>
                </a:lnTo>
                <a:lnTo>
                  <a:pt x="223443" y="86360"/>
                </a:lnTo>
                <a:lnTo>
                  <a:pt x="221654" y="83820"/>
                </a:lnTo>
                <a:lnTo>
                  <a:pt x="170459" y="83820"/>
                </a:lnTo>
                <a:lnTo>
                  <a:pt x="179997" y="72390"/>
                </a:lnTo>
                <a:lnTo>
                  <a:pt x="212955" y="72390"/>
                </a:lnTo>
                <a:lnTo>
                  <a:pt x="210842" y="69850"/>
                </a:lnTo>
                <a:lnTo>
                  <a:pt x="204441" y="60960"/>
                </a:lnTo>
                <a:lnTo>
                  <a:pt x="197993" y="54610"/>
                </a:lnTo>
                <a:lnTo>
                  <a:pt x="212963" y="41910"/>
                </a:lnTo>
                <a:lnTo>
                  <a:pt x="222832" y="35560"/>
                </a:lnTo>
                <a:lnTo>
                  <a:pt x="179984" y="35560"/>
                </a:lnTo>
                <a:lnTo>
                  <a:pt x="167692" y="25400"/>
                </a:lnTo>
                <a:close/>
              </a:path>
              <a:path w="360045" h="321309">
                <a:moveTo>
                  <a:pt x="286768" y="25400"/>
                </a:moveTo>
                <a:lnTo>
                  <a:pt x="254990" y="25400"/>
                </a:lnTo>
                <a:lnTo>
                  <a:pt x="257136" y="26670"/>
                </a:lnTo>
                <a:lnTo>
                  <a:pt x="263664" y="35560"/>
                </a:lnTo>
                <a:lnTo>
                  <a:pt x="267125" y="48260"/>
                </a:lnTo>
                <a:lnTo>
                  <a:pt x="267138" y="68580"/>
                </a:lnTo>
                <a:lnTo>
                  <a:pt x="263321" y="92710"/>
                </a:lnTo>
                <a:lnTo>
                  <a:pt x="288800" y="92710"/>
                </a:lnTo>
                <a:lnTo>
                  <a:pt x="292813" y="67310"/>
                </a:lnTo>
                <a:lnTo>
                  <a:pt x="291949" y="40640"/>
                </a:lnTo>
                <a:lnTo>
                  <a:pt x="286768" y="25400"/>
                </a:lnTo>
                <a:close/>
              </a:path>
              <a:path w="360045" h="321309">
                <a:moveTo>
                  <a:pt x="212955" y="72390"/>
                </a:moveTo>
                <a:lnTo>
                  <a:pt x="179997" y="72390"/>
                </a:lnTo>
                <a:lnTo>
                  <a:pt x="189509" y="83820"/>
                </a:lnTo>
                <a:lnTo>
                  <a:pt x="221654" y="83820"/>
                </a:lnTo>
                <a:lnTo>
                  <a:pt x="217181" y="77470"/>
                </a:lnTo>
                <a:lnTo>
                  <a:pt x="212955" y="72390"/>
                </a:lnTo>
                <a:close/>
              </a:path>
              <a:path w="360045" h="321309">
                <a:moveTo>
                  <a:pt x="257022" y="0"/>
                </a:moveTo>
                <a:lnTo>
                  <a:pt x="249453" y="0"/>
                </a:lnTo>
                <a:lnTo>
                  <a:pt x="233528" y="2540"/>
                </a:lnTo>
                <a:lnTo>
                  <a:pt x="216400" y="8890"/>
                </a:lnTo>
                <a:lnTo>
                  <a:pt x="198430" y="20320"/>
                </a:lnTo>
                <a:lnTo>
                  <a:pt x="179984" y="35560"/>
                </a:lnTo>
                <a:lnTo>
                  <a:pt x="222832" y="35560"/>
                </a:lnTo>
                <a:lnTo>
                  <a:pt x="226780" y="33020"/>
                </a:lnTo>
                <a:lnTo>
                  <a:pt x="239069" y="26670"/>
                </a:lnTo>
                <a:lnTo>
                  <a:pt x="249453" y="25400"/>
                </a:lnTo>
                <a:lnTo>
                  <a:pt x="286768" y="25400"/>
                </a:lnTo>
                <a:lnTo>
                  <a:pt x="284609" y="19050"/>
                </a:lnTo>
                <a:lnTo>
                  <a:pt x="270002" y="5080"/>
                </a:lnTo>
                <a:lnTo>
                  <a:pt x="263931" y="1270"/>
                </a:lnTo>
                <a:lnTo>
                  <a:pt x="2570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09998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AFC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43334" y="10229414"/>
            <a:ext cx="363855" cy="286385"/>
          </a:xfrm>
          <a:custGeom>
            <a:avLst/>
            <a:gdLst/>
            <a:ahLst/>
            <a:cxnLst/>
            <a:rect l="l" t="t" r="r" b="b"/>
            <a:pathLst>
              <a:path w="363854" h="286384">
                <a:moveTo>
                  <a:pt x="108204" y="12"/>
                </a:moveTo>
                <a:lnTo>
                  <a:pt x="102120" y="2476"/>
                </a:lnTo>
                <a:lnTo>
                  <a:pt x="99707" y="4864"/>
                </a:lnTo>
                <a:lnTo>
                  <a:pt x="0" y="241693"/>
                </a:lnTo>
                <a:lnTo>
                  <a:pt x="2946" y="248932"/>
                </a:lnTo>
                <a:lnTo>
                  <a:pt x="50826" y="266725"/>
                </a:lnTo>
                <a:lnTo>
                  <a:pt x="93537" y="277585"/>
                </a:lnTo>
                <a:lnTo>
                  <a:pt x="137202" y="284123"/>
                </a:lnTo>
                <a:lnTo>
                  <a:pt x="181673" y="286308"/>
                </a:lnTo>
                <a:lnTo>
                  <a:pt x="226137" y="284123"/>
                </a:lnTo>
                <a:lnTo>
                  <a:pt x="269798" y="277585"/>
                </a:lnTo>
                <a:lnTo>
                  <a:pt x="312507" y="266725"/>
                </a:lnTo>
                <a:lnTo>
                  <a:pt x="326528" y="261620"/>
                </a:lnTo>
                <a:lnTo>
                  <a:pt x="181673" y="261620"/>
                </a:lnTo>
                <a:lnTo>
                  <a:pt x="142733" y="259849"/>
                </a:lnTo>
                <a:lnTo>
                  <a:pt x="104436" y="254550"/>
                </a:lnTo>
                <a:lnTo>
                  <a:pt x="66900" y="245744"/>
                </a:lnTo>
                <a:lnTo>
                  <a:pt x="30238" y="233451"/>
                </a:lnTo>
                <a:lnTo>
                  <a:pt x="116547" y="28473"/>
                </a:lnTo>
                <a:lnTo>
                  <a:pt x="273580" y="28473"/>
                </a:lnTo>
                <a:lnTo>
                  <a:pt x="267797" y="14735"/>
                </a:lnTo>
                <a:lnTo>
                  <a:pt x="181663" y="14735"/>
                </a:lnTo>
                <a:lnTo>
                  <a:pt x="147520" y="11375"/>
                </a:lnTo>
                <a:lnTo>
                  <a:pt x="114617" y="1295"/>
                </a:lnTo>
                <a:lnTo>
                  <a:pt x="111582" y="38"/>
                </a:lnTo>
                <a:lnTo>
                  <a:pt x="108204" y="12"/>
                </a:lnTo>
                <a:close/>
              </a:path>
              <a:path w="363854" h="286384">
                <a:moveTo>
                  <a:pt x="273580" y="28473"/>
                </a:moveTo>
                <a:lnTo>
                  <a:pt x="246786" y="28473"/>
                </a:lnTo>
                <a:lnTo>
                  <a:pt x="333095" y="233451"/>
                </a:lnTo>
                <a:lnTo>
                  <a:pt x="296428" y="245744"/>
                </a:lnTo>
                <a:lnTo>
                  <a:pt x="258894" y="254550"/>
                </a:lnTo>
                <a:lnTo>
                  <a:pt x="220604" y="259849"/>
                </a:lnTo>
                <a:lnTo>
                  <a:pt x="181673" y="261620"/>
                </a:lnTo>
                <a:lnTo>
                  <a:pt x="326528" y="261620"/>
                </a:lnTo>
                <a:lnTo>
                  <a:pt x="354114" y="251574"/>
                </a:lnTo>
                <a:lnTo>
                  <a:pt x="360387" y="248932"/>
                </a:lnTo>
                <a:lnTo>
                  <a:pt x="363347" y="241693"/>
                </a:lnTo>
                <a:lnTo>
                  <a:pt x="273580" y="28473"/>
                </a:lnTo>
                <a:close/>
              </a:path>
              <a:path w="363854" h="286384">
                <a:moveTo>
                  <a:pt x="149352" y="213652"/>
                </a:moveTo>
                <a:lnTo>
                  <a:pt x="133896" y="213652"/>
                </a:lnTo>
                <a:lnTo>
                  <a:pt x="127635" y="219925"/>
                </a:lnTo>
                <a:lnTo>
                  <a:pt x="127685" y="235419"/>
                </a:lnTo>
                <a:lnTo>
                  <a:pt x="133896" y="241642"/>
                </a:lnTo>
                <a:lnTo>
                  <a:pt x="149352" y="241642"/>
                </a:lnTo>
                <a:lnTo>
                  <a:pt x="155562" y="235419"/>
                </a:lnTo>
                <a:lnTo>
                  <a:pt x="155613" y="219925"/>
                </a:lnTo>
                <a:lnTo>
                  <a:pt x="149352" y="213652"/>
                </a:lnTo>
                <a:close/>
              </a:path>
              <a:path w="363854" h="286384">
                <a:moveTo>
                  <a:pt x="203339" y="208000"/>
                </a:moveTo>
                <a:lnTo>
                  <a:pt x="187883" y="208000"/>
                </a:lnTo>
                <a:lnTo>
                  <a:pt x="181622" y="214261"/>
                </a:lnTo>
                <a:lnTo>
                  <a:pt x="181622" y="229717"/>
                </a:lnTo>
                <a:lnTo>
                  <a:pt x="187883" y="235978"/>
                </a:lnTo>
                <a:lnTo>
                  <a:pt x="203339" y="235978"/>
                </a:lnTo>
                <a:lnTo>
                  <a:pt x="209600" y="229717"/>
                </a:lnTo>
                <a:lnTo>
                  <a:pt x="209600" y="214261"/>
                </a:lnTo>
                <a:lnTo>
                  <a:pt x="203339" y="208000"/>
                </a:lnTo>
                <a:close/>
              </a:path>
              <a:path w="363854" h="286384">
                <a:moveTo>
                  <a:pt x="104101" y="193598"/>
                </a:moveTo>
                <a:lnTo>
                  <a:pt x="88646" y="193598"/>
                </a:lnTo>
                <a:lnTo>
                  <a:pt x="82384" y="199872"/>
                </a:lnTo>
                <a:lnTo>
                  <a:pt x="82384" y="215315"/>
                </a:lnTo>
                <a:lnTo>
                  <a:pt x="88646" y="221589"/>
                </a:lnTo>
                <a:lnTo>
                  <a:pt x="104101" y="221589"/>
                </a:lnTo>
                <a:lnTo>
                  <a:pt x="110363" y="215315"/>
                </a:lnTo>
                <a:lnTo>
                  <a:pt x="110363" y="199872"/>
                </a:lnTo>
                <a:lnTo>
                  <a:pt x="104101" y="193598"/>
                </a:lnTo>
                <a:close/>
              </a:path>
              <a:path w="363854" h="286384">
                <a:moveTo>
                  <a:pt x="283438" y="189484"/>
                </a:moveTo>
                <a:lnTo>
                  <a:pt x="267995" y="189484"/>
                </a:lnTo>
                <a:lnTo>
                  <a:pt x="261721" y="195745"/>
                </a:lnTo>
                <a:lnTo>
                  <a:pt x="261721" y="211201"/>
                </a:lnTo>
                <a:lnTo>
                  <a:pt x="267995" y="217462"/>
                </a:lnTo>
                <a:lnTo>
                  <a:pt x="283438" y="217462"/>
                </a:lnTo>
                <a:lnTo>
                  <a:pt x="289712" y="211201"/>
                </a:lnTo>
                <a:lnTo>
                  <a:pt x="289712" y="195745"/>
                </a:lnTo>
                <a:lnTo>
                  <a:pt x="283438" y="189484"/>
                </a:lnTo>
                <a:close/>
              </a:path>
              <a:path w="363854" h="286384">
                <a:moveTo>
                  <a:pt x="237782" y="179209"/>
                </a:moveTo>
                <a:lnTo>
                  <a:pt x="222338" y="179209"/>
                </a:lnTo>
                <a:lnTo>
                  <a:pt x="216065" y="185470"/>
                </a:lnTo>
                <a:lnTo>
                  <a:pt x="216166" y="201015"/>
                </a:lnTo>
                <a:lnTo>
                  <a:pt x="222338" y="207187"/>
                </a:lnTo>
                <a:lnTo>
                  <a:pt x="237782" y="207187"/>
                </a:lnTo>
                <a:lnTo>
                  <a:pt x="243954" y="201015"/>
                </a:lnTo>
                <a:lnTo>
                  <a:pt x="244055" y="185470"/>
                </a:lnTo>
                <a:lnTo>
                  <a:pt x="237782" y="179209"/>
                </a:lnTo>
                <a:close/>
              </a:path>
              <a:path w="363854" h="286384">
                <a:moveTo>
                  <a:pt x="164782" y="173037"/>
                </a:moveTo>
                <a:lnTo>
                  <a:pt x="149326" y="173037"/>
                </a:lnTo>
                <a:lnTo>
                  <a:pt x="143141" y="179209"/>
                </a:lnTo>
                <a:lnTo>
                  <a:pt x="143052" y="194754"/>
                </a:lnTo>
                <a:lnTo>
                  <a:pt x="149326" y="201015"/>
                </a:lnTo>
                <a:lnTo>
                  <a:pt x="164782" y="201015"/>
                </a:lnTo>
                <a:lnTo>
                  <a:pt x="171043" y="194754"/>
                </a:lnTo>
                <a:lnTo>
                  <a:pt x="170954" y="179209"/>
                </a:lnTo>
                <a:lnTo>
                  <a:pt x="164782" y="173037"/>
                </a:lnTo>
                <a:close/>
              </a:path>
              <a:path w="363854" h="286384">
                <a:moveTo>
                  <a:pt x="95338" y="146812"/>
                </a:moveTo>
                <a:lnTo>
                  <a:pt x="79895" y="146812"/>
                </a:lnTo>
                <a:lnTo>
                  <a:pt x="73621" y="153073"/>
                </a:lnTo>
                <a:lnTo>
                  <a:pt x="73621" y="168529"/>
                </a:lnTo>
                <a:lnTo>
                  <a:pt x="79895" y="174790"/>
                </a:lnTo>
                <a:lnTo>
                  <a:pt x="95338" y="174790"/>
                </a:lnTo>
                <a:lnTo>
                  <a:pt x="101612" y="168529"/>
                </a:lnTo>
                <a:lnTo>
                  <a:pt x="101612" y="153073"/>
                </a:lnTo>
                <a:lnTo>
                  <a:pt x="95338" y="146812"/>
                </a:lnTo>
                <a:close/>
              </a:path>
              <a:path w="363854" h="286384">
                <a:moveTo>
                  <a:pt x="208470" y="142176"/>
                </a:moveTo>
                <a:lnTo>
                  <a:pt x="193027" y="142176"/>
                </a:lnTo>
                <a:lnTo>
                  <a:pt x="186753" y="148450"/>
                </a:lnTo>
                <a:lnTo>
                  <a:pt x="186753" y="163893"/>
                </a:lnTo>
                <a:lnTo>
                  <a:pt x="193027" y="170167"/>
                </a:lnTo>
                <a:lnTo>
                  <a:pt x="208470" y="170167"/>
                </a:lnTo>
                <a:lnTo>
                  <a:pt x="214744" y="163893"/>
                </a:lnTo>
                <a:lnTo>
                  <a:pt x="214744" y="148450"/>
                </a:lnTo>
                <a:lnTo>
                  <a:pt x="208470" y="142176"/>
                </a:lnTo>
                <a:close/>
              </a:path>
              <a:path w="363854" h="286384">
                <a:moveTo>
                  <a:pt x="140868" y="131381"/>
                </a:moveTo>
                <a:lnTo>
                  <a:pt x="125412" y="131381"/>
                </a:lnTo>
                <a:lnTo>
                  <a:pt x="119151" y="137655"/>
                </a:lnTo>
                <a:lnTo>
                  <a:pt x="119151" y="153098"/>
                </a:lnTo>
                <a:lnTo>
                  <a:pt x="125412" y="159372"/>
                </a:lnTo>
                <a:lnTo>
                  <a:pt x="140868" y="159372"/>
                </a:lnTo>
                <a:lnTo>
                  <a:pt x="147129" y="153098"/>
                </a:lnTo>
                <a:lnTo>
                  <a:pt x="147129" y="137655"/>
                </a:lnTo>
                <a:lnTo>
                  <a:pt x="140868" y="131381"/>
                </a:lnTo>
                <a:close/>
              </a:path>
              <a:path w="363854" h="286384">
                <a:moveTo>
                  <a:pt x="268135" y="127774"/>
                </a:moveTo>
                <a:lnTo>
                  <a:pt x="252691" y="127774"/>
                </a:lnTo>
                <a:lnTo>
                  <a:pt x="246418" y="134035"/>
                </a:lnTo>
                <a:lnTo>
                  <a:pt x="246418" y="149491"/>
                </a:lnTo>
                <a:lnTo>
                  <a:pt x="252691" y="155765"/>
                </a:lnTo>
                <a:lnTo>
                  <a:pt x="268135" y="155765"/>
                </a:lnTo>
                <a:lnTo>
                  <a:pt x="274408" y="149491"/>
                </a:lnTo>
                <a:lnTo>
                  <a:pt x="274408" y="134035"/>
                </a:lnTo>
                <a:lnTo>
                  <a:pt x="268135" y="127774"/>
                </a:lnTo>
                <a:close/>
              </a:path>
              <a:path w="363854" h="286384">
                <a:moveTo>
                  <a:pt x="232651" y="100533"/>
                </a:moveTo>
                <a:lnTo>
                  <a:pt x="217208" y="100533"/>
                </a:lnTo>
                <a:lnTo>
                  <a:pt x="210934" y="106794"/>
                </a:lnTo>
                <a:lnTo>
                  <a:pt x="210934" y="122250"/>
                </a:lnTo>
                <a:lnTo>
                  <a:pt x="217208" y="128511"/>
                </a:lnTo>
                <a:lnTo>
                  <a:pt x="232651" y="128511"/>
                </a:lnTo>
                <a:lnTo>
                  <a:pt x="238925" y="122250"/>
                </a:lnTo>
                <a:lnTo>
                  <a:pt x="238925" y="106794"/>
                </a:lnTo>
                <a:lnTo>
                  <a:pt x="232651" y="100533"/>
                </a:lnTo>
                <a:close/>
              </a:path>
              <a:path w="363854" h="286384">
                <a:moveTo>
                  <a:pt x="183286" y="93853"/>
                </a:moveTo>
                <a:lnTo>
                  <a:pt x="167830" y="93853"/>
                </a:lnTo>
                <a:lnTo>
                  <a:pt x="161569" y="100114"/>
                </a:lnTo>
                <a:lnTo>
                  <a:pt x="161569" y="115570"/>
                </a:lnTo>
                <a:lnTo>
                  <a:pt x="167830" y="121831"/>
                </a:lnTo>
                <a:lnTo>
                  <a:pt x="183286" y="121831"/>
                </a:lnTo>
                <a:lnTo>
                  <a:pt x="189560" y="115570"/>
                </a:lnTo>
                <a:lnTo>
                  <a:pt x="189560" y="100114"/>
                </a:lnTo>
                <a:lnTo>
                  <a:pt x="183286" y="93853"/>
                </a:lnTo>
                <a:close/>
              </a:path>
              <a:path w="363854" h="286384">
                <a:moveTo>
                  <a:pt x="121069" y="86639"/>
                </a:moveTo>
                <a:lnTo>
                  <a:pt x="105613" y="86639"/>
                </a:lnTo>
                <a:lnTo>
                  <a:pt x="99352" y="92913"/>
                </a:lnTo>
                <a:lnTo>
                  <a:pt x="99352" y="108356"/>
                </a:lnTo>
                <a:lnTo>
                  <a:pt x="105613" y="114630"/>
                </a:lnTo>
                <a:lnTo>
                  <a:pt x="121069" y="114630"/>
                </a:lnTo>
                <a:lnTo>
                  <a:pt x="127330" y="108356"/>
                </a:lnTo>
                <a:lnTo>
                  <a:pt x="127330" y="92913"/>
                </a:lnTo>
                <a:lnTo>
                  <a:pt x="121069" y="86639"/>
                </a:lnTo>
                <a:close/>
              </a:path>
              <a:path w="363854" h="286384">
                <a:moveTo>
                  <a:pt x="164782" y="50647"/>
                </a:moveTo>
                <a:lnTo>
                  <a:pt x="149326" y="50647"/>
                </a:lnTo>
                <a:lnTo>
                  <a:pt x="143052" y="56921"/>
                </a:lnTo>
                <a:lnTo>
                  <a:pt x="143052" y="72377"/>
                </a:lnTo>
                <a:lnTo>
                  <a:pt x="149326" y="78638"/>
                </a:lnTo>
                <a:lnTo>
                  <a:pt x="164782" y="78638"/>
                </a:lnTo>
                <a:lnTo>
                  <a:pt x="171043" y="72377"/>
                </a:lnTo>
                <a:lnTo>
                  <a:pt x="171043" y="56921"/>
                </a:lnTo>
                <a:lnTo>
                  <a:pt x="164782" y="50647"/>
                </a:lnTo>
                <a:close/>
              </a:path>
              <a:path w="363854" h="286384">
                <a:moveTo>
                  <a:pt x="235216" y="44996"/>
                </a:moveTo>
                <a:lnTo>
                  <a:pt x="219773" y="44996"/>
                </a:lnTo>
                <a:lnTo>
                  <a:pt x="213499" y="51257"/>
                </a:lnTo>
                <a:lnTo>
                  <a:pt x="213499" y="66713"/>
                </a:lnTo>
                <a:lnTo>
                  <a:pt x="219773" y="72974"/>
                </a:lnTo>
                <a:lnTo>
                  <a:pt x="235216" y="72974"/>
                </a:lnTo>
                <a:lnTo>
                  <a:pt x="241490" y="66713"/>
                </a:lnTo>
                <a:lnTo>
                  <a:pt x="241490" y="51257"/>
                </a:lnTo>
                <a:lnTo>
                  <a:pt x="235216" y="44996"/>
                </a:lnTo>
                <a:close/>
              </a:path>
              <a:path w="363854" h="286384">
                <a:moveTo>
                  <a:pt x="246786" y="28473"/>
                </a:moveTo>
                <a:lnTo>
                  <a:pt x="116547" y="28473"/>
                </a:lnTo>
                <a:lnTo>
                  <a:pt x="148641" y="36703"/>
                </a:lnTo>
                <a:lnTo>
                  <a:pt x="181667" y="39446"/>
                </a:lnTo>
                <a:lnTo>
                  <a:pt x="214692" y="36703"/>
                </a:lnTo>
                <a:lnTo>
                  <a:pt x="246786" y="28473"/>
                </a:lnTo>
                <a:close/>
              </a:path>
              <a:path w="363854" h="286384">
                <a:moveTo>
                  <a:pt x="255143" y="0"/>
                </a:moveTo>
                <a:lnTo>
                  <a:pt x="251752" y="38"/>
                </a:lnTo>
                <a:lnTo>
                  <a:pt x="248729" y="1295"/>
                </a:lnTo>
                <a:lnTo>
                  <a:pt x="215812" y="11375"/>
                </a:lnTo>
                <a:lnTo>
                  <a:pt x="181663" y="14735"/>
                </a:lnTo>
                <a:lnTo>
                  <a:pt x="267797" y="14735"/>
                </a:lnTo>
                <a:lnTo>
                  <a:pt x="263626" y="4864"/>
                </a:lnTo>
                <a:lnTo>
                  <a:pt x="261226" y="2476"/>
                </a:lnTo>
                <a:lnTo>
                  <a:pt x="2551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39995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F7A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77520" y="10175693"/>
            <a:ext cx="317500" cy="360045"/>
          </a:xfrm>
          <a:custGeom>
            <a:avLst/>
            <a:gdLst/>
            <a:ahLst/>
            <a:cxnLst/>
            <a:rect l="l" t="t" r="r" b="b"/>
            <a:pathLst>
              <a:path w="317500" h="360045">
                <a:moveTo>
                  <a:pt x="127106" y="323799"/>
                </a:moveTo>
                <a:lnTo>
                  <a:pt x="59258" y="323799"/>
                </a:lnTo>
                <a:lnTo>
                  <a:pt x="65036" y="327266"/>
                </a:lnTo>
                <a:lnTo>
                  <a:pt x="71335" y="329857"/>
                </a:lnTo>
                <a:lnTo>
                  <a:pt x="78016" y="331457"/>
                </a:lnTo>
                <a:lnTo>
                  <a:pt x="83845" y="358546"/>
                </a:lnTo>
                <a:lnTo>
                  <a:pt x="87591" y="359968"/>
                </a:lnTo>
                <a:lnTo>
                  <a:pt x="94488" y="360019"/>
                </a:lnTo>
                <a:lnTo>
                  <a:pt x="101358" y="360019"/>
                </a:lnTo>
                <a:lnTo>
                  <a:pt x="105054" y="358546"/>
                </a:lnTo>
                <a:lnTo>
                  <a:pt x="111023" y="330733"/>
                </a:lnTo>
                <a:lnTo>
                  <a:pt x="117424" y="328904"/>
                </a:lnTo>
                <a:lnTo>
                  <a:pt x="123456" y="326186"/>
                </a:lnTo>
                <a:lnTo>
                  <a:pt x="127106" y="323799"/>
                </a:lnTo>
                <a:close/>
              </a:path>
              <a:path w="317500" h="360045">
                <a:moveTo>
                  <a:pt x="35496" y="188379"/>
                </a:moveTo>
                <a:lnTo>
                  <a:pt x="31902" y="190042"/>
                </a:lnTo>
                <a:lnTo>
                  <a:pt x="22123" y="200063"/>
                </a:lnTo>
                <a:lnTo>
                  <a:pt x="20612" y="203847"/>
                </a:lnTo>
                <a:lnTo>
                  <a:pt x="34975" y="227330"/>
                </a:lnTo>
                <a:lnTo>
                  <a:pt x="31534" y="233337"/>
                </a:lnTo>
                <a:lnTo>
                  <a:pt x="28879" y="239903"/>
                </a:lnTo>
                <a:lnTo>
                  <a:pt x="27292" y="246900"/>
                </a:lnTo>
                <a:lnTo>
                  <a:pt x="1485" y="252869"/>
                </a:lnTo>
                <a:lnTo>
                  <a:pt x="76" y="256654"/>
                </a:lnTo>
                <a:lnTo>
                  <a:pt x="0" y="270865"/>
                </a:lnTo>
                <a:lnTo>
                  <a:pt x="1485" y="274751"/>
                </a:lnTo>
                <a:lnTo>
                  <a:pt x="27533" y="280708"/>
                </a:lnTo>
                <a:lnTo>
                  <a:pt x="29298" y="287680"/>
                </a:lnTo>
                <a:lnTo>
                  <a:pt x="32092" y="294297"/>
                </a:lnTo>
                <a:lnTo>
                  <a:pt x="35750" y="300266"/>
                </a:lnTo>
                <a:lnTo>
                  <a:pt x="21526" y="323316"/>
                </a:lnTo>
                <a:lnTo>
                  <a:pt x="23139" y="327088"/>
                </a:lnTo>
                <a:lnTo>
                  <a:pt x="32791" y="337146"/>
                </a:lnTo>
                <a:lnTo>
                  <a:pt x="36487" y="338759"/>
                </a:lnTo>
                <a:lnTo>
                  <a:pt x="59258" y="323799"/>
                </a:lnTo>
                <a:lnTo>
                  <a:pt x="127106" y="323799"/>
                </a:lnTo>
                <a:lnTo>
                  <a:pt x="128892" y="322630"/>
                </a:lnTo>
                <a:lnTo>
                  <a:pt x="166855" y="322630"/>
                </a:lnTo>
                <a:lnTo>
                  <a:pt x="166966" y="322351"/>
                </a:lnTo>
                <a:lnTo>
                  <a:pt x="152031" y="297853"/>
                </a:lnTo>
                <a:lnTo>
                  <a:pt x="154651" y="293090"/>
                </a:lnTo>
                <a:lnTo>
                  <a:pt x="93167" y="293090"/>
                </a:lnTo>
                <a:lnTo>
                  <a:pt x="81941" y="290732"/>
                </a:lnTo>
                <a:lnTo>
                  <a:pt x="72774" y="284310"/>
                </a:lnTo>
                <a:lnTo>
                  <a:pt x="66592" y="274804"/>
                </a:lnTo>
                <a:lnTo>
                  <a:pt x="64325" y="263194"/>
                </a:lnTo>
                <a:lnTo>
                  <a:pt x="66592" y="251623"/>
                </a:lnTo>
                <a:lnTo>
                  <a:pt x="72774" y="242177"/>
                </a:lnTo>
                <a:lnTo>
                  <a:pt x="81941" y="235811"/>
                </a:lnTo>
                <a:lnTo>
                  <a:pt x="93167" y="233476"/>
                </a:lnTo>
                <a:lnTo>
                  <a:pt x="154763" y="233476"/>
                </a:lnTo>
                <a:lnTo>
                  <a:pt x="154457" y="232740"/>
                </a:lnTo>
                <a:lnTo>
                  <a:pt x="151180" y="227152"/>
                </a:lnTo>
                <a:lnTo>
                  <a:pt x="165829" y="203238"/>
                </a:lnTo>
                <a:lnTo>
                  <a:pt x="58191" y="203238"/>
                </a:lnTo>
                <a:lnTo>
                  <a:pt x="35496" y="188379"/>
                </a:lnTo>
                <a:close/>
              </a:path>
              <a:path w="317500" h="360045">
                <a:moveTo>
                  <a:pt x="166855" y="322630"/>
                </a:moveTo>
                <a:lnTo>
                  <a:pt x="128892" y="322630"/>
                </a:lnTo>
                <a:lnTo>
                  <a:pt x="152031" y="337781"/>
                </a:lnTo>
                <a:lnTo>
                  <a:pt x="155676" y="336194"/>
                </a:lnTo>
                <a:lnTo>
                  <a:pt x="160591" y="331165"/>
                </a:lnTo>
                <a:lnTo>
                  <a:pt x="165468" y="326110"/>
                </a:lnTo>
                <a:lnTo>
                  <a:pt x="166855" y="322630"/>
                </a:lnTo>
                <a:close/>
              </a:path>
              <a:path w="317500" h="360045">
                <a:moveTo>
                  <a:pt x="154763" y="233476"/>
                </a:moveTo>
                <a:lnTo>
                  <a:pt x="93167" y="233476"/>
                </a:lnTo>
                <a:lnTo>
                  <a:pt x="104368" y="235811"/>
                </a:lnTo>
                <a:lnTo>
                  <a:pt x="113534" y="242177"/>
                </a:lnTo>
                <a:lnTo>
                  <a:pt x="119724" y="251623"/>
                </a:lnTo>
                <a:lnTo>
                  <a:pt x="121996" y="263194"/>
                </a:lnTo>
                <a:lnTo>
                  <a:pt x="119724" y="274804"/>
                </a:lnTo>
                <a:lnTo>
                  <a:pt x="113534" y="284310"/>
                </a:lnTo>
                <a:lnTo>
                  <a:pt x="104368" y="290732"/>
                </a:lnTo>
                <a:lnTo>
                  <a:pt x="93167" y="293090"/>
                </a:lnTo>
                <a:lnTo>
                  <a:pt x="154651" y="293090"/>
                </a:lnTo>
                <a:lnTo>
                  <a:pt x="155105" y="292265"/>
                </a:lnTo>
                <a:lnTo>
                  <a:pt x="157505" y="286092"/>
                </a:lnTo>
                <a:lnTo>
                  <a:pt x="158978" y="279628"/>
                </a:lnTo>
                <a:lnTo>
                  <a:pt x="186105" y="273354"/>
                </a:lnTo>
                <a:lnTo>
                  <a:pt x="187534" y="269671"/>
                </a:lnTo>
                <a:lnTo>
                  <a:pt x="187604" y="255270"/>
                </a:lnTo>
                <a:lnTo>
                  <a:pt x="186105" y="251536"/>
                </a:lnTo>
                <a:lnTo>
                  <a:pt x="158623" y="245148"/>
                </a:lnTo>
                <a:lnTo>
                  <a:pt x="156946" y="238734"/>
                </a:lnTo>
                <a:lnTo>
                  <a:pt x="154763" y="233476"/>
                </a:lnTo>
                <a:close/>
              </a:path>
              <a:path w="317500" h="360045">
                <a:moveTo>
                  <a:pt x="204419" y="121462"/>
                </a:moveTo>
                <a:lnTo>
                  <a:pt x="156845" y="169151"/>
                </a:lnTo>
                <a:lnTo>
                  <a:pt x="247053" y="259664"/>
                </a:lnTo>
                <a:lnTo>
                  <a:pt x="258235" y="267133"/>
                </a:lnTo>
                <a:lnTo>
                  <a:pt x="270916" y="269671"/>
                </a:lnTo>
                <a:lnTo>
                  <a:pt x="283596" y="267247"/>
                </a:lnTo>
                <a:lnTo>
                  <a:pt x="294779" y="259829"/>
                </a:lnTo>
                <a:lnTo>
                  <a:pt x="302202" y="248630"/>
                </a:lnTo>
                <a:lnTo>
                  <a:pt x="302232" y="248475"/>
                </a:lnTo>
                <a:lnTo>
                  <a:pt x="265950" y="248475"/>
                </a:lnTo>
                <a:lnTo>
                  <a:pt x="260578" y="243103"/>
                </a:lnTo>
                <a:lnTo>
                  <a:pt x="260578" y="229920"/>
                </a:lnTo>
                <a:lnTo>
                  <a:pt x="265950" y="224548"/>
                </a:lnTo>
                <a:lnTo>
                  <a:pt x="302469" y="224548"/>
                </a:lnTo>
                <a:lnTo>
                  <a:pt x="302202" y="223174"/>
                </a:lnTo>
                <a:lnTo>
                  <a:pt x="294779" y="211975"/>
                </a:lnTo>
                <a:lnTo>
                  <a:pt x="204419" y="121462"/>
                </a:lnTo>
                <a:close/>
              </a:path>
              <a:path w="317500" h="360045">
                <a:moveTo>
                  <a:pt x="302469" y="224548"/>
                </a:moveTo>
                <a:lnTo>
                  <a:pt x="279133" y="224548"/>
                </a:lnTo>
                <a:lnTo>
                  <a:pt x="284530" y="229920"/>
                </a:lnTo>
                <a:lnTo>
                  <a:pt x="284480" y="243103"/>
                </a:lnTo>
                <a:lnTo>
                  <a:pt x="279133" y="248475"/>
                </a:lnTo>
                <a:lnTo>
                  <a:pt x="302232" y="248475"/>
                </a:lnTo>
                <a:lnTo>
                  <a:pt x="304555" y="236524"/>
                </a:lnTo>
                <a:lnTo>
                  <a:pt x="304658" y="235811"/>
                </a:lnTo>
                <a:lnTo>
                  <a:pt x="302469" y="224548"/>
                </a:lnTo>
                <a:close/>
              </a:path>
              <a:path w="317500" h="360045">
                <a:moveTo>
                  <a:pt x="100037" y="166154"/>
                </a:moveTo>
                <a:lnTo>
                  <a:pt x="86271" y="166154"/>
                </a:lnTo>
                <a:lnTo>
                  <a:pt x="82600" y="167703"/>
                </a:lnTo>
                <a:lnTo>
                  <a:pt x="76593" y="195326"/>
                </a:lnTo>
                <a:lnTo>
                  <a:pt x="70027" y="197027"/>
                </a:lnTo>
                <a:lnTo>
                  <a:pt x="63842" y="199758"/>
                </a:lnTo>
                <a:lnTo>
                  <a:pt x="58191" y="203238"/>
                </a:lnTo>
                <a:lnTo>
                  <a:pt x="165829" y="203238"/>
                </a:lnTo>
                <a:lnTo>
                  <a:pt x="166039" y="202895"/>
                </a:lnTo>
                <a:lnTo>
                  <a:pt x="127520" y="202895"/>
                </a:lnTo>
                <a:lnTo>
                  <a:pt x="122034" y="199567"/>
                </a:lnTo>
                <a:lnTo>
                  <a:pt x="116065" y="196977"/>
                </a:lnTo>
                <a:lnTo>
                  <a:pt x="109689" y="195326"/>
                </a:lnTo>
                <a:lnTo>
                  <a:pt x="103682" y="167703"/>
                </a:lnTo>
                <a:lnTo>
                  <a:pt x="100037" y="166154"/>
                </a:lnTo>
                <a:close/>
              </a:path>
              <a:path w="317500" h="360045">
                <a:moveTo>
                  <a:pt x="151130" y="187426"/>
                </a:moveTo>
                <a:lnTo>
                  <a:pt x="127520" y="202895"/>
                </a:lnTo>
                <a:lnTo>
                  <a:pt x="166039" y="202895"/>
                </a:lnTo>
                <a:lnTo>
                  <a:pt x="164528" y="199161"/>
                </a:lnTo>
                <a:lnTo>
                  <a:pt x="154825" y="189052"/>
                </a:lnTo>
                <a:lnTo>
                  <a:pt x="151130" y="187426"/>
                </a:lnTo>
                <a:close/>
              </a:path>
              <a:path w="317500" h="360045">
                <a:moveTo>
                  <a:pt x="42075" y="56591"/>
                </a:moveTo>
                <a:lnTo>
                  <a:pt x="36093" y="59880"/>
                </a:lnTo>
                <a:lnTo>
                  <a:pt x="35674" y="67729"/>
                </a:lnTo>
                <a:lnTo>
                  <a:pt x="35611" y="84466"/>
                </a:lnTo>
                <a:lnTo>
                  <a:pt x="39201" y="100850"/>
                </a:lnTo>
                <a:lnTo>
                  <a:pt x="69458" y="139958"/>
                </a:lnTo>
                <a:lnTo>
                  <a:pt x="111899" y="152488"/>
                </a:lnTo>
                <a:lnTo>
                  <a:pt x="123975" y="153080"/>
                </a:lnTo>
                <a:lnTo>
                  <a:pt x="133665" y="154905"/>
                </a:lnTo>
                <a:lnTo>
                  <a:pt x="142115" y="158096"/>
                </a:lnTo>
                <a:lnTo>
                  <a:pt x="150469" y="162788"/>
                </a:lnTo>
                <a:lnTo>
                  <a:pt x="198170" y="115087"/>
                </a:lnTo>
                <a:lnTo>
                  <a:pt x="193433" y="106818"/>
                </a:lnTo>
                <a:lnTo>
                  <a:pt x="190142" y="98628"/>
                </a:lnTo>
                <a:lnTo>
                  <a:pt x="84162" y="98628"/>
                </a:lnTo>
                <a:lnTo>
                  <a:pt x="79285" y="93713"/>
                </a:lnTo>
                <a:lnTo>
                  <a:pt x="42075" y="56591"/>
                </a:lnTo>
                <a:close/>
              </a:path>
              <a:path w="317500" h="360045">
                <a:moveTo>
                  <a:pt x="294260" y="103251"/>
                </a:moveTo>
                <a:lnTo>
                  <a:pt x="225844" y="103251"/>
                </a:lnTo>
                <a:lnTo>
                  <a:pt x="228498" y="106629"/>
                </a:lnTo>
                <a:lnTo>
                  <a:pt x="231482" y="109550"/>
                </a:lnTo>
                <a:lnTo>
                  <a:pt x="234823" y="111988"/>
                </a:lnTo>
                <a:lnTo>
                  <a:pt x="231851" y="129362"/>
                </a:lnTo>
                <a:lnTo>
                  <a:pt x="233667" y="131102"/>
                </a:lnTo>
                <a:lnTo>
                  <a:pt x="237731" y="132842"/>
                </a:lnTo>
                <a:lnTo>
                  <a:pt x="241795" y="134531"/>
                </a:lnTo>
                <a:lnTo>
                  <a:pt x="244297" y="134531"/>
                </a:lnTo>
                <a:lnTo>
                  <a:pt x="254622" y="119773"/>
                </a:lnTo>
                <a:lnTo>
                  <a:pt x="265482" y="119773"/>
                </a:lnTo>
                <a:lnTo>
                  <a:pt x="266725" y="119570"/>
                </a:lnTo>
                <a:lnTo>
                  <a:pt x="287811" y="119570"/>
                </a:lnTo>
                <a:lnTo>
                  <a:pt x="286346" y="111137"/>
                </a:lnTo>
                <a:lnTo>
                  <a:pt x="289521" y="108661"/>
                </a:lnTo>
                <a:lnTo>
                  <a:pt x="292417" y="105689"/>
                </a:lnTo>
                <a:lnTo>
                  <a:pt x="294260" y="103251"/>
                </a:lnTo>
                <a:close/>
              </a:path>
              <a:path w="317500" h="360045">
                <a:moveTo>
                  <a:pt x="287811" y="119570"/>
                </a:moveTo>
                <a:lnTo>
                  <a:pt x="266725" y="119570"/>
                </a:lnTo>
                <a:lnTo>
                  <a:pt x="276948" y="134226"/>
                </a:lnTo>
                <a:lnTo>
                  <a:pt x="279450" y="134162"/>
                </a:lnTo>
                <a:lnTo>
                  <a:pt x="283540" y="132461"/>
                </a:lnTo>
                <a:lnTo>
                  <a:pt x="287642" y="130797"/>
                </a:lnTo>
                <a:lnTo>
                  <a:pt x="289445" y="128981"/>
                </a:lnTo>
                <a:lnTo>
                  <a:pt x="287811" y="119570"/>
                </a:lnTo>
                <a:close/>
              </a:path>
              <a:path w="317500" h="360045">
                <a:moveTo>
                  <a:pt x="265482" y="119773"/>
                </a:moveTo>
                <a:lnTo>
                  <a:pt x="254622" y="119773"/>
                </a:lnTo>
                <a:lnTo>
                  <a:pt x="258635" y="120319"/>
                </a:lnTo>
                <a:lnTo>
                  <a:pt x="262686" y="120230"/>
                </a:lnTo>
                <a:lnTo>
                  <a:pt x="265482" y="119773"/>
                </a:lnTo>
                <a:close/>
              </a:path>
              <a:path w="317500" h="360045">
                <a:moveTo>
                  <a:pt x="208267" y="48387"/>
                </a:moveTo>
                <a:lnTo>
                  <a:pt x="206476" y="50190"/>
                </a:lnTo>
                <a:lnTo>
                  <a:pt x="204812" y="54267"/>
                </a:lnTo>
                <a:lnTo>
                  <a:pt x="203098" y="58369"/>
                </a:lnTo>
                <a:lnTo>
                  <a:pt x="203098" y="60921"/>
                </a:lnTo>
                <a:lnTo>
                  <a:pt x="217170" y="70929"/>
                </a:lnTo>
                <a:lnTo>
                  <a:pt x="216720" y="74396"/>
                </a:lnTo>
                <a:lnTo>
                  <a:pt x="216674" y="79502"/>
                </a:lnTo>
                <a:lnTo>
                  <a:pt x="217411" y="83832"/>
                </a:lnTo>
                <a:lnTo>
                  <a:pt x="203474" y="93713"/>
                </a:lnTo>
                <a:lnTo>
                  <a:pt x="203454" y="96329"/>
                </a:lnTo>
                <a:lnTo>
                  <a:pt x="205130" y="100393"/>
                </a:lnTo>
                <a:lnTo>
                  <a:pt x="206768" y="104508"/>
                </a:lnTo>
                <a:lnTo>
                  <a:pt x="208559" y="106324"/>
                </a:lnTo>
                <a:lnTo>
                  <a:pt x="225844" y="103251"/>
                </a:lnTo>
                <a:lnTo>
                  <a:pt x="294260" y="103251"/>
                </a:lnTo>
                <a:lnTo>
                  <a:pt x="294855" y="102463"/>
                </a:lnTo>
                <a:lnTo>
                  <a:pt x="314537" y="102463"/>
                </a:lnTo>
                <a:lnTo>
                  <a:pt x="316160" y="98540"/>
                </a:lnTo>
                <a:lnTo>
                  <a:pt x="317423" y="95554"/>
                </a:lnTo>
                <a:lnTo>
                  <a:pt x="317423" y="95136"/>
                </a:lnTo>
                <a:lnTo>
                  <a:pt x="259902" y="95136"/>
                </a:lnTo>
                <a:lnTo>
                  <a:pt x="252957" y="93713"/>
                </a:lnTo>
                <a:lnTo>
                  <a:pt x="247101" y="89802"/>
                </a:lnTo>
                <a:lnTo>
                  <a:pt x="243039" y="83667"/>
                </a:lnTo>
                <a:lnTo>
                  <a:pt x="241627" y="76450"/>
                </a:lnTo>
                <a:lnTo>
                  <a:pt x="243025" y="69491"/>
                </a:lnTo>
                <a:lnTo>
                  <a:pt x="246917" y="63565"/>
                </a:lnTo>
                <a:lnTo>
                  <a:pt x="252984" y="59448"/>
                </a:lnTo>
                <a:lnTo>
                  <a:pt x="260164" y="58045"/>
                </a:lnTo>
                <a:lnTo>
                  <a:pt x="317085" y="58045"/>
                </a:lnTo>
                <a:lnTo>
                  <a:pt x="317080" y="57594"/>
                </a:lnTo>
                <a:lnTo>
                  <a:pt x="315391" y="53530"/>
                </a:lnTo>
                <a:lnTo>
                  <a:pt x="314485" y="51282"/>
                </a:lnTo>
                <a:lnTo>
                  <a:pt x="224878" y="51282"/>
                </a:lnTo>
                <a:lnTo>
                  <a:pt x="208267" y="48387"/>
                </a:lnTo>
                <a:close/>
              </a:path>
              <a:path w="317500" h="360045">
                <a:moveTo>
                  <a:pt x="314537" y="102463"/>
                </a:moveTo>
                <a:lnTo>
                  <a:pt x="294855" y="102463"/>
                </a:lnTo>
                <a:lnTo>
                  <a:pt x="312267" y="105511"/>
                </a:lnTo>
                <a:lnTo>
                  <a:pt x="314032" y="103695"/>
                </a:lnTo>
                <a:lnTo>
                  <a:pt x="314537" y="102463"/>
                </a:lnTo>
                <a:close/>
              </a:path>
              <a:path w="317500" h="360045">
                <a:moveTo>
                  <a:pt x="109740" y="0"/>
                </a:moveTo>
                <a:lnTo>
                  <a:pt x="93141" y="8521"/>
                </a:lnTo>
                <a:lnTo>
                  <a:pt x="133654" y="49060"/>
                </a:lnTo>
                <a:lnTo>
                  <a:pt x="133629" y="57162"/>
                </a:lnTo>
                <a:lnTo>
                  <a:pt x="96965" y="93764"/>
                </a:lnTo>
                <a:lnTo>
                  <a:pt x="92125" y="98628"/>
                </a:lnTo>
                <a:lnTo>
                  <a:pt x="190142" y="98628"/>
                </a:lnTo>
                <a:lnTo>
                  <a:pt x="188146" y="89018"/>
                </a:lnTo>
                <a:lnTo>
                  <a:pt x="182008" y="47894"/>
                </a:lnTo>
                <a:lnTo>
                  <a:pt x="153445" y="12678"/>
                </a:lnTo>
                <a:lnTo>
                  <a:pt x="112471" y="38"/>
                </a:lnTo>
                <a:lnTo>
                  <a:pt x="109740" y="0"/>
                </a:lnTo>
                <a:close/>
              </a:path>
              <a:path w="317500" h="360045">
                <a:moveTo>
                  <a:pt x="317085" y="58045"/>
                </a:moveTo>
                <a:lnTo>
                  <a:pt x="260164" y="58045"/>
                </a:lnTo>
                <a:lnTo>
                  <a:pt x="267090" y="59470"/>
                </a:lnTo>
                <a:lnTo>
                  <a:pt x="272982" y="63406"/>
                </a:lnTo>
                <a:lnTo>
                  <a:pt x="277063" y="69532"/>
                </a:lnTo>
                <a:lnTo>
                  <a:pt x="278417" y="76450"/>
                </a:lnTo>
                <a:lnTo>
                  <a:pt x="278418" y="77012"/>
                </a:lnTo>
                <a:lnTo>
                  <a:pt x="277074" y="83667"/>
                </a:lnTo>
                <a:lnTo>
                  <a:pt x="273169" y="89606"/>
                </a:lnTo>
                <a:lnTo>
                  <a:pt x="267093" y="93713"/>
                </a:lnTo>
                <a:lnTo>
                  <a:pt x="259902" y="95136"/>
                </a:lnTo>
                <a:lnTo>
                  <a:pt x="317423" y="95136"/>
                </a:lnTo>
                <a:lnTo>
                  <a:pt x="317423" y="92989"/>
                </a:lnTo>
                <a:lnTo>
                  <a:pt x="302844" y="82664"/>
                </a:lnTo>
                <a:lnTo>
                  <a:pt x="303364" y="78600"/>
                </a:lnTo>
                <a:lnTo>
                  <a:pt x="303415" y="74396"/>
                </a:lnTo>
                <a:lnTo>
                  <a:pt x="302793" y="70269"/>
                </a:lnTo>
                <a:lnTo>
                  <a:pt x="317106" y="60185"/>
                </a:lnTo>
                <a:lnTo>
                  <a:pt x="317085" y="58045"/>
                </a:lnTo>
                <a:close/>
              </a:path>
              <a:path w="317500" h="360045">
                <a:moveTo>
                  <a:pt x="243535" y="19723"/>
                </a:moveTo>
                <a:lnTo>
                  <a:pt x="241058" y="19786"/>
                </a:lnTo>
                <a:lnTo>
                  <a:pt x="232918" y="23126"/>
                </a:lnTo>
                <a:lnTo>
                  <a:pt x="231051" y="24917"/>
                </a:lnTo>
                <a:lnTo>
                  <a:pt x="234035" y="41821"/>
                </a:lnTo>
                <a:lnTo>
                  <a:pt x="230441" y="44513"/>
                </a:lnTo>
                <a:lnTo>
                  <a:pt x="227355" y="47777"/>
                </a:lnTo>
                <a:lnTo>
                  <a:pt x="224878" y="51282"/>
                </a:lnTo>
                <a:lnTo>
                  <a:pt x="314485" y="51282"/>
                </a:lnTo>
                <a:lnTo>
                  <a:pt x="314224" y="50634"/>
                </a:lnTo>
                <a:lnTo>
                  <a:pt x="294754" y="50634"/>
                </a:lnTo>
                <a:lnTo>
                  <a:pt x="292150" y="47117"/>
                </a:lnTo>
                <a:lnTo>
                  <a:pt x="289102" y="44069"/>
                </a:lnTo>
                <a:lnTo>
                  <a:pt x="285699" y="41579"/>
                </a:lnTo>
                <a:lnTo>
                  <a:pt x="287065" y="33616"/>
                </a:lnTo>
                <a:lnTo>
                  <a:pt x="253238" y="33616"/>
                </a:lnTo>
                <a:lnTo>
                  <a:pt x="243535" y="19723"/>
                </a:lnTo>
                <a:close/>
              </a:path>
              <a:path w="317500" h="360045">
                <a:moveTo>
                  <a:pt x="311950" y="47599"/>
                </a:moveTo>
                <a:lnTo>
                  <a:pt x="294754" y="50634"/>
                </a:lnTo>
                <a:lnTo>
                  <a:pt x="314224" y="50634"/>
                </a:lnTo>
                <a:lnTo>
                  <a:pt x="313728" y="49403"/>
                </a:lnTo>
                <a:lnTo>
                  <a:pt x="311950" y="47599"/>
                </a:lnTo>
                <a:close/>
              </a:path>
              <a:path w="317500" h="360045">
                <a:moveTo>
                  <a:pt x="262039" y="32931"/>
                </a:moveTo>
                <a:lnTo>
                  <a:pt x="257619" y="32931"/>
                </a:lnTo>
                <a:lnTo>
                  <a:pt x="253238" y="33616"/>
                </a:lnTo>
                <a:lnTo>
                  <a:pt x="287065" y="33616"/>
                </a:lnTo>
                <a:lnTo>
                  <a:pt x="266331" y="33566"/>
                </a:lnTo>
                <a:lnTo>
                  <a:pt x="262039" y="32931"/>
                </a:lnTo>
                <a:close/>
              </a:path>
              <a:path w="317500" h="360045">
                <a:moveTo>
                  <a:pt x="276199" y="19367"/>
                </a:moveTo>
                <a:lnTo>
                  <a:pt x="266331" y="33566"/>
                </a:lnTo>
                <a:lnTo>
                  <a:pt x="287073" y="33566"/>
                </a:lnTo>
                <a:lnTo>
                  <a:pt x="288607" y="24625"/>
                </a:lnTo>
                <a:lnTo>
                  <a:pt x="286842" y="22847"/>
                </a:lnTo>
                <a:lnTo>
                  <a:pt x="278701" y="19418"/>
                </a:lnTo>
                <a:lnTo>
                  <a:pt x="276199" y="193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670003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E30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04997" y="10197000"/>
            <a:ext cx="360045" cy="373380"/>
          </a:xfrm>
          <a:custGeom>
            <a:avLst/>
            <a:gdLst/>
            <a:ahLst/>
            <a:cxnLst/>
            <a:rect l="l" t="t" r="r" b="b"/>
            <a:pathLst>
              <a:path w="360045" h="373379">
                <a:moveTo>
                  <a:pt x="354241" y="0"/>
                </a:moveTo>
                <a:lnTo>
                  <a:pt x="5753" y="0"/>
                </a:lnTo>
                <a:lnTo>
                  <a:pt x="0" y="5753"/>
                </a:lnTo>
                <a:lnTo>
                  <a:pt x="0" y="367093"/>
                </a:lnTo>
                <a:lnTo>
                  <a:pt x="5753" y="372846"/>
                </a:lnTo>
                <a:lnTo>
                  <a:pt x="19951" y="372846"/>
                </a:lnTo>
                <a:lnTo>
                  <a:pt x="25717" y="367093"/>
                </a:lnTo>
                <a:lnTo>
                  <a:pt x="25717" y="25717"/>
                </a:lnTo>
                <a:lnTo>
                  <a:pt x="354241" y="25717"/>
                </a:lnTo>
                <a:lnTo>
                  <a:pt x="359994" y="19964"/>
                </a:lnTo>
                <a:lnTo>
                  <a:pt x="359994" y="5753"/>
                </a:lnTo>
                <a:lnTo>
                  <a:pt x="354241" y="0"/>
                </a:lnTo>
                <a:close/>
              </a:path>
              <a:path w="360045" h="373379">
                <a:moveTo>
                  <a:pt x="354241" y="334289"/>
                </a:moveTo>
                <a:lnTo>
                  <a:pt x="82892" y="334289"/>
                </a:lnTo>
                <a:lnTo>
                  <a:pt x="77152" y="340029"/>
                </a:lnTo>
                <a:lnTo>
                  <a:pt x="77152" y="354241"/>
                </a:lnTo>
                <a:lnTo>
                  <a:pt x="82892" y="359994"/>
                </a:lnTo>
                <a:lnTo>
                  <a:pt x="354241" y="359994"/>
                </a:lnTo>
                <a:lnTo>
                  <a:pt x="359994" y="354241"/>
                </a:lnTo>
                <a:lnTo>
                  <a:pt x="359994" y="340029"/>
                </a:lnTo>
                <a:lnTo>
                  <a:pt x="354241" y="334289"/>
                </a:lnTo>
                <a:close/>
              </a:path>
              <a:path w="360045" h="373379">
                <a:moveTo>
                  <a:pt x="314998" y="265569"/>
                </a:moveTo>
                <a:lnTo>
                  <a:pt x="302485" y="268095"/>
                </a:lnTo>
                <a:lnTo>
                  <a:pt x="292268" y="274981"/>
                </a:lnTo>
                <a:lnTo>
                  <a:pt x="285380" y="285195"/>
                </a:lnTo>
                <a:lnTo>
                  <a:pt x="282854" y="297700"/>
                </a:lnTo>
                <a:lnTo>
                  <a:pt x="285380" y="310228"/>
                </a:lnTo>
                <a:lnTo>
                  <a:pt x="292268" y="320452"/>
                </a:lnTo>
                <a:lnTo>
                  <a:pt x="302485" y="327343"/>
                </a:lnTo>
                <a:lnTo>
                  <a:pt x="314998" y="329869"/>
                </a:lnTo>
                <a:lnTo>
                  <a:pt x="327510" y="327343"/>
                </a:lnTo>
                <a:lnTo>
                  <a:pt x="337727" y="320452"/>
                </a:lnTo>
                <a:lnTo>
                  <a:pt x="344616" y="310228"/>
                </a:lnTo>
                <a:lnTo>
                  <a:pt x="347141" y="297700"/>
                </a:lnTo>
                <a:lnTo>
                  <a:pt x="344616" y="285195"/>
                </a:lnTo>
                <a:lnTo>
                  <a:pt x="337727" y="274981"/>
                </a:lnTo>
                <a:lnTo>
                  <a:pt x="327510" y="268095"/>
                </a:lnTo>
                <a:lnTo>
                  <a:pt x="314998" y="265569"/>
                </a:lnTo>
                <a:close/>
              </a:path>
              <a:path w="360045" h="373379">
                <a:moveTo>
                  <a:pt x="242354" y="255854"/>
                </a:moveTo>
                <a:lnTo>
                  <a:pt x="113779" y="255854"/>
                </a:lnTo>
                <a:lnTo>
                  <a:pt x="99532" y="258737"/>
                </a:lnTo>
                <a:lnTo>
                  <a:pt x="87888" y="266596"/>
                </a:lnTo>
                <a:lnTo>
                  <a:pt x="80034" y="278244"/>
                </a:lnTo>
                <a:lnTo>
                  <a:pt x="77152" y="292493"/>
                </a:lnTo>
                <a:lnTo>
                  <a:pt x="80034" y="306744"/>
                </a:lnTo>
                <a:lnTo>
                  <a:pt x="87888" y="318396"/>
                </a:lnTo>
                <a:lnTo>
                  <a:pt x="99532" y="326260"/>
                </a:lnTo>
                <a:lnTo>
                  <a:pt x="113779" y="329145"/>
                </a:lnTo>
                <a:lnTo>
                  <a:pt x="119811" y="329145"/>
                </a:lnTo>
                <a:lnTo>
                  <a:pt x="124701" y="324230"/>
                </a:lnTo>
                <a:lnTo>
                  <a:pt x="124701" y="312178"/>
                </a:lnTo>
                <a:lnTo>
                  <a:pt x="119811" y="307276"/>
                </a:lnTo>
                <a:lnTo>
                  <a:pt x="105625" y="307276"/>
                </a:lnTo>
                <a:lnTo>
                  <a:pt x="98983" y="300647"/>
                </a:lnTo>
                <a:lnTo>
                  <a:pt x="98983" y="284340"/>
                </a:lnTo>
                <a:lnTo>
                  <a:pt x="105625" y="277710"/>
                </a:lnTo>
                <a:lnTo>
                  <a:pt x="275751" y="277710"/>
                </a:lnTo>
                <a:lnTo>
                  <a:pt x="268255" y="266596"/>
                </a:lnTo>
                <a:lnTo>
                  <a:pt x="256608" y="258737"/>
                </a:lnTo>
                <a:lnTo>
                  <a:pt x="242354" y="255854"/>
                </a:lnTo>
                <a:close/>
              </a:path>
              <a:path w="360045" h="373379">
                <a:moveTo>
                  <a:pt x="232333" y="281571"/>
                </a:moveTo>
                <a:lnTo>
                  <a:pt x="155575" y="281571"/>
                </a:lnTo>
                <a:lnTo>
                  <a:pt x="146323" y="283443"/>
                </a:lnTo>
                <a:lnTo>
                  <a:pt x="138761" y="288543"/>
                </a:lnTo>
                <a:lnTo>
                  <a:pt x="133659" y="296102"/>
                </a:lnTo>
                <a:lnTo>
                  <a:pt x="131787" y="305346"/>
                </a:lnTo>
                <a:lnTo>
                  <a:pt x="133659" y="314599"/>
                </a:lnTo>
                <a:lnTo>
                  <a:pt x="138761" y="322165"/>
                </a:lnTo>
                <a:lnTo>
                  <a:pt x="146323" y="327272"/>
                </a:lnTo>
                <a:lnTo>
                  <a:pt x="155575" y="329145"/>
                </a:lnTo>
                <a:lnTo>
                  <a:pt x="242354" y="329145"/>
                </a:lnTo>
                <a:lnTo>
                  <a:pt x="256608" y="326260"/>
                </a:lnTo>
                <a:lnTo>
                  <a:pt x="268255" y="318396"/>
                </a:lnTo>
                <a:lnTo>
                  <a:pt x="275753" y="307276"/>
                </a:lnTo>
                <a:lnTo>
                  <a:pt x="154520" y="307276"/>
                </a:lnTo>
                <a:lnTo>
                  <a:pt x="153619" y="306400"/>
                </a:lnTo>
                <a:lnTo>
                  <a:pt x="153619" y="304279"/>
                </a:lnTo>
                <a:lnTo>
                  <a:pt x="154520" y="303428"/>
                </a:lnTo>
                <a:lnTo>
                  <a:pt x="232333" y="303428"/>
                </a:lnTo>
                <a:lnTo>
                  <a:pt x="237197" y="298538"/>
                </a:lnTo>
                <a:lnTo>
                  <a:pt x="237197" y="286461"/>
                </a:lnTo>
                <a:lnTo>
                  <a:pt x="232333" y="281571"/>
                </a:lnTo>
                <a:close/>
              </a:path>
              <a:path w="360045" h="373379">
                <a:moveTo>
                  <a:pt x="275751" y="277710"/>
                </a:moveTo>
                <a:lnTo>
                  <a:pt x="250507" y="277710"/>
                </a:lnTo>
                <a:lnTo>
                  <a:pt x="257149" y="284340"/>
                </a:lnTo>
                <a:lnTo>
                  <a:pt x="257149" y="300647"/>
                </a:lnTo>
                <a:lnTo>
                  <a:pt x="250507" y="307276"/>
                </a:lnTo>
                <a:lnTo>
                  <a:pt x="275753" y="307276"/>
                </a:lnTo>
                <a:lnTo>
                  <a:pt x="276111" y="306744"/>
                </a:lnTo>
                <a:lnTo>
                  <a:pt x="278993" y="292493"/>
                </a:lnTo>
                <a:lnTo>
                  <a:pt x="276111" y="278244"/>
                </a:lnTo>
                <a:lnTo>
                  <a:pt x="275751" y="277710"/>
                </a:lnTo>
                <a:close/>
              </a:path>
              <a:path w="360045" h="373379">
                <a:moveTo>
                  <a:pt x="93306" y="203009"/>
                </a:moveTo>
                <a:lnTo>
                  <a:pt x="87617" y="205320"/>
                </a:lnTo>
                <a:lnTo>
                  <a:pt x="85547" y="210223"/>
                </a:lnTo>
                <a:lnTo>
                  <a:pt x="83439" y="215112"/>
                </a:lnTo>
                <a:lnTo>
                  <a:pt x="134318" y="236499"/>
                </a:lnTo>
                <a:lnTo>
                  <a:pt x="179997" y="241071"/>
                </a:lnTo>
                <a:lnTo>
                  <a:pt x="203037" y="239924"/>
                </a:lnTo>
                <a:lnTo>
                  <a:pt x="225663" y="236494"/>
                </a:lnTo>
                <a:lnTo>
                  <a:pt x="247798" y="230800"/>
                </a:lnTo>
                <a:lnTo>
                  <a:pt x="269367" y="222859"/>
                </a:lnTo>
                <a:lnTo>
                  <a:pt x="272083" y="221705"/>
                </a:lnTo>
                <a:lnTo>
                  <a:pt x="179992" y="221705"/>
                </a:lnTo>
                <a:lnTo>
                  <a:pt x="138336" y="217556"/>
                </a:lnTo>
                <a:lnTo>
                  <a:pt x="98183" y="205117"/>
                </a:lnTo>
                <a:lnTo>
                  <a:pt x="93306" y="203009"/>
                </a:lnTo>
                <a:close/>
              </a:path>
              <a:path w="360045" h="373379">
                <a:moveTo>
                  <a:pt x="266649" y="203047"/>
                </a:moveTo>
                <a:lnTo>
                  <a:pt x="261810" y="205117"/>
                </a:lnTo>
                <a:lnTo>
                  <a:pt x="221650" y="217560"/>
                </a:lnTo>
                <a:lnTo>
                  <a:pt x="179992" y="221705"/>
                </a:lnTo>
                <a:lnTo>
                  <a:pt x="272083" y="221705"/>
                </a:lnTo>
                <a:lnTo>
                  <a:pt x="274269" y="220776"/>
                </a:lnTo>
                <a:lnTo>
                  <a:pt x="276555" y="215099"/>
                </a:lnTo>
                <a:lnTo>
                  <a:pt x="272364" y="205308"/>
                </a:lnTo>
                <a:lnTo>
                  <a:pt x="266649" y="203047"/>
                </a:lnTo>
                <a:close/>
              </a:path>
              <a:path w="360045" h="373379">
                <a:moveTo>
                  <a:pt x="105270" y="173151"/>
                </a:moveTo>
                <a:lnTo>
                  <a:pt x="99593" y="175386"/>
                </a:lnTo>
                <a:lnTo>
                  <a:pt x="95389" y="185191"/>
                </a:lnTo>
                <a:lnTo>
                  <a:pt x="97637" y="190855"/>
                </a:lnTo>
                <a:lnTo>
                  <a:pt x="140425" y="204911"/>
                </a:lnTo>
                <a:lnTo>
                  <a:pt x="179997" y="208914"/>
                </a:lnTo>
                <a:lnTo>
                  <a:pt x="199959" y="207912"/>
                </a:lnTo>
                <a:lnTo>
                  <a:pt x="238750" y="199924"/>
                </a:lnTo>
                <a:lnTo>
                  <a:pt x="262840" y="189574"/>
                </a:lnTo>
                <a:lnTo>
                  <a:pt x="179998" y="189574"/>
                </a:lnTo>
                <a:lnTo>
                  <a:pt x="144438" y="185991"/>
                </a:lnTo>
                <a:lnTo>
                  <a:pt x="110130" y="175247"/>
                </a:lnTo>
                <a:lnTo>
                  <a:pt x="105270" y="173151"/>
                </a:lnTo>
                <a:close/>
              </a:path>
              <a:path w="360045" h="373379">
                <a:moveTo>
                  <a:pt x="254685" y="173164"/>
                </a:moveTo>
                <a:lnTo>
                  <a:pt x="249768" y="175259"/>
                </a:lnTo>
                <a:lnTo>
                  <a:pt x="215484" y="185996"/>
                </a:lnTo>
                <a:lnTo>
                  <a:pt x="179998" y="189574"/>
                </a:lnTo>
                <a:lnTo>
                  <a:pt x="262840" y="189574"/>
                </a:lnTo>
                <a:lnTo>
                  <a:pt x="264604" y="185178"/>
                </a:lnTo>
                <a:lnTo>
                  <a:pt x="260388" y="175374"/>
                </a:lnTo>
                <a:lnTo>
                  <a:pt x="254685" y="173164"/>
                </a:lnTo>
                <a:close/>
              </a:path>
              <a:path w="360045" h="373379">
                <a:moveTo>
                  <a:pt x="117284" y="143243"/>
                </a:moveTo>
                <a:lnTo>
                  <a:pt x="111594" y="145491"/>
                </a:lnTo>
                <a:lnTo>
                  <a:pt x="107327" y="155244"/>
                </a:lnTo>
                <a:lnTo>
                  <a:pt x="109562" y="160934"/>
                </a:lnTo>
                <a:lnTo>
                  <a:pt x="146532" y="173334"/>
                </a:lnTo>
                <a:lnTo>
                  <a:pt x="179997" y="176783"/>
                </a:lnTo>
                <a:lnTo>
                  <a:pt x="196875" y="175919"/>
                </a:lnTo>
                <a:lnTo>
                  <a:pt x="245541" y="163055"/>
                </a:lnTo>
                <a:lnTo>
                  <a:pt x="251793" y="157433"/>
                </a:lnTo>
                <a:lnTo>
                  <a:pt x="180000" y="157433"/>
                </a:lnTo>
                <a:lnTo>
                  <a:pt x="150574" y="154421"/>
                </a:lnTo>
                <a:lnTo>
                  <a:pt x="122174" y="145389"/>
                </a:lnTo>
                <a:lnTo>
                  <a:pt x="117284" y="143243"/>
                </a:lnTo>
                <a:close/>
              </a:path>
              <a:path w="360045" h="373379">
                <a:moveTo>
                  <a:pt x="242697" y="143255"/>
                </a:moveTo>
                <a:lnTo>
                  <a:pt x="237807" y="145389"/>
                </a:lnTo>
                <a:lnTo>
                  <a:pt x="209375" y="154424"/>
                </a:lnTo>
                <a:lnTo>
                  <a:pt x="180000" y="157433"/>
                </a:lnTo>
                <a:lnTo>
                  <a:pt x="251793" y="157433"/>
                </a:lnTo>
                <a:lnTo>
                  <a:pt x="252653" y="155244"/>
                </a:lnTo>
                <a:lnTo>
                  <a:pt x="250507" y="150367"/>
                </a:lnTo>
                <a:lnTo>
                  <a:pt x="248386" y="145478"/>
                </a:lnTo>
                <a:lnTo>
                  <a:pt x="242697" y="143255"/>
                </a:lnTo>
                <a:close/>
              </a:path>
              <a:path w="360045" h="373379">
                <a:moveTo>
                  <a:pt x="121475" y="25717"/>
                </a:moveTo>
                <a:lnTo>
                  <a:pt x="92354" y="25717"/>
                </a:lnTo>
                <a:lnTo>
                  <a:pt x="90932" y="29743"/>
                </a:lnTo>
                <a:lnTo>
                  <a:pt x="90017" y="34035"/>
                </a:lnTo>
                <a:lnTo>
                  <a:pt x="90017" y="38569"/>
                </a:lnTo>
                <a:lnTo>
                  <a:pt x="93050" y="53565"/>
                </a:lnTo>
                <a:lnTo>
                  <a:pt x="101317" y="65827"/>
                </a:lnTo>
                <a:lnTo>
                  <a:pt x="113570" y="74102"/>
                </a:lnTo>
                <a:lnTo>
                  <a:pt x="128562" y="77139"/>
                </a:lnTo>
                <a:lnTo>
                  <a:pt x="135305" y="77139"/>
                </a:lnTo>
                <a:lnTo>
                  <a:pt x="115049" y="127749"/>
                </a:lnTo>
                <a:lnTo>
                  <a:pt x="115531" y="132232"/>
                </a:lnTo>
                <a:lnTo>
                  <a:pt x="120307" y="139306"/>
                </a:lnTo>
                <a:lnTo>
                  <a:pt x="124307" y="141414"/>
                </a:lnTo>
                <a:lnTo>
                  <a:pt x="231597" y="141427"/>
                </a:lnTo>
                <a:lnTo>
                  <a:pt x="238772" y="141414"/>
                </a:lnTo>
                <a:lnTo>
                  <a:pt x="244538" y="135674"/>
                </a:lnTo>
                <a:lnTo>
                  <a:pt x="244538" y="125996"/>
                </a:lnTo>
                <a:lnTo>
                  <a:pt x="243789" y="123596"/>
                </a:lnTo>
                <a:lnTo>
                  <a:pt x="242468" y="121589"/>
                </a:lnTo>
                <a:lnTo>
                  <a:pt x="240112" y="115696"/>
                </a:lnTo>
                <a:lnTo>
                  <a:pt x="147561" y="115696"/>
                </a:lnTo>
                <a:lnTo>
                  <a:pt x="167805" y="65100"/>
                </a:lnTo>
                <a:lnTo>
                  <a:pt x="167335" y="60617"/>
                </a:lnTo>
                <a:lnTo>
                  <a:pt x="164934" y="57061"/>
                </a:lnTo>
                <a:lnTo>
                  <a:pt x="162509" y="53543"/>
                </a:lnTo>
                <a:lnTo>
                  <a:pt x="158559" y="51434"/>
                </a:lnTo>
                <a:lnTo>
                  <a:pt x="121475" y="51434"/>
                </a:lnTo>
                <a:lnTo>
                  <a:pt x="115709" y="45643"/>
                </a:lnTo>
                <a:lnTo>
                  <a:pt x="115709" y="31483"/>
                </a:lnTo>
                <a:lnTo>
                  <a:pt x="121475" y="25717"/>
                </a:lnTo>
                <a:close/>
              </a:path>
              <a:path w="360045" h="373379">
                <a:moveTo>
                  <a:pt x="267627" y="25717"/>
                </a:moveTo>
                <a:lnTo>
                  <a:pt x="238518" y="25717"/>
                </a:lnTo>
                <a:lnTo>
                  <a:pt x="244284" y="31483"/>
                </a:lnTo>
                <a:lnTo>
                  <a:pt x="244284" y="45643"/>
                </a:lnTo>
                <a:lnTo>
                  <a:pt x="238518" y="51434"/>
                </a:lnTo>
                <a:lnTo>
                  <a:pt x="201447" y="51434"/>
                </a:lnTo>
                <a:lnTo>
                  <a:pt x="197444" y="53565"/>
                </a:lnTo>
                <a:lnTo>
                  <a:pt x="192671" y="60617"/>
                </a:lnTo>
                <a:lnTo>
                  <a:pt x="192176" y="65100"/>
                </a:lnTo>
                <a:lnTo>
                  <a:pt x="212445" y="115696"/>
                </a:lnTo>
                <a:lnTo>
                  <a:pt x="240112" y="115696"/>
                </a:lnTo>
                <a:lnTo>
                  <a:pt x="224701" y="77139"/>
                </a:lnTo>
                <a:lnTo>
                  <a:pt x="231444" y="77139"/>
                </a:lnTo>
                <a:lnTo>
                  <a:pt x="246436" y="74102"/>
                </a:lnTo>
                <a:lnTo>
                  <a:pt x="258689" y="65827"/>
                </a:lnTo>
                <a:lnTo>
                  <a:pt x="266960" y="53543"/>
                </a:lnTo>
                <a:lnTo>
                  <a:pt x="269989" y="38569"/>
                </a:lnTo>
                <a:lnTo>
                  <a:pt x="269989" y="34035"/>
                </a:lnTo>
                <a:lnTo>
                  <a:pt x="269074" y="29743"/>
                </a:lnTo>
                <a:lnTo>
                  <a:pt x="267627" y="25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299999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BC7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435003" y="10204960"/>
            <a:ext cx="360045" cy="347345"/>
          </a:xfrm>
          <a:custGeom>
            <a:avLst/>
            <a:gdLst/>
            <a:ahLst/>
            <a:cxnLst/>
            <a:rect l="l" t="t" r="r" b="b"/>
            <a:pathLst>
              <a:path w="360045" h="347345">
                <a:moveTo>
                  <a:pt x="14503" y="166039"/>
                </a:moveTo>
                <a:lnTo>
                  <a:pt x="3683" y="169341"/>
                </a:lnTo>
                <a:lnTo>
                  <a:pt x="78" y="174226"/>
                </a:lnTo>
                <a:lnTo>
                  <a:pt x="37" y="341426"/>
                </a:lnTo>
                <a:lnTo>
                  <a:pt x="5740" y="347154"/>
                </a:lnTo>
                <a:lnTo>
                  <a:pt x="19951" y="347154"/>
                </a:lnTo>
                <a:lnTo>
                  <a:pt x="25666" y="341426"/>
                </a:lnTo>
                <a:lnTo>
                  <a:pt x="25704" y="222453"/>
                </a:lnTo>
                <a:lnTo>
                  <a:pt x="56606" y="222453"/>
                </a:lnTo>
                <a:lnTo>
                  <a:pt x="20408" y="168147"/>
                </a:lnTo>
                <a:lnTo>
                  <a:pt x="14503" y="166039"/>
                </a:lnTo>
                <a:close/>
              </a:path>
              <a:path w="360045" h="347345">
                <a:moveTo>
                  <a:pt x="56606" y="222453"/>
                </a:moveTo>
                <a:lnTo>
                  <a:pt x="25704" y="222453"/>
                </a:lnTo>
                <a:lnTo>
                  <a:pt x="105003" y="341426"/>
                </a:lnTo>
                <a:lnTo>
                  <a:pt x="107416" y="345071"/>
                </a:lnTo>
                <a:lnTo>
                  <a:pt x="111480" y="347154"/>
                </a:lnTo>
                <a:lnTo>
                  <a:pt x="116941" y="347154"/>
                </a:lnTo>
                <a:lnTo>
                  <a:pt x="118186" y="346976"/>
                </a:lnTo>
                <a:lnTo>
                  <a:pt x="124853" y="344970"/>
                </a:lnTo>
                <a:lnTo>
                  <a:pt x="128475" y="340070"/>
                </a:lnTo>
                <a:lnTo>
                  <a:pt x="128562" y="291820"/>
                </a:lnTo>
                <a:lnTo>
                  <a:pt x="102844" y="291820"/>
                </a:lnTo>
                <a:lnTo>
                  <a:pt x="56606" y="222453"/>
                </a:lnTo>
                <a:close/>
              </a:path>
              <a:path w="360045" h="347345">
                <a:moveTo>
                  <a:pt x="179984" y="167144"/>
                </a:moveTo>
                <a:lnTo>
                  <a:pt x="147167" y="167144"/>
                </a:lnTo>
                <a:lnTo>
                  <a:pt x="141414" y="172897"/>
                </a:lnTo>
                <a:lnTo>
                  <a:pt x="141452" y="341426"/>
                </a:lnTo>
                <a:lnTo>
                  <a:pt x="147167" y="347154"/>
                </a:lnTo>
                <a:lnTo>
                  <a:pt x="179984" y="347154"/>
                </a:lnTo>
                <a:lnTo>
                  <a:pt x="214993" y="340070"/>
                </a:lnTo>
                <a:lnTo>
                  <a:pt x="242612" y="321436"/>
                </a:lnTo>
                <a:lnTo>
                  <a:pt x="167132" y="321436"/>
                </a:lnTo>
                <a:lnTo>
                  <a:pt x="167132" y="192849"/>
                </a:lnTo>
                <a:lnTo>
                  <a:pt x="242600" y="192849"/>
                </a:lnTo>
                <a:lnTo>
                  <a:pt x="214993" y="174226"/>
                </a:lnTo>
                <a:lnTo>
                  <a:pt x="179984" y="167144"/>
                </a:lnTo>
                <a:close/>
              </a:path>
              <a:path w="360045" h="347345">
                <a:moveTo>
                  <a:pt x="308571" y="154279"/>
                </a:moveTo>
                <a:lnTo>
                  <a:pt x="282854" y="154279"/>
                </a:lnTo>
                <a:lnTo>
                  <a:pt x="282854" y="282854"/>
                </a:lnTo>
                <a:lnTo>
                  <a:pt x="287914" y="307860"/>
                </a:lnTo>
                <a:lnTo>
                  <a:pt x="301707" y="328301"/>
                </a:lnTo>
                <a:lnTo>
                  <a:pt x="322148" y="342093"/>
                </a:lnTo>
                <a:lnTo>
                  <a:pt x="347154" y="347154"/>
                </a:lnTo>
                <a:lnTo>
                  <a:pt x="354253" y="347154"/>
                </a:lnTo>
                <a:lnTo>
                  <a:pt x="359956" y="341426"/>
                </a:lnTo>
                <a:lnTo>
                  <a:pt x="359994" y="327190"/>
                </a:lnTo>
                <a:lnTo>
                  <a:pt x="354253" y="321436"/>
                </a:lnTo>
                <a:lnTo>
                  <a:pt x="347154" y="321436"/>
                </a:lnTo>
                <a:lnTo>
                  <a:pt x="332151" y="318401"/>
                </a:lnTo>
                <a:lnTo>
                  <a:pt x="319886" y="310127"/>
                </a:lnTo>
                <a:lnTo>
                  <a:pt x="311608" y="297862"/>
                </a:lnTo>
                <a:lnTo>
                  <a:pt x="308571" y="282854"/>
                </a:lnTo>
                <a:lnTo>
                  <a:pt x="308571" y="154279"/>
                </a:lnTo>
                <a:close/>
              </a:path>
              <a:path w="360045" h="347345">
                <a:moveTo>
                  <a:pt x="242600" y="192849"/>
                </a:moveTo>
                <a:lnTo>
                  <a:pt x="179984" y="192849"/>
                </a:lnTo>
                <a:lnTo>
                  <a:pt x="204984" y="197911"/>
                </a:lnTo>
                <a:lnTo>
                  <a:pt x="225426" y="211707"/>
                </a:lnTo>
                <a:lnTo>
                  <a:pt x="239222" y="232149"/>
                </a:lnTo>
                <a:lnTo>
                  <a:pt x="244284" y="257149"/>
                </a:lnTo>
                <a:lnTo>
                  <a:pt x="239222" y="282153"/>
                </a:lnTo>
                <a:lnTo>
                  <a:pt x="225426" y="302590"/>
                </a:lnTo>
                <a:lnTo>
                  <a:pt x="204984" y="316378"/>
                </a:lnTo>
                <a:lnTo>
                  <a:pt x="179984" y="321436"/>
                </a:lnTo>
                <a:lnTo>
                  <a:pt x="242612" y="321436"/>
                </a:lnTo>
                <a:lnTo>
                  <a:pt x="243609" y="320763"/>
                </a:lnTo>
                <a:lnTo>
                  <a:pt x="262917" y="292151"/>
                </a:lnTo>
                <a:lnTo>
                  <a:pt x="270002" y="257149"/>
                </a:lnTo>
                <a:lnTo>
                  <a:pt x="262917" y="222142"/>
                </a:lnTo>
                <a:lnTo>
                  <a:pt x="243609" y="193530"/>
                </a:lnTo>
                <a:lnTo>
                  <a:pt x="242600" y="192849"/>
                </a:lnTo>
                <a:close/>
              </a:path>
              <a:path w="360045" h="347345">
                <a:moveTo>
                  <a:pt x="122809" y="167144"/>
                </a:moveTo>
                <a:lnTo>
                  <a:pt x="108597" y="167144"/>
                </a:lnTo>
                <a:lnTo>
                  <a:pt x="102844" y="172897"/>
                </a:lnTo>
                <a:lnTo>
                  <a:pt x="102844" y="291820"/>
                </a:lnTo>
                <a:lnTo>
                  <a:pt x="128562" y="291820"/>
                </a:lnTo>
                <a:lnTo>
                  <a:pt x="128562" y="172897"/>
                </a:lnTo>
                <a:lnTo>
                  <a:pt x="122809" y="167144"/>
                </a:lnTo>
                <a:close/>
              </a:path>
              <a:path w="360045" h="347345">
                <a:moveTo>
                  <a:pt x="354253" y="128574"/>
                </a:moveTo>
                <a:lnTo>
                  <a:pt x="5740" y="128574"/>
                </a:lnTo>
                <a:lnTo>
                  <a:pt x="0" y="134327"/>
                </a:lnTo>
                <a:lnTo>
                  <a:pt x="0" y="148526"/>
                </a:lnTo>
                <a:lnTo>
                  <a:pt x="5740" y="154279"/>
                </a:lnTo>
                <a:lnTo>
                  <a:pt x="354253" y="154279"/>
                </a:lnTo>
                <a:lnTo>
                  <a:pt x="359994" y="148526"/>
                </a:lnTo>
                <a:lnTo>
                  <a:pt x="359994" y="134327"/>
                </a:lnTo>
                <a:lnTo>
                  <a:pt x="354253" y="128574"/>
                </a:lnTo>
                <a:close/>
              </a:path>
              <a:path w="360045" h="347345">
                <a:moveTo>
                  <a:pt x="302818" y="0"/>
                </a:moveTo>
                <a:lnTo>
                  <a:pt x="288607" y="0"/>
                </a:lnTo>
                <a:lnTo>
                  <a:pt x="282854" y="5753"/>
                </a:lnTo>
                <a:lnTo>
                  <a:pt x="282854" y="128574"/>
                </a:lnTo>
                <a:lnTo>
                  <a:pt x="308571" y="128574"/>
                </a:lnTo>
                <a:lnTo>
                  <a:pt x="308571" y="5753"/>
                </a:lnTo>
                <a:lnTo>
                  <a:pt x="302818" y="0"/>
                </a:lnTo>
                <a:close/>
              </a:path>
              <a:path w="360045" h="347345">
                <a:moveTo>
                  <a:pt x="216890" y="48983"/>
                </a:moveTo>
                <a:lnTo>
                  <a:pt x="189636" y="48983"/>
                </a:lnTo>
                <a:lnTo>
                  <a:pt x="254076" y="113436"/>
                </a:lnTo>
                <a:lnTo>
                  <a:pt x="260184" y="113436"/>
                </a:lnTo>
                <a:lnTo>
                  <a:pt x="267716" y="105905"/>
                </a:lnTo>
                <a:lnTo>
                  <a:pt x="267716" y="99809"/>
                </a:lnTo>
                <a:lnTo>
                  <a:pt x="216890" y="48983"/>
                </a:lnTo>
                <a:close/>
              </a:path>
              <a:path w="360045" h="347345">
                <a:moveTo>
                  <a:pt x="62598" y="48983"/>
                </a:moveTo>
                <a:lnTo>
                  <a:pt x="35344" y="48983"/>
                </a:lnTo>
                <a:lnTo>
                  <a:pt x="98780" y="112420"/>
                </a:lnTo>
                <a:lnTo>
                  <a:pt x="102920" y="113271"/>
                </a:lnTo>
                <a:lnTo>
                  <a:pt x="110121" y="110261"/>
                </a:lnTo>
                <a:lnTo>
                  <a:pt x="112496" y="106756"/>
                </a:lnTo>
                <a:lnTo>
                  <a:pt x="112496" y="79578"/>
                </a:lnTo>
                <a:lnTo>
                  <a:pt x="93192" y="79578"/>
                </a:lnTo>
                <a:lnTo>
                  <a:pt x="62598" y="48983"/>
                </a:lnTo>
                <a:close/>
              </a:path>
              <a:path w="360045" h="347345">
                <a:moveTo>
                  <a:pt x="25603" y="15316"/>
                </a:moveTo>
                <a:lnTo>
                  <a:pt x="18402" y="18300"/>
                </a:lnTo>
                <a:lnTo>
                  <a:pt x="16052" y="21805"/>
                </a:lnTo>
                <a:lnTo>
                  <a:pt x="16052" y="108178"/>
                </a:lnTo>
                <a:lnTo>
                  <a:pt x="20383" y="112496"/>
                </a:lnTo>
                <a:lnTo>
                  <a:pt x="31026" y="112496"/>
                </a:lnTo>
                <a:lnTo>
                  <a:pt x="35344" y="108178"/>
                </a:lnTo>
                <a:lnTo>
                  <a:pt x="35344" y="48983"/>
                </a:lnTo>
                <a:lnTo>
                  <a:pt x="62598" y="48983"/>
                </a:lnTo>
                <a:lnTo>
                  <a:pt x="29743" y="16128"/>
                </a:lnTo>
                <a:lnTo>
                  <a:pt x="25603" y="15316"/>
                </a:lnTo>
                <a:close/>
              </a:path>
              <a:path w="360045" h="347345">
                <a:moveTo>
                  <a:pt x="139744" y="48983"/>
                </a:moveTo>
                <a:lnTo>
                  <a:pt x="112496" y="48983"/>
                </a:lnTo>
                <a:lnTo>
                  <a:pt x="175018" y="111518"/>
                </a:lnTo>
                <a:lnTo>
                  <a:pt x="177482" y="112496"/>
                </a:lnTo>
                <a:lnTo>
                  <a:pt x="181216" y="112496"/>
                </a:lnTo>
                <a:lnTo>
                  <a:pt x="182473" y="112255"/>
                </a:lnTo>
                <a:lnTo>
                  <a:pt x="187274" y="110261"/>
                </a:lnTo>
                <a:lnTo>
                  <a:pt x="189636" y="106756"/>
                </a:lnTo>
                <a:lnTo>
                  <a:pt x="189636" y="79578"/>
                </a:lnTo>
                <a:lnTo>
                  <a:pt x="170345" y="79578"/>
                </a:lnTo>
                <a:lnTo>
                  <a:pt x="139744" y="48983"/>
                </a:lnTo>
                <a:close/>
              </a:path>
              <a:path w="360045" h="347345">
                <a:moveTo>
                  <a:pt x="102743" y="15316"/>
                </a:moveTo>
                <a:lnTo>
                  <a:pt x="95542" y="18300"/>
                </a:lnTo>
                <a:lnTo>
                  <a:pt x="93192" y="21805"/>
                </a:lnTo>
                <a:lnTo>
                  <a:pt x="93192" y="79578"/>
                </a:lnTo>
                <a:lnTo>
                  <a:pt x="112496" y="79578"/>
                </a:lnTo>
                <a:lnTo>
                  <a:pt x="112496" y="48983"/>
                </a:lnTo>
                <a:lnTo>
                  <a:pt x="139744" y="48983"/>
                </a:lnTo>
                <a:lnTo>
                  <a:pt x="109651" y="18897"/>
                </a:lnTo>
                <a:lnTo>
                  <a:pt x="106921" y="16128"/>
                </a:lnTo>
                <a:lnTo>
                  <a:pt x="102743" y="15316"/>
                </a:lnTo>
                <a:close/>
              </a:path>
              <a:path w="360045" h="347345">
                <a:moveTo>
                  <a:pt x="179895" y="15316"/>
                </a:moveTo>
                <a:lnTo>
                  <a:pt x="172681" y="18300"/>
                </a:lnTo>
                <a:lnTo>
                  <a:pt x="170345" y="21805"/>
                </a:lnTo>
                <a:lnTo>
                  <a:pt x="170345" y="79578"/>
                </a:lnTo>
                <a:lnTo>
                  <a:pt x="189636" y="79578"/>
                </a:lnTo>
                <a:lnTo>
                  <a:pt x="189636" y="48983"/>
                </a:lnTo>
                <a:lnTo>
                  <a:pt x="216890" y="48983"/>
                </a:lnTo>
                <a:lnTo>
                  <a:pt x="184035" y="16128"/>
                </a:lnTo>
                <a:lnTo>
                  <a:pt x="179895" y="153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4A9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5286" y="10189726"/>
            <a:ext cx="346075" cy="370205"/>
          </a:xfrm>
          <a:custGeom>
            <a:avLst/>
            <a:gdLst/>
            <a:ahLst/>
            <a:cxnLst/>
            <a:rect l="l" t="t" r="r" b="b"/>
            <a:pathLst>
              <a:path w="346075" h="370204">
                <a:moveTo>
                  <a:pt x="123380" y="123355"/>
                </a:moveTo>
                <a:lnTo>
                  <a:pt x="75405" y="133068"/>
                </a:lnTo>
                <a:lnTo>
                  <a:pt x="36182" y="159538"/>
                </a:lnTo>
                <a:lnTo>
                  <a:pt x="9712" y="198766"/>
                </a:lnTo>
                <a:lnTo>
                  <a:pt x="0" y="246748"/>
                </a:lnTo>
                <a:lnTo>
                  <a:pt x="9712" y="294720"/>
                </a:lnTo>
                <a:lnTo>
                  <a:pt x="36182" y="333940"/>
                </a:lnTo>
                <a:lnTo>
                  <a:pt x="75405" y="360405"/>
                </a:lnTo>
                <a:lnTo>
                  <a:pt x="123380" y="370116"/>
                </a:lnTo>
                <a:lnTo>
                  <a:pt x="171347" y="360405"/>
                </a:lnTo>
                <a:lnTo>
                  <a:pt x="193525" y="345439"/>
                </a:lnTo>
                <a:lnTo>
                  <a:pt x="123380" y="345439"/>
                </a:lnTo>
                <a:lnTo>
                  <a:pt x="112614" y="344841"/>
                </a:lnTo>
                <a:lnTo>
                  <a:pt x="102187" y="343100"/>
                </a:lnTo>
                <a:lnTo>
                  <a:pt x="92155" y="340296"/>
                </a:lnTo>
                <a:lnTo>
                  <a:pt x="82575" y="336511"/>
                </a:lnTo>
                <a:lnTo>
                  <a:pt x="101714" y="294360"/>
                </a:lnTo>
                <a:lnTo>
                  <a:pt x="144783" y="294360"/>
                </a:lnTo>
                <a:lnTo>
                  <a:pt x="154871" y="287553"/>
                </a:lnTo>
                <a:lnTo>
                  <a:pt x="33616" y="287553"/>
                </a:lnTo>
                <a:lnTo>
                  <a:pt x="29819" y="277968"/>
                </a:lnTo>
                <a:lnTo>
                  <a:pt x="27012" y="267936"/>
                </a:lnTo>
                <a:lnTo>
                  <a:pt x="25272" y="257512"/>
                </a:lnTo>
                <a:lnTo>
                  <a:pt x="24676" y="246748"/>
                </a:lnTo>
                <a:lnTo>
                  <a:pt x="32444" y="208367"/>
                </a:lnTo>
                <a:lnTo>
                  <a:pt x="53616" y="176988"/>
                </a:lnTo>
                <a:lnTo>
                  <a:pt x="84994" y="155813"/>
                </a:lnTo>
                <a:lnTo>
                  <a:pt x="123380" y="148043"/>
                </a:lnTo>
                <a:lnTo>
                  <a:pt x="193536" y="148043"/>
                </a:lnTo>
                <a:lnTo>
                  <a:pt x="171347" y="133068"/>
                </a:lnTo>
                <a:lnTo>
                  <a:pt x="123380" y="123355"/>
                </a:lnTo>
                <a:close/>
              </a:path>
              <a:path w="346075" h="370204">
                <a:moveTo>
                  <a:pt x="238488" y="205943"/>
                </a:moveTo>
                <a:lnTo>
                  <a:pt x="213131" y="205943"/>
                </a:lnTo>
                <a:lnTo>
                  <a:pt x="216928" y="215524"/>
                </a:lnTo>
                <a:lnTo>
                  <a:pt x="219735" y="225550"/>
                </a:lnTo>
                <a:lnTo>
                  <a:pt x="221475" y="235973"/>
                </a:lnTo>
                <a:lnTo>
                  <a:pt x="222072" y="246748"/>
                </a:lnTo>
                <a:lnTo>
                  <a:pt x="214302" y="285127"/>
                </a:lnTo>
                <a:lnTo>
                  <a:pt x="193128" y="316501"/>
                </a:lnTo>
                <a:lnTo>
                  <a:pt x="161753" y="337672"/>
                </a:lnTo>
                <a:lnTo>
                  <a:pt x="123380" y="345439"/>
                </a:lnTo>
                <a:lnTo>
                  <a:pt x="193525" y="345439"/>
                </a:lnTo>
                <a:lnTo>
                  <a:pt x="210567" y="333940"/>
                </a:lnTo>
                <a:lnTo>
                  <a:pt x="237035" y="294720"/>
                </a:lnTo>
                <a:lnTo>
                  <a:pt x="246748" y="246748"/>
                </a:lnTo>
                <a:lnTo>
                  <a:pt x="238488" y="205943"/>
                </a:lnTo>
                <a:close/>
              </a:path>
              <a:path w="346075" h="370204">
                <a:moveTo>
                  <a:pt x="204516" y="117208"/>
                </a:moveTo>
                <a:lnTo>
                  <a:pt x="123380" y="117208"/>
                </a:lnTo>
                <a:lnTo>
                  <a:pt x="173753" y="127403"/>
                </a:lnTo>
                <a:lnTo>
                  <a:pt x="214934" y="155189"/>
                </a:lnTo>
                <a:lnTo>
                  <a:pt x="242723" y="196369"/>
                </a:lnTo>
                <a:lnTo>
                  <a:pt x="252920" y="246748"/>
                </a:lnTo>
                <a:lnTo>
                  <a:pt x="251189" y="267936"/>
                </a:lnTo>
                <a:lnTo>
                  <a:pt x="246056" y="288339"/>
                </a:lnTo>
                <a:lnTo>
                  <a:pt x="237618" y="307639"/>
                </a:lnTo>
                <a:lnTo>
                  <a:pt x="225971" y="325577"/>
                </a:lnTo>
                <a:lnTo>
                  <a:pt x="223126" y="329310"/>
                </a:lnTo>
                <a:lnTo>
                  <a:pt x="222631" y="334327"/>
                </a:lnTo>
                <a:lnTo>
                  <a:pt x="226783" y="342760"/>
                </a:lnTo>
                <a:lnTo>
                  <a:pt x="231063" y="345439"/>
                </a:lnTo>
                <a:lnTo>
                  <a:pt x="296100" y="345439"/>
                </a:lnTo>
                <a:lnTo>
                  <a:pt x="315282" y="341555"/>
                </a:lnTo>
                <a:lnTo>
                  <a:pt x="330973" y="330969"/>
                </a:lnTo>
                <a:lnTo>
                  <a:pt x="337863" y="320763"/>
                </a:lnTo>
                <a:lnTo>
                  <a:pt x="258572" y="320763"/>
                </a:lnTo>
                <a:lnTo>
                  <a:pt x="266809" y="303342"/>
                </a:lnTo>
                <a:lnTo>
                  <a:pt x="272759" y="285103"/>
                </a:lnTo>
                <a:lnTo>
                  <a:pt x="276368" y="266191"/>
                </a:lnTo>
                <a:lnTo>
                  <a:pt x="277583" y="246748"/>
                </a:lnTo>
                <a:lnTo>
                  <a:pt x="269710" y="198054"/>
                </a:lnTo>
                <a:lnTo>
                  <a:pt x="247795" y="155727"/>
                </a:lnTo>
                <a:lnTo>
                  <a:pt x="214397" y="122324"/>
                </a:lnTo>
                <a:lnTo>
                  <a:pt x="204516" y="117208"/>
                </a:lnTo>
                <a:close/>
              </a:path>
              <a:path w="346075" h="370204">
                <a:moveTo>
                  <a:pt x="337863" y="24676"/>
                </a:moveTo>
                <a:lnTo>
                  <a:pt x="296100" y="24676"/>
                </a:lnTo>
                <a:lnTo>
                  <a:pt x="305683" y="26619"/>
                </a:lnTo>
                <a:lnTo>
                  <a:pt x="313529" y="31913"/>
                </a:lnTo>
                <a:lnTo>
                  <a:pt x="318830" y="39758"/>
                </a:lnTo>
                <a:lnTo>
                  <a:pt x="320776" y="49352"/>
                </a:lnTo>
                <a:lnTo>
                  <a:pt x="320776" y="296087"/>
                </a:lnTo>
                <a:lnTo>
                  <a:pt x="318830" y="305687"/>
                </a:lnTo>
                <a:lnTo>
                  <a:pt x="313529" y="313531"/>
                </a:lnTo>
                <a:lnTo>
                  <a:pt x="305683" y="318822"/>
                </a:lnTo>
                <a:lnTo>
                  <a:pt x="296100" y="320763"/>
                </a:lnTo>
                <a:lnTo>
                  <a:pt x="337863" y="320763"/>
                </a:lnTo>
                <a:lnTo>
                  <a:pt x="341565" y="315280"/>
                </a:lnTo>
                <a:lnTo>
                  <a:pt x="345452" y="296087"/>
                </a:lnTo>
                <a:lnTo>
                  <a:pt x="345452" y="49352"/>
                </a:lnTo>
                <a:lnTo>
                  <a:pt x="341565" y="30159"/>
                </a:lnTo>
                <a:lnTo>
                  <a:pt x="337863" y="24676"/>
                </a:lnTo>
                <a:close/>
              </a:path>
              <a:path w="346075" h="370204">
                <a:moveTo>
                  <a:pt x="144783" y="294360"/>
                </a:moveTo>
                <a:lnTo>
                  <a:pt x="101714" y="294360"/>
                </a:lnTo>
                <a:lnTo>
                  <a:pt x="108330" y="297395"/>
                </a:lnTo>
                <a:lnTo>
                  <a:pt x="115633" y="299173"/>
                </a:lnTo>
                <a:lnTo>
                  <a:pt x="123380" y="299173"/>
                </a:lnTo>
                <a:lnTo>
                  <a:pt x="143766" y="295047"/>
                </a:lnTo>
                <a:lnTo>
                  <a:pt x="144783" y="294360"/>
                </a:lnTo>
                <a:close/>
              </a:path>
              <a:path w="346075" h="370204">
                <a:moveTo>
                  <a:pt x="131114" y="194309"/>
                </a:moveTo>
                <a:lnTo>
                  <a:pt x="123380" y="194309"/>
                </a:lnTo>
                <a:lnTo>
                  <a:pt x="102987" y="198438"/>
                </a:lnTo>
                <a:lnTo>
                  <a:pt x="86317" y="209689"/>
                </a:lnTo>
                <a:lnTo>
                  <a:pt x="75069" y="226360"/>
                </a:lnTo>
                <a:lnTo>
                  <a:pt x="70942" y="246748"/>
                </a:lnTo>
                <a:lnTo>
                  <a:pt x="70942" y="254469"/>
                </a:lnTo>
                <a:lnTo>
                  <a:pt x="72720" y="261772"/>
                </a:lnTo>
                <a:lnTo>
                  <a:pt x="75742" y="268389"/>
                </a:lnTo>
                <a:lnTo>
                  <a:pt x="33616" y="287553"/>
                </a:lnTo>
                <a:lnTo>
                  <a:pt x="154871" y="287553"/>
                </a:lnTo>
                <a:lnTo>
                  <a:pt x="155925" y="286842"/>
                </a:lnTo>
                <a:lnTo>
                  <a:pt x="123380" y="286842"/>
                </a:lnTo>
                <a:lnTo>
                  <a:pt x="107782" y="283685"/>
                </a:lnTo>
                <a:lnTo>
                  <a:pt x="95037" y="275081"/>
                </a:lnTo>
                <a:lnTo>
                  <a:pt x="86440" y="262335"/>
                </a:lnTo>
                <a:lnTo>
                  <a:pt x="83286" y="246748"/>
                </a:lnTo>
                <a:lnTo>
                  <a:pt x="86440" y="231146"/>
                </a:lnTo>
                <a:lnTo>
                  <a:pt x="95037" y="218392"/>
                </a:lnTo>
                <a:lnTo>
                  <a:pt x="107782" y="209786"/>
                </a:lnTo>
                <a:lnTo>
                  <a:pt x="123380" y="206628"/>
                </a:lnTo>
                <a:lnTo>
                  <a:pt x="211622" y="206628"/>
                </a:lnTo>
                <a:lnTo>
                  <a:pt x="213131" y="205943"/>
                </a:lnTo>
                <a:lnTo>
                  <a:pt x="238488" y="205943"/>
                </a:lnTo>
                <a:lnTo>
                  <a:pt x="237105" y="199110"/>
                </a:lnTo>
                <a:lnTo>
                  <a:pt x="145021" y="199110"/>
                </a:lnTo>
                <a:lnTo>
                  <a:pt x="138404" y="196100"/>
                </a:lnTo>
                <a:lnTo>
                  <a:pt x="131114" y="194309"/>
                </a:lnTo>
                <a:close/>
              </a:path>
              <a:path w="346075" h="370204">
                <a:moveTo>
                  <a:pt x="211622" y="206628"/>
                </a:moveTo>
                <a:lnTo>
                  <a:pt x="123380" y="206628"/>
                </a:lnTo>
                <a:lnTo>
                  <a:pt x="138965" y="209786"/>
                </a:lnTo>
                <a:lnTo>
                  <a:pt x="151707" y="218392"/>
                </a:lnTo>
                <a:lnTo>
                  <a:pt x="160306" y="231146"/>
                </a:lnTo>
                <a:lnTo>
                  <a:pt x="163461" y="246748"/>
                </a:lnTo>
                <a:lnTo>
                  <a:pt x="160306" y="262335"/>
                </a:lnTo>
                <a:lnTo>
                  <a:pt x="151707" y="275081"/>
                </a:lnTo>
                <a:lnTo>
                  <a:pt x="138965" y="283685"/>
                </a:lnTo>
                <a:lnTo>
                  <a:pt x="123380" y="286842"/>
                </a:lnTo>
                <a:lnTo>
                  <a:pt x="155925" y="286842"/>
                </a:lnTo>
                <a:lnTo>
                  <a:pt x="160432" y="283800"/>
                </a:lnTo>
                <a:lnTo>
                  <a:pt x="171679" y="267134"/>
                </a:lnTo>
                <a:lnTo>
                  <a:pt x="175806" y="246748"/>
                </a:lnTo>
                <a:lnTo>
                  <a:pt x="175806" y="239001"/>
                </a:lnTo>
                <a:lnTo>
                  <a:pt x="174028" y="231698"/>
                </a:lnTo>
                <a:lnTo>
                  <a:pt x="170992" y="225094"/>
                </a:lnTo>
                <a:lnTo>
                  <a:pt x="211622" y="206628"/>
                </a:lnTo>
                <a:close/>
              </a:path>
              <a:path w="346075" h="370204">
                <a:moveTo>
                  <a:pt x="123380" y="218986"/>
                </a:moveTo>
                <a:lnTo>
                  <a:pt x="112565" y="221168"/>
                </a:lnTo>
                <a:lnTo>
                  <a:pt x="103741" y="227118"/>
                </a:lnTo>
                <a:lnTo>
                  <a:pt x="97790" y="235973"/>
                </a:lnTo>
                <a:lnTo>
                  <a:pt x="95618" y="246748"/>
                </a:lnTo>
                <a:lnTo>
                  <a:pt x="97796" y="257553"/>
                </a:lnTo>
                <a:lnTo>
                  <a:pt x="103741" y="266377"/>
                </a:lnTo>
                <a:lnTo>
                  <a:pt x="112565" y="272328"/>
                </a:lnTo>
                <a:lnTo>
                  <a:pt x="123380" y="274510"/>
                </a:lnTo>
                <a:lnTo>
                  <a:pt x="134195" y="272328"/>
                </a:lnTo>
                <a:lnTo>
                  <a:pt x="143019" y="266377"/>
                </a:lnTo>
                <a:lnTo>
                  <a:pt x="148964" y="257553"/>
                </a:lnTo>
                <a:lnTo>
                  <a:pt x="151142" y="246748"/>
                </a:lnTo>
                <a:lnTo>
                  <a:pt x="148964" y="235943"/>
                </a:lnTo>
                <a:lnTo>
                  <a:pt x="143019" y="227118"/>
                </a:lnTo>
                <a:lnTo>
                  <a:pt x="134195" y="221168"/>
                </a:lnTo>
                <a:lnTo>
                  <a:pt x="123380" y="218986"/>
                </a:lnTo>
                <a:close/>
              </a:path>
              <a:path w="346075" h="370204">
                <a:moveTo>
                  <a:pt x="193536" y="148043"/>
                </a:moveTo>
                <a:lnTo>
                  <a:pt x="123380" y="148043"/>
                </a:lnTo>
                <a:lnTo>
                  <a:pt x="134137" y="148640"/>
                </a:lnTo>
                <a:lnTo>
                  <a:pt x="144557" y="150380"/>
                </a:lnTo>
                <a:lnTo>
                  <a:pt x="154587" y="153187"/>
                </a:lnTo>
                <a:lnTo>
                  <a:pt x="164172" y="156984"/>
                </a:lnTo>
                <a:lnTo>
                  <a:pt x="145021" y="199110"/>
                </a:lnTo>
                <a:lnTo>
                  <a:pt x="237105" y="199110"/>
                </a:lnTo>
                <a:lnTo>
                  <a:pt x="237035" y="198766"/>
                </a:lnTo>
                <a:lnTo>
                  <a:pt x="210567" y="159538"/>
                </a:lnTo>
                <a:lnTo>
                  <a:pt x="193536" y="148043"/>
                </a:lnTo>
                <a:close/>
              </a:path>
              <a:path w="346075" h="370204">
                <a:moveTo>
                  <a:pt x="296100" y="0"/>
                </a:moveTo>
                <a:lnTo>
                  <a:pt x="123380" y="0"/>
                </a:lnTo>
                <a:lnTo>
                  <a:pt x="104178" y="3884"/>
                </a:lnTo>
                <a:lnTo>
                  <a:pt x="88495" y="14470"/>
                </a:lnTo>
                <a:lnTo>
                  <a:pt x="77919" y="30159"/>
                </a:lnTo>
                <a:lnTo>
                  <a:pt x="74040" y="49352"/>
                </a:lnTo>
                <a:lnTo>
                  <a:pt x="74040" y="113728"/>
                </a:lnTo>
                <a:lnTo>
                  <a:pt x="75806" y="117360"/>
                </a:lnTo>
                <a:lnTo>
                  <a:pt x="81902" y="122034"/>
                </a:lnTo>
                <a:lnTo>
                  <a:pt x="85839" y="122808"/>
                </a:lnTo>
                <a:lnTo>
                  <a:pt x="89560" y="121818"/>
                </a:lnTo>
                <a:lnTo>
                  <a:pt x="98088" y="119806"/>
                </a:lnTo>
                <a:lnTo>
                  <a:pt x="106584" y="118365"/>
                </a:lnTo>
                <a:lnTo>
                  <a:pt x="115024" y="117498"/>
                </a:lnTo>
                <a:lnTo>
                  <a:pt x="123380" y="117208"/>
                </a:lnTo>
                <a:lnTo>
                  <a:pt x="204516" y="117208"/>
                </a:lnTo>
                <a:lnTo>
                  <a:pt x="172072" y="100406"/>
                </a:lnTo>
                <a:lnTo>
                  <a:pt x="136180" y="94602"/>
                </a:lnTo>
                <a:lnTo>
                  <a:pt x="98704" y="94602"/>
                </a:lnTo>
                <a:lnTo>
                  <a:pt x="98704" y="49352"/>
                </a:lnTo>
                <a:lnTo>
                  <a:pt x="100645" y="39758"/>
                </a:lnTo>
                <a:lnTo>
                  <a:pt x="105937" y="31913"/>
                </a:lnTo>
                <a:lnTo>
                  <a:pt x="113781" y="26619"/>
                </a:lnTo>
                <a:lnTo>
                  <a:pt x="123380" y="24676"/>
                </a:lnTo>
                <a:lnTo>
                  <a:pt x="337863" y="24676"/>
                </a:lnTo>
                <a:lnTo>
                  <a:pt x="330973" y="14470"/>
                </a:lnTo>
                <a:lnTo>
                  <a:pt x="315282" y="3884"/>
                </a:lnTo>
                <a:lnTo>
                  <a:pt x="296100" y="0"/>
                </a:lnTo>
                <a:close/>
              </a:path>
              <a:path w="346075" h="370204">
                <a:moveTo>
                  <a:pt x="123380" y="92532"/>
                </a:moveTo>
                <a:lnTo>
                  <a:pt x="115239" y="92532"/>
                </a:lnTo>
                <a:lnTo>
                  <a:pt x="106972" y="93217"/>
                </a:lnTo>
                <a:lnTo>
                  <a:pt x="98704" y="94602"/>
                </a:lnTo>
                <a:lnTo>
                  <a:pt x="136180" y="94602"/>
                </a:lnTo>
                <a:lnTo>
                  <a:pt x="123380" y="925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29996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D09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31472" y="10196996"/>
            <a:ext cx="227329" cy="368935"/>
          </a:xfrm>
          <a:custGeom>
            <a:avLst/>
            <a:gdLst/>
            <a:ahLst/>
            <a:cxnLst/>
            <a:rect l="l" t="t" r="r" b="b"/>
            <a:pathLst>
              <a:path w="227329" h="368934">
                <a:moveTo>
                  <a:pt x="85551" y="316699"/>
                </a:moveTo>
                <a:lnTo>
                  <a:pt x="71797" y="318046"/>
                </a:lnTo>
                <a:lnTo>
                  <a:pt x="66755" y="324243"/>
                </a:lnTo>
                <a:lnTo>
                  <a:pt x="67441" y="331165"/>
                </a:lnTo>
                <a:lnTo>
                  <a:pt x="91161" y="363658"/>
                </a:lnTo>
                <a:lnTo>
                  <a:pt x="112894" y="368566"/>
                </a:lnTo>
                <a:lnTo>
                  <a:pt x="114647" y="368566"/>
                </a:lnTo>
                <a:lnTo>
                  <a:pt x="149883" y="352723"/>
                </a:lnTo>
                <a:lnTo>
                  <a:pt x="155264" y="343827"/>
                </a:lnTo>
                <a:lnTo>
                  <a:pt x="109605" y="343827"/>
                </a:lnTo>
                <a:lnTo>
                  <a:pt x="103750" y="342391"/>
                </a:lnTo>
                <a:lnTo>
                  <a:pt x="95343" y="336524"/>
                </a:lnTo>
                <a:lnTo>
                  <a:pt x="92943" y="332752"/>
                </a:lnTo>
                <a:lnTo>
                  <a:pt x="91863" y="321703"/>
                </a:lnTo>
                <a:lnTo>
                  <a:pt x="85551" y="316699"/>
                </a:lnTo>
                <a:close/>
              </a:path>
              <a:path w="227329" h="368934">
                <a:moveTo>
                  <a:pt x="153814" y="309880"/>
                </a:moveTo>
                <a:lnTo>
                  <a:pt x="146740" y="310502"/>
                </a:lnTo>
                <a:lnTo>
                  <a:pt x="139818" y="311200"/>
                </a:lnTo>
                <a:lnTo>
                  <a:pt x="134805" y="317334"/>
                </a:lnTo>
                <a:lnTo>
                  <a:pt x="134829" y="318046"/>
                </a:lnTo>
                <a:lnTo>
                  <a:pt x="135450" y="324307"/>
                </a:lnTo>
                <a:lnTo>
                  <a:pt x="134380" y="330919"/>
                </a:lnTo>
                <a:lnTo>
                  <a:pt x="130262" y="336711"/>
                </a:lnTo>
                <a:lnTo>
                  <a:pt x="123791" y="341023"/>
                </a:lnTo>
                <a:lnTo>
                  <a:pt x="115663" y="343192"/>
                </a:lnTo>
                <a:lnTo>
                  <a:pt x="109605" y="343827"/>
                </a:lnTo>
                <a:lnTo>
                  <a:pt x="155264" y="343827"/>
                </a:lnTo>
                <a:lnTo>
                  <a:pt x="158531" y="338424"/>
                </a:lnTo>
                <a:lnTo>
                  <a:pt x="160557" y="321792"/>
                </a:lnTo>
                <a:lnTo>
                  <a:pt x="159884" y="314858"/>
                </a:lnTo>
                <a:lnTo>
                  <a:pt x="153814" y="309880"/>
                </a:lnTo>
                <a:close/>
              </a:path>
              <a:path w="227329" h="368934">
                <a:moveTo>
                  <a:pt x="175937" y="276821"/>
                </a:moveTo>
                <a:lnTo>
                  <a:pt x="48416" y="291033"/>
                </a:lnTo>
                <a:lnTo>
                  <a:pt x="43438" y="297281"/>
                </a:lnTo>
                <a:lnTo>
                  <a:pt x="44187" y="304203"/>
                </a:lnTo>
                <a:lnTo>
                  <a:pt x="44924" y="310667"/>
                </a:lnTo>
                <a:lnTo>
                  <a:pt x="50398" y="315429"/>
                </a:lnTo>
                <a:lnTo>
                  <a:pt x="57179" y="315429"/>
                </a:lnTo>
                <a:lnTo>
                  <a:pt x="58132" y="315353"/>
                </a:lnTo>
                <a:lnTo>
                  <a:pt x="178604" y="301967"/>
                </a:lnTo>
                <a:lnTo>
                  <a:pt x="183608" y="295732"/>
                </a:lnTo>
                <a:lnTo>
                  <a:pt x="182084" y="281889"/>
                </a:lnTo>
                <a:lnTo>
                  <a:pt x="175937" y="276821"/>
                </a:lnTo>
                <a:close/>
              </a:path>
              <a:path w="227329" h="368934">
                <a:moveTo>
                  <a:pt x="175937" y="238963"/>
                </a:moveTo>
                <a:lnTo>
                  <a:pt x="48416" y="253187"/>
                </a:lnTo>
                <a:lnTo>
                  <a:pt x="43438" y="259435"/>
                </a:lnTo>
                <a:lnTo>
                  <a:pt x="44187" y="266344"/>
                </a:lnTo>
                <a:lnTo>
                  <a:pt x="44924" y="272821"/>
                </a:lnTo>
                <a:lnTo>
                  <a:pt x="50398" y="277583"/>
                </a:lnTo>
                <a:lnTo>
                  <a:pt x="57179" y="277583"/>
                </a:lnTo>
                <a:lnTo>
                  <a:pt x="58132" y="277507"/>
                </a:lnTo>
                <a:lnTo>
                  <a:pt x="178604" y="264121"/>
                </a:lnTo>
                <a:lnTo>
                  <a:pt x="183608" y="257873"/>
                </a:lnTo>
                <a:lnTo>
                  <a:pt x="182084" y="244030"/>
                </a:lnTo>
                <a:lnTo>
                  <a:pt x="175937" y="238963"/>
                </a:lnTo>
                <a:close/>
              </a:path>
              <a:path w="227329" h="368934">
                <a:moveTo>
                  <a:pt x="113517" y="0"/>
                </a:moveTo>
                <a:lnTo>
                  <a:pt x="69362" y="7945"/>
                </a:lnTo>
                <a:lnTo>
                  <a:pt x="33269" y="29600"/>
                </a:lnTo>
                <a:lnTo>
                  <a:pt x="8914" y="61689"/>
                </a:lnTo>
                <a:lnTo>
                  <a:pt x="115" y="100342"/>
                </a:lnTo>
                <a:lnTo>
                  <a:pt x="0" y="101130"/>
                </a:lnTo>
                <a:lnTo>
                  <a:pt x="2155" y="120774"/>
                </a:lnTo>
                <a:lnTo>
                  <a:pt x="8507" y="139504"/>
                </a:lnTo>
                <a:lnTo>
                  <a:pt x="18870" y="156794"/>
                </a:lnTo>
                <a:lnTo>
                  <a:pt x="33122" y="172262"/>
                </a:lnTo>
                <a:lnTo>
                  <a:pt x="41719" y="181222"/>
                </a:lnTo>
                <a:lnTo>
                  <a:pt x="48818" y="191373"/>
                </a:lnTo>
                <a:lnTo>
                  <a:pt x="54263" y="202452"/>
                </a:lnTo>
                <a:lnTo>
                  <a:pt x="57980" y="214287"/>
                </a:lnTo>
                <a:lnTo>
                  <a:pt x="48416" y="215341"/>
                </a:lnTo>
                <a:lnTo>
                  <a:pt x="43438" y="221576"/>
                </a:lnTo>
                <a:lnTo>
                  <a:pt x="44187" y="228498"/>
                </a:lnTo>
                <a:lnTo>
                  <a:pt x="44924" y="234962"/>
                </a:lnTo>
                <a:lnTo>
                  <a:pt x="50398" y="239737"/>
                </a:lnTo>
                <a:lnTo>
                  <a:pt x="56710" y="239737"/>
                </a:lnTo>
                <a:lnTo>
                  <a:pt x="178604" y="226263"/>
                </a:lnTo>
                <a:lnTo>
                  <a:pt x="183608" y="220027"/>
                </a:lnTo>
                <a:lnTo>
                  <a:pt x="182660" y="211480"/>
                </a:lnTo>
                <a:lnTo>
                  <a:pt x="83189" y="211480"/>
                </a:lnTo>
                <a:lnTo>
                  <a:pt x="78484" y="195114"/>
                </a:lnTo>
                <a:lnTo>
                  <a:pt x="71283" y="179797"/>
                </a:lnTo>
                <a:lnTo>
                  <a:pt x="61701" y="165788"/>
                </a:lnTo>
                <a:lnTo>
                  <a:pt x="49852" y="153352"/>
                </a:lnTo>
                <a:lnTo>
                  <a:pt x="39292" y="141937"/>
                </a:lnTo>
                <a:lnTo>
                  <a:pt x="31592" y="129232"/>
                </a:lnTo>
                <a:lnTo>
                  <a:pt x="26817" y="115412"/>
                </a:lnTo>
                <a:lnTo>
                  <a:pt x="25201" y="100939"/>
                </a:lnTo>
                <a:lnTo>
                  <a:pt x="32153" y="71499"/>
                </a:lnTo>
                <a:lnTo>
                  <a:pt x="51099" y="47432"/>
                </a:lnTo>
                <a:lnTo>
                  <a:pt x="79175" y="31193"/>
                </a:lnTo>
                <a:lnTo>
                  <a:pt x="113517" y="25234"/>
                </a:lnTo>
                <a:lnTo>
                  <a:pt x="186509" y="25234"/>
                </a:lnTo>
                <a:lnTo>
                  <a:pt x="157686" y="7945"/>
                </a:lnTo>
                <a:lnTo>
                  <a:pt x="113517" y="0"/>
                </a:lnTo>
                <a:close/>
              </a:path>
              <a:path w="227329" h="368934">
                <a:moveTo>
                  <a:pt x="137888" y="169100"/>
                </a:moveTo>
                <a:lnTo>
                  <a:pt x="89374" y="170052"/>
                </a:lnTo>
                <a:lnTo>
                  <a:pt x="90288" y="210680"/>
                </a:lnTo>
                <a:lnTo>
                  <a:pt x="83189" y="211480"/>
                </a:lnTo>
                <a:lnTo>
                  <a:pt x="182660" y="211480"/>
                </a:lnTo>
                <a:lnTo>
                  <a:pt x="182224" y="207543"/>
                </a:lnTo>
                <a:lnTo>
                  <a:pt x="179983" y="205295"/>
                </a:lnTo>
                <a:lnTo>
                  <a:pt x="138866" y="205295"/>
                </a:lnTo>
                <a:lnTo>
                  <a:pt x="137888" y="169100"/>
                </a:lnTo>
                <a:close/>
              </a:path>
              <a:path w="227329" h="368934">
                <a:moveTo>
                  <a:pt x="186509" y="25234"/>
                </a:moveTo>
                <a:lnTo>
                  <a:pt x="113517" y="25234"/>
                </a:lnTo>
                <a:lnTo>
                  <a:pt x="147860" y="31193"/>
                </a:lnTo>
                <a:lnTo>
                  <a:pt x="175940" y="47432"/>
                </a:lnTo>
                <a:lnTo>
                  <a:pt x="194891" y="71499"/>
                </a:lnTo>
                <a:lnTo>
                  <a:pt x="201704" y="100342"/>
                </a:lnTo>
                <a:lnTo>
                  <a:pt x="201824" y="101130"/>
                </a:lnTo>
                <a:lnTo>
                  <a:pt x="200225" y="115438"/>
                </a:lnTo>
                <a:lnTo>
                  <a:pt x="195465" y="129232"/>
                </a:lnTo>
                <a:lnTo>
                  <a:pt x="187717" y="142001"/>
                </a:lnTo>
                <a:lnTo>
                  <a:pt x="177131" y="153428"/>
                </a:lnTo>
                <a:lnTo>
                  <a:pt x="166434" y="164462"/>
                </a:lnTo>
                <a:lnTo>
                  <a:pt x="157614" y="176768"/>
                </a:lnTo>
                <a:lnTo>
                  <a:pt x="150685" y="190183"/>
                </a:lnTo>
                <a:lnTo>
                  <a:pt x="145660" y="204546"/>
                </a:lnTo>
                <a:lnTo>
                  <a:pt x="138866" y="205295"/>
                </a:lnTo>
                <a:lnTo>
                  <a:pt x="179983" y="205295"/>
                </a:lnTo>
                <a:lnTo>
                  <a:pt x="178083" y="203390"/>
                </a:lnTo>
                <a:lnTo>
                  <a:pt x="172864" y="202310"/>
                </a:lnTo>
                <a:lnTo>
                  <a:pt x="176764" y="193992"/>
                </a:lnTo>
                <a:lnTo>
                  <a:pt x="181571" y="186167"/>
                </a:lnTo>
                <a:lnTo>
                  <a:pt x="187285" y="178902"/>
                </a:lnTo>
                <a:lnTo>
                  <a:pt x="193990" y="172173"/>
                </a:lnTo>
                <a:lnTo>
                  <a:pt x="208113" y="156871"/>
                </a:lnTo>
                <a:lnTo>
                  <a:pt x="218514" y="139563"/>
                </a:lnTo>
                <a:lnTo>
                  <a:pt x="224908" y="120740"/>
                </a:lnTo>
                <a:lnTo>
                  <a:pt x="227080" y="100939"/>
                </a:lnTo>
                <a:lnTo>
                  <a:pt x="218144" y="61689"/>
                </a:lnTo>
                <a:lnTo>
                  <a:pt x="193787" y="29600"/>
                </a:lnTo>
                <a:lnTo>
                  <a:pt x="186509" y="25234"/>
                </a:lnTo>
                <a:close/>
              </a:path>
              <a:path w="227329" h="368934">
                <a:moveTo>
                  <a:pt x="84662" y="54533"/>
                </a:moveTo>
                <a:lnTo>
                  <a:pt x="58249" y="89223"/>
                </a:lnTo>
                <a:lnTo>
                  <a:pt x="57421" y="100101"/>
                </a:lnTo>
                <a:lnTo>
                  <a:pt x="58801" y="111282"/>
                </a:lnTo>
                <a:lnTo>
                  <a:pt x="62293" y="121665"/>
                </a:lnTo>
                <a:lnTo>
                  <a:pt x="67663" y="131001"/>
                </a:lnTo>
                <a:lnTo>
                  <a:pt x="74680" y="139039"/>
                </a:lnTo>
                <a:lnTo>
                  <a:pt x="80611" y="145381"/>
                </a:lnTo>
                <a:lnTo>
                  <a:pt x="84588" y="151158"/>
                </a:lnTo>
                <a:lnTo>
                  <a:pt x="87233" y="157016"/>
                </a:lnTo>
                <a:lnTo>
                  <a:pt x="89171" y="163601"/>
                </a:lnTo>
                <a:lnTo>
                  <a:pt x="137786" y="162623"/>
                </a:lnTo>
                <a:lnTo>
                  <a:pt x="139516" y="155933"/>
                </a:lnTo>
                <a:lnTo>
                  <a:pt x="142069" y="149940"/>
                </a:lnTo>
                <a:lnTo>
                  <a:pt x="145952" y="143983"/>
                </a:lnTo>
                <a:lnTo>
                  <a:pt x="151667" y="137401"/>
                </a:lnTo>
                <a:lnTo>
                  <a:pt x="158331" y="129096"/>
                </a:lnTo>
                <a:lnTo>
                  <a:pt x="163297" y="119572"/>
                </a:lnTo>
                <a:lnTo>
                  <a:pt x="166344" y="109078"/>
                </a:lnTo>
                <a:lnTo>
                  <a:pt x="166987" y="101130"/>
                </a:lnTo>
                <a:lnTo>
                  <a:pt x="91266" y="101130"/>
                </a:lnTo>
                <a:lnTo>
                  <a:pt x="87037" y="97104"/>
                </a:lnTo>
                <a:lnTo>
                  <a:pt x="86174" y="55791"/>
                </a:lnTo>
                <a:lnTo>
                  <a:pt x="84662" y="54533"/>
                </a:lnTo>
                <a:close/>
              </a:path>
              <a:path w="227329" h="368934">
                <a:moveTo>
                  <a:pt x="141317" y="51790"/>
                </a:moveTo>
                <a:lnTo>
                  <a:pt x="136669" y="53251"/>
                </a:lnTo>
                <a:lnTo>
                  <a:pt x="137469" y="96126"/>
                </a:lnTo>
                <a:lnTo>
                  <a:pt x="133532" y="100253"/>
                </a:lnTo>
                <a:lnTo>
                  <a:pt x="91266" y="101130"/>
                </a:lnTo>
                <a:lnTo>
                  <a:pt x="166987" y="101130"/>
                </a:lnTo>
                <a:lnTo>
                  <a:pt x="167070" y="100101"/>
                </a:lnTo>
                <a:lnTo>
                  <a:pt x="167145" y="97104"/>
                </a:lnTo>
                <a:lnTo>
                  <a:pt x="165514" y="85293"/>
                </a:lnTo>
                <a:lnTo>
                  <a:pt x="161115" y="73837"/>
                </a:lnTo>
                <a:lnTo>
                  <a:pt x="154379" y="63801"/>
                </a:lnTo>
                <a:lnTo>
                  <a:pt x="145635" y="55486"/>
                </a:lnTo>
                <a:lnTo>
                  <a:pt x="141317" y="517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5597994" y="0"/>
            <a:ext cx="630555" cy="357505"/>
          </a:xfrm>
          <a:prstGeom prst="rect">
            <a:avLst/>
          </a:prstGeom>
          <a:solidFill>
            <a:srgbClr val="4A96D2"/>
          </a:solidFill>
        </p:spPr>
        <p:txBody>
          <a:bodyPr vert="horz" wrap="square" lIns="0" tIns="100965" rIns="0" bIns="0" rtlCol="0">
            <a:spAutoFit/>
          </a:bodyPr>
          <a:lstStyle/>
          <a:p>
            <a:pPr marL="185420">
              <a:lnSpc>
                <a:spcPts val="2014"/>
              </a:lnSpc>
              <a:spcBef>
                <a:spcPts val="795"/>
              </a:spcBef>
            </a:pPr>
            <a:r>
              <a:rPr lang="ru-RU" sz="2000" b="1" spc="-15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spc="-15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25177" y="1696364"/>
            <a:ext cx="24771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40" dirty="0">
                <a:solidFill>
                  <a:srgbClr val="154194"/>
                </a:solidFill>
                <a:latin typeface="Palatino Linotype"/>
                <a:cs typeface="Palatino Linotype"/>
              </a:rPr>
              <a:t>СВОЙСТВА</a:t>
            </a:r>
            <a:endParaRPr sz="36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1778" y="2067750"/>
            <a:ext cx="3493135" cy="2098675"/>
          </a:xfrm>
          <a:custGeom>
            <a:avLst/>
            <a:gdLst/>
            <a:ahLst/>
            <a:cxnLst/>
            <a:rect l="l" t="t" r="r" b="b"/>
            <a:pathLst>
              <a:path w="3493134" h="2098675">
                <a:moveTo>
                  <a:pt x="0" y="0"/>
                </a:moveTo>
                <a:lnTo>
                  <a:pt x="3493007" y="0"/>
                </a:lnTo>
                <a:lnTo>
                  <a:pt x="3493007" y="2098548"/>
                </a:lnTo>
                <a:lnTo>
                  <a:pt x="0" y="2098548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80002" y="2088007"/>
            <a:ext cx="3419995" cy="2021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80143" y="7080098"/>
            <a:ext cx="3419855" cy="2279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9999" y="4456481"/>
            <a:ext cx="3419850" cy="2279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1149" y="7747902"/>
            <a:ext cx="785757" cy="6058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15926" y="8414093"/>
            <a:ext cx="381000" cy="128270"/>
          </a:xfrm>
          <a:custGeom>
            <a:avLst/>
            <a:gdLst/>
            <a:ahLst/>
            <a:cxnLst/>
            <a:rect l="l" t="t" r="r" b="b"/>
            <a:pathLst>
              <a:path w="381000" h="128270">
                <a:moveTo>
                  <a:pt x="0" y="127787"/>
                </a:moveTo>
                <a:lnTo>
                  <a:pt x="380542" y="127787"/>
                </a:lnTo>
                <a:lnTo>
                  <a:pt x="380542" y="0"/>
                </a:lnTo>
                <a:lnTo>
                  <a:pt x="0" y="0"/>
                </a:lnTo>
                <a:lnTo>
                  <a:pt x="0" y="127787"/>
                </a:lnTo>
                <a:close/>
              </a:path>
            </a:pathLst>
          </a:custGeom>
          <a:solidFill>
            <a:srgbClr val="EC66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91603" y="8413218"/>
            <a:ext cx="1003300" cy="128905"/>
          </a:xfrm>
          <a:custGeom>
            <a:avLst/>
            <a:gdLst/>
            <a:ahLst/>
            <a:cxnLst/>
            <a:rect l="l" t="t" r="r" b="b"/>
            <a:pathLst>
              <a:path w="1003300" h="128904">
                <a:moveTo>
                  <a:pt x="960424" y="2184"/>
                </a:moveTo>
                <a:lnTo>
                  <a:pt x="932167" y="2184"/>
                </a:lnTo>
                <a:lnTo>
                  <a:pt x="932167" y="126682"/>
                </a:lnTo>
                <a:lnTo>
                  <a:pt x="1003261" y="126682"/>
                </a:lnTo>
                <a:lnTo>
                  <a:pt x="1003261" y="104267"/>
                </a:lnTo>
                <a:lnTo>
                  <a:pt x="960424" y="104267"/>
                </a:lnTo>
                <a:lnTo>
                  <a:pt x="960424" y="2184"/>
                </a:lnTo>
                <a:close/>
              </a:path>
              <a:path w="1003300" h="128904">
                <a:moveTo>
                  <a:pt x="868972" y="177"/>
                </a:moveTo>
                <a:lnTo>
                  <a:pt x="834618" y="17589"/>
                </a:lnTo>
                <a:lnTo>
                  <a:pt x="821397" y="64528"/>
                </a:lnTo>
                <a:lnTo>
                  <a:pt x="822239" y="78611"/>
                </a:lnTo>
                <a:lnTo>
                  <a:pt x="841716" y="119080"/>
                </a:lnTo>
                <a:lnTo>
                  <a:pt x="868972" y="128879"/>
                </a:lnTo>
                <a:lnTo>
                  <a:pt x="879063" y="127789"/>
                </a:lnTo>
                <a:lnTo>
                  <a:pt x="888152" y="124521"/>
                </a:lnTo>
                <a:lnTo>
                  <a:pt x="896179" y="119133"/>
                </a:lnTo>
                <a:lnTo>
                  <a:pt x="903236" y="111556"/>
                </a:lnTo>
                <a:lnTo>
                  <a:pt x="907120" y="105181"/>
                </a:lnTo>
                <a:lnTo>
                  <a:pt x="863015" y="105181"/>
                </a:lnTo>
                <a:lnTo>
                  <a:pt x="858405" y="101676"/>
                </a:lnTo>
                <a:lnTo>
                  <a:pt x="850201" y="64528"/>
                </a:lnTo>
                <a:lnTo>
                  <a:pt x="851373" y="46661"/>
                </a:lnTo>
                <a:lnTo>
                  <a:pt x="854890" y="33902"/>
                </a:lnTo>
                <a:lnTo>
                  <a:pt x="860756" y="26248"/>
                </a:lnTo>
                <a:lnTo>
                  <a:pt x="868972" y="23698"/>
                </a:lnTo>
                <a:lnTo>
                  <a:pt x="907017" y="23698"/>
                </a:lnTo>
                <a:lnTo>
                  <a:pt x="903236" y="17487"/>
                </a:lnTo>
                <a:lnTo>
                  <a:pt x="896179" y="9912"/>
                </a:lnTo>
                <a:lnTo>
                  <a:pt x="888114" y="4503"/>
                </a:lnTo>
                <a:lnTo>
                  <a:pt x="879044" y="1259"/>
                </a:lnTo>
                <a:lnTo>
                  <a:pt x="868972" y="177"/>
                </a:lnTo>
                <a:close/>
              </a:path>
              <a:path w="1003300" h="128904">
                <a:moveTo>
                  <a:pt x="907017" y="23698"/>
                </a:moveTo>
                <a:lnTo>
                  <a:pt x="868972" y="23698"/>
                </a:lnTo>
                <a:lnTo>
                  <a:pt x="877184" y="26248"/>
                </a:lnTo>
                <a:lnTo>
                  <a:pt x="883054" y="33902"/>
                </a:lnTo>
                <a:lnTo>
                  <a:pt x="886579" y="46661"/>
                </a:lnTo>
                <a:lnTo>
                  <a:pt x="887755" y="64528"/>
                </a:lnTo>
                <a:lnTo>
                  <a:pt x="886579" y="82314"/>
                </a:lnTo>
                <a:lnTo>
                  <a:pt x="883054" y="95018"/>
                </a:lnTo>
                <a:lnTo>
                  <a:pt x="877184" y="102640"/>
                </a:lnTo>
                <a:lnTo>
                  <a:pt x="868972" y="105181"/>
                </a:lnTo>
                <a:lnTo>
                  <a:pt x="907120" y="105181"/>
                </a:lnTo>
                <a:lnTo>
                  <a:pt x="908983" y="102124"/>
                </a:lnTo>
                <a:lnTo>
                  <a:pt x="913082" y="91143"/>
                </a:lnTo>
                <a:lnTo>
                  <a:pt x="915542" y="78535"/>
                </a:lnTo>
                <a:lnTo>
                  <a:pt x="916355" y="64528"/>
                </a:lnTo>
                <a:lnTo>
                  <a:pt x="915538" y="50445"/>
                </a:lnTo>
                <a:lnTo>
                  <a:pt x="913082" y="37912"/>
                </a:lnTo>
                <a:lnTo>
                  <a:pt x="908983" y="26927"/>
                </a:lnTo>
                <a:lnTo>
                  <a:pt x="907017" y="23698"/>
                </a:lnTo>
                <a:close/>
              </a:path>
              <a:path w="1003300" h="128904">
                <a:moveTo>
                  <a:pt x="768502" y="2184"/>
                </a:moveTo>
                <a:lnTo>
                  <a:pt x="732764" y="2184"/>
                </a:lnTo>
                <a:lnTo>
                  <a:pt x="732764" y="126682"/>
                </a:lnTo>
                <a:lnTo>
                  <a:pt x="760476" y="126682"/>
                </a:lnTo>
                <a:lnTo>
                  <a:pt x="760476" y="73634"/>
                </a:lnTo>
                <a:lnTo>
                  <a:pt x="760717" y="73634"/>
                </a:lnTo>
                <a:lnTo>
                  <a:pt x="761022" y="73571"/>
                </a:lnTo>
                <a:lnTo>
                  <a:pt x="761390" y="73456"/>
                </a:lnTo>
                <a:lnTo>
                  <a:pt x="798247" y="73456"/>
                </a:lnTo>
                <a:lnTo>
                  <a:pt x="795350" y="68414"/>
                </a:lnTo>
                <a:lnTo>
                  <a:pt x="790727" y="65252"/>
                </a:lnTo>
                <a:lnTo>
                  <a:pt x="799502" y="60947"/>
                </a:lnTo>
                <a:lnTo>
                  <a:pt x="805768" y="54773"/>
                </a:lnTo>
                <a:lnTo>
                  <a:pt x="807002" y="52133"/>
                </a:lnTo>
                <a:lnTo>
                  <a:pt x="760476" y="52133"/>
                </a:lnTo>
                <a:lnTo>
                  <a:pt x="760476" y="23876"/>
                </a:lnTo>
                <a:lnTo>
                  <a:pt x="808523" y="23876"/>
                </a:lnTo>
                <a:lnTo>
                  <a:pt x="808137" y="21665"/>
                </a:lnTo>
                <a:lnTo>
                  <a:pt x="800209" y="10842"/>
                </a:lnTo>
                <a:lnTo>
                  <a:pt x="786997" y="4348"/>
                </a:lnTo>
                <a:lnTo>
                  <a:pt x="768502" y="2184"/>
                </a:lnTo>
                <a:close/>
              </a:path>
              <a:path w="1003300" h="128904">
                <a:moveTo>
                  <a:pt x="798247" y="73456"/>
                </a:moveTo>
                <a:lnTo>
                  <a:pt x="766318" y="73456"/>
                </a:lnTo>
                <a:lnTo>
                  <a:pt x="769531" y="75463"/>
                </a:lnTo>
                <a:lnTo>
                  <a:pt x="771956" y="79476"/>
                </a:lnTo>
                <a:lnTo>
                  <a:pt x="773658" y="82511"/>
                </a:lnTo>
                <a:lnTo>
                  <a:pt x="775728" y="88595"/>
                </a:lnTo>
                <a:lnTo>
                  <a:pt x="778154" y="97701"/>
                </a:lnTo>
                <a:lnTo>
                  <a:pt x="785812" y="126682"/>
                </a:lnTo>
                <a:lnTo>
                  <a:pt x="815340" y="126682"/>
                </a:lnTo>
                <a:lnTo>
                  <a:pt x="802767" y="86220"/>
                </a:lnTo>
                <a:lnTo>
                  <a:pt x="799363" y="75399"/>
                </a:lnTo>
                <a:lnTo>
                  <a:pt x="798247" y="73456"/>
                </a:lnTo>
                <a:close/>
              </a:path>
              <a:path w="1003300" h="128904">
                <a:moveTo>
                  <a:pt x="808523" y="23876"/>
                </a:moveTo>
                <a:lnTo>
                  <a:pt x="777252" y="23876"/>
                </a:lnTo>
                <a:lnTo>
                  <a:pt x="782891" y="28676"/>
                </a:lnTo>
                <a:lnTo>
                  <a:pt x="782891" y="43510"/>
                </a:lnTo>
                <a:lnTo>
                  <a:pt x="781596" y="47117"/>
                </a:lnTo>
                <a:lnTo>
                  <a:pt x="776363" y="51117"/>
                </a:lnTo>
                <a:lnTo>
                  <a:pt x="771956" y="52133"/>
                </a:lnTo>
                <a:lnTo>
                  <a:pt x="807002" y="52133"/>
                </a:lnTo>
                <a:lnTo>
                  <a:pt x="809527" y="46730"/>
                </a:lnTo>
                <a:lnTo>
                  <a:pt x="810780" y="36817"/>
                </a:lnTo>
                <a:lnTo>
                  <a:pt x="808523" y="23876"/>
                </a:lnTo>
                <a:close/>
              </a:path>
              <a:path w="1003300" h="128904">
                <a:moveTo>
                  <a:pt x="696658" y="24612"/>
                </a:moveTo>
                <a:lnTo>
                  <a:pt x="668591" y="24612"/>
                </a:lnTo>
                <a:lnTo>
                  <a:pt x="668591" y="126682"/>
                </a:lnTo>
                <a:lnTo>
                  <a:pt x="696658" y="126682"/>
                </a:lnTo>
                <a:lnTo>
                  <a:pt x="696658" y="24612"/>
                </a:lnTo>
                <a:close/>
              </a:path>
              <a:path w="1003300" h="128904">
                <a:moveTo>
                  <a:pt x="721995" y="2184"/>
                </a:moveTo>
                <a:lnTo>
                  <a:pt x="643255" y="2184"/>
                </a:lnTo>
                <a:lnTo>
                  <a:pt x="643255" y="24612"/>
                </a:lnTo>
                <a:lnTo>
                  <a:pt x="721995" y="24612"/>
                </a:lnTo>
                <a:lnTo>
                  <a:pt x="721995" y="2184"/>
                </a:lnTo>
                <a:close/>
              </a:path>
              <a:path w="1003300" h="128904">
                <a:moveTo>
                  <a:pt x="573443" y="2184"/>
                </a:moveTo>
                <a:lnTo>
                  <a:pt x="547370" y="2184"/>
                </a:lnTo>
                <a:lnTo>
                  <a:pt x="547370" y="126682"/>
                </a:lnTo>
                <a:lnTo>
                  <a:pt x="573620" y="126682"/>
                </a:lnTo>
                <a:lnTo>
                  <a:pt x="573620" y="55473"/>
                </a:lnTo>
                <a:lnTo>
                  <a:pt x="599868" y="55473"/>
                </a:lnTo>
                <a:lnTo>
                  <a:pt x="573443" y="2184"/>
                </a:lnTo>
                <a:close/>
              </a:path>
              <a:path w="1003300" h="128904">
                <a:moveTo>
                  <a:pt x="599868" y="55473"/>
                </a:moveTo>
                <a:lnTo>
                  <a:pt x="573620" y="55473"/>
                </a:lnTo>
                <a:lnTo>
                  <a:pt x="609346" y="126682"/>
                </a:lnTo>
                <a:lnTo>
                  <a:pt x="633234" y="126682"/>
                </a:lnTo>
                <a:lnTo>
                  <a:pt x="633234" y="70180"/>
                </a:lnTo>
                <a:lnTo>
                  <a:pt x="607161" y="70180"/>
                </a:lnTo>
                <a:lnTo>
                  <a:pt x="599868" y="55473"/>
                </a:lnTo>
                <a:close/>
              </a:path>
              <a:path w="1003300" h="128904">
                <a:moveTo>
                  <a:pt x="633234" y="2184"/>
                </a:moveTo>
                <a:lnTo>
                  <a:pt x="607161" y="2184"/>
                </a:lnTo>
                <a:lnTo>
                  <a:pt x="607161" y="70180"/>
                </a:lnTo>
                <a:lnTo>
                  <a:pt x="633234" y="70180"/>
                </a:lnTo>
                <a:lnTo>
                  <a:pt x="633234" y="2184"/>
                </a:lnTo>
                <a:close/>
              </a:path>
              <a:path w="1003300" h="128904">
                <a:moveTo>
                  <a:pt x="484263" y="177"/>
                </a:moveTo>
                <a:lnTo>
                  <a:pt x="449897" y="17589"/>
                </a:lnTo>
                <a:lnTo>
                  <a:pt x="436689" y="64528"/>
                </a:lnTo>
                <a:lnTo>
                  <a:pt x="437530" y="78611"/>
                </a:lnTo>
                <a:lnTo>
                  <a:pt x="457003" y="119080"/>
                </a:lnTo>
                <a:lnTo>
                  <a:pt x="484263" y="128879"/>
                </a:lnTo>
                <a:lnTo>
                  <a:pt x="494354" y="127789"/>
                </a:lnTo>
                <a:lnTo>
                  <a:pt x="503443" y="124521"/>
                </a:lnTo>
                <a:lnTo>
                  <a:pt x="511470" y="119133"/>
                </a:lnTo>
                <a:lnTo>
                  <a:pt x="518528" y="111556"/>
                </a:lnTo>
                <a:lnTo>
                  <a:pt x="522410" y="105181"/>
                </a:lnTo>
                <a:lnTo>
                  <a:pt x="478307" y="105181"/>
                </a:lnTo>
                <a:lnTo>
                  <a:pt x="473684" y="101676"/>
                </a:lnTo>
                <a:lnTo>
                  <a:pt x="465493" y="64528"/>
                </a:lnTo>
                <a:lnTo>
                  <a:pt x="466665" y="46661"/>
                </a:lnTo>
                <a:lnTo>
                  <a:pt x="470182" y="33902"/>
                </a:lnTo>
                <a:lnTo>
                  <a:pt x="476047" y="26248"/>
                </a:lnTo>
                <a:lnTo>
                  <a:pt x="484263" y="23698"/>
                </a:lnTo>
                <a:lnTo>
                  <a:pt x="522306" y="23698"/>
                </a:lnTo>
                <a:lnTo>
                  <a:pt x="518528" y="17487"/>
                </a:lnTo>
                <a:lnTo>
                  <a:pt x="511470" y="9912"/>
                </a:lnTo>
                <a:lnTo>
                  <a:pt x="503405" y="4503"/>
                </a:lnTo>
                <a:lnTo>
                  <a:pt x="494335" y="1259"/>
                </a:lnTo>
                <a:lnTo>
                  <a:pt x="484263" y="177"/>
                </a:lnTo>
                <a:close/>
              </a:path>
              <a:path w="1003300" h="128904">
                <a:moveTo>
                  <a:pt x="522306" y="23698"/>
                </a:moveTo>
                <a:lnTo>
                  <a:pt x="484263" y="23698"/>
                </a:lnTo>
                <a:lnTo>
                  <a:pt x="492474" y="26248"/>
                </a:lnTo>
                <a:lnTo>
                  <a:pt x="498340" y="33902"/>
                </a:lnTo>
                <a:lnTo>
                  <a:pt x="501860" y="46661"/>
                </a:lnTo>
                <a:lnTo>
                  <a:pt x="503034" y="64528"/>
                </a:lnTo>
                <a:lnTo>
                  <a:pt x="501860" y="82314"/>
                </a:lnTo>
                <a:lnTo>
                  <a:pt x="498340" y="95018"/>
                </a:lnTo>
                <a:lnTo>
                  <a:pt x="492474" y="102640"/>
                </a:lnTo>
                <a:lnTo>
                  <a:pt x="484263" y="105181"/>
                </a:lnTo>
                <a:lnTo>
                  <a:pt x="522410" y="105181"/>
                </a:lnTo>
                <a:lnTo>
                  <a:pt x="524271" y="102124"/>
                </a:lnTo>
                <a:lnTo>
                  <a:pt x="528375" y="91143"/>
                </a:lnTo>
                <a:lnTo>
                  <a:pt x="530843" y="78535"/>
                </a:lnTo>
                <a:lnTo>
                  <a:pt x="531660" y="64528"/>
                </a:lnTo>
                <a:lnTo>
                  <a:pt x="530838" y="50445"/>
                </a:lnTo>
                <a:lnTo>
                  <a:pt x="528375" y="37912"/>
                </a:lnTo>
                <a:lnTo>
                  <a:pt x="524271" y="26927"/>
                </a:lnTo>
                <a:lnTo>
                  <a:pt x="522306" y="23698"/>
                </a:lnTo>
                <a:close/>
              </a:path>
              <a:path w="1003300" h="128904">
                <a:moveTo>
                  <a:pt x="400723" y="0"/>
                </a:moveTo>
                <a:lnTo>
                  <a:pt x="364261" y="17589"/>
                </a:lnTo>
                <a:lnTo>
                  <a:pt x="350418" y="65620"/>
                </a:lnTo>
                <a:lnTo>
                  <a:pt x="351278" y="79369"/>
                </a:lnTo>
                <a:lnTo>
                  <a:pt x="371621" y="119235"/>
                </a:lnTo>
                <a:lnTo>
                  <a:pt x="400723" y="128879"/>
                </a:lnTo>
                <a:lnTo>
                  <a:pt x="408093" y="128320"/>
                </a:lnTo>
                <a:lnTo>
                  <a:pt x="415077" y="126642"/>
                </a:lnTo>
                <a:lnTo>
                  <a:pt x="421675" y="123848"/>
                </a:lnTo>
                <a:lnTo>
                  <a:pt x="427888" y="119938"/>
                </a:lnTo>
                <a:lnTo>
                  <a:pt x="427888" y="103898"/>
                </a:lnTo>
                <a:lnTo>
                  <a:pt x="396532" y="103898"/>
                </a:lnTo>
                <a:lnTo>
                  <a:pt x="390334" y="100558"/>
                </a:lnTo>
                <a:lnTo>
                  <a:pt x="379399" y="64706"/>
                </a:lnTo>
                <a:lnTo>
                  <a:pt x="379854" y="55260"/>
                </a:lnTo>
                <a:lnTo>
                  <a:pt x="398297" y="22961"/>
                </a:lnTo>
                <a:lnTo>
                  <a:pt x="427342" y="22961"/>
                </a:lnTo>
                <a:lnTo>
                  <a:pt x="427342" y="6565"/>
                </a:lnTo>
                <a:lnTo>
                  <a:pt x="421027" y="3691"/>
                </a:lnTo>
                <a:lnTo>
                  <a:pt x="414485" y="1639"/>
                </a:lnTo>
                <a:lnTo>
                  <a:pt x="407716" y="409"/>
                </a:lnTo>
                <a:lnTo>
                  <a:pt x="400723" y="0"/>
                </a:lnTo>
                <a:close/>
              </a:path>
              <a:path w="1003300" h="128904">
                <a:moveTo>
                  <a:pt x="427888" y="94780"/>
                </a:moveTo>
                <a:lnTo>
                  <a:pt x="418528" y="100863"/>
                </a:lnTo>
                <a:lnTo>
                  <a:pt x="410743" y="103898"/>
                </a:lnTo>
                <a:lnTo>
                  <a:pt x="427888" y="103898"/>
                </a:lnTo>
                <a:lnTo>
                  <a:pt x="427888" y="94780"/>
                </a:lnTo>
                <a:close/>
              </a:path>
              <a:path w="1003300" h="128904">
                <a:moveTo>
                  <a:pt x="427342" y="22961"/>
                </a:moveTo>
                <a:lnTo>
                  <a:pt x="412635" y="22961"/>
                </a:lnTo>
                <a:lnTo>
                  <a:pt x="419430" y="25209"/>
                </a:lnTo>
                <a:lnTo>
                  <a:pt x="427342" y="29718"/>
                </a:lnTo>
                <a:lnTo>
                  <a:pt x="427342" y="22961"/>
                </a:lnTo>
                <a:close/>
              </a:path>
              <a:path w="1003300" h="128904">
                <a:moveTo>
                  <a:pt x="335699" y="73456"/>
                </a:moveTo>
                <a:lnTo>
                  <a:pt x="288480" y="73456"/>
                </a:lnTo>
                <a:lnTo>
                  <a:pt x="288480" y="95516"/>
                </a:lnTo>
                <a:lnTo>
                  <a:pt x="335699" y="95516"/>
                </a:lnTo>
                <a:lnTo>
                  <a:pt x="335699" y="73456"/>
                </a:lnTo>
                <a:close/>
              </a:path>
              <a:path w="1003300" h="128904">
                <a:moveTo>
                  <a:pt x="226568" y="177"/>
                </a:moveTo>
                <a:lnTo>
                  <a:pt x="192214" y="17589"/>
                </a:lnTo>
                <a:lnTo>
                  <a:pt x="178993" y="64528"/>
                </a:lnTo>
                <a:lnTo>
                  <a:pt x="179835" y="78611"/>
                </a:lnTo>
                <a:lnTo>
                  <a:pt x="199312" y="119080"/>
                </a:lnTo>
                <a:lnTo>
                  <a:pt x="226568" y="128879"/>
                </a:lnTo>
                <a:lnTo>
                  <a:pt x="236659" y="127789"/>
                </a:lnTo>
                <a:lnTo>
                  <a:pt x="245749" y="124521"/>
                </a:lnTo>
                <a:lnTo>
                  <a:pt x="253780" y="119133"/>
                </a:lnTo>
                <a:lnTo>
                  <a:pt x="260845" y="111556"/>
                </a:lnTo>
                <a:lnTo>
                  <a:pt x="264725" y="105181"/>
                </a:lnTo>
                <a:lnTo>
                  <a:pt x="220611" y="105181"/>
                </a:lnTo>
                <a:lnTo>
                  <a:pt x="216001" y="101676"/>
                </a:lnTo>
                <a:lnTo>
                  <a:pt x="207797" y="64528"/>
                </a:lnTo>
                <a:lnTo>
                  <a:pt x="208971" y="46661"/>
                </a:lnTo>
                <a:lnTo>
                  <a:pt x="212491" y="33902"/>
                </a:lnTo>
                <a:lnTo>
                  <a:pt x="218357" y="26248"/>
                </a:lnTo>
                <a:lnTo>
                  <a:pt x="226568" y="23698"/>
                </a:lnTo>
                <a:lnTo>
                  <a:pt x="264622" y="23698"/>
                </a:lnTo>
                <a:lnTo>
                  <a:pt x="260845" y="17487"/>
                </a:lnTo>
                <a:lnTo>
                  <a:pt x="253780" y="9912"/>
                </a:lnTo>
                <a:lnTo>
                  <a:pt x="245711" y="4503"/>
                </a:lnTo>
                <a:lnTo>
                  <a:pt x="236640" y="1259"/>
                </a:lnTo>
                <a:lnTo>
                  <a:pt x="226568" y="177"/>
                </a:lnTo>
                <a:close/>
              </a:path>
              <a:path w="1003300" h="128904">
                <a:moveTo>
                  <a:pt x="264622" y="23698"/>
                </a:moveTo>
                <a:lnTo>
                  <a:pt x="226568" y="23698"/>
                </a:lnTo>
                <a:lnTo>
                  <a:pt x="234785" y="26248"/>
                </a:lnTo>
                <a:lnTo>
                  <a:pt x="240655" y="33902"/>
                </a:lnTo>
                <a:lnTo>
                  <a:pt x="244177" y="46661"/>
                </a:lnTo>
                <a:lnTo>
                  <a:pt x="245351" y="64528"/>
                </a:lnTo>
                <a:lnTo>
                  <a:pt x="244177" y="82314"/>
                </a:lnTo>
                <a:lnTo>
                  <a:pt x="240655" y="95018"/>
                </a:lnTo>
                <a:lnTo>
                  <a:pt x="234785" y="102640"/>
                </a:lnTo>
                <a:lnTo>
                  <a:pt x="226568" y="105181"/>
                </a:lnTo>
                <a:lnTo>
                  <a:pt x="264725" y="105181"/>
                </a:lnTo>
                <a:lnTo>
                  <a:pt x="266586" y="102124"/>
                </a:lnTo>
                <a:lnTo>
                  <a:pt x="270686" y="91143"/>
                </a:lnTo>
                <a:lnTo>
                  <a:pt x="273149" y="78535"/>
                </a:lnTo>
                <a:lnTo>
                  <a:pt x="273964" y="64528"/>
                </a:lnTo>
                <a:lnTo>
                  <a:pt x="273145" y="50445"/>
                </a:lnTo>
                <a:lnTo>
                  <a:pt x="270686" y="37912"/>
                </a:lnTo>
                <a:lnTo>
                  <a:pt x="266586" y="26927"/>
                </a:lnTo>
                <a:lnTo>
                  <a:pt x="264622" y="23698"/>
                </a:lnTo>
                <a:close/>
              </a:path>
              <a:path w="1003300" h="128904">
                <a:moveTo>
                  <a:pt x="126098" y="2184"/>
                </a:moveTo>
                <a:lnTo>
                  <a:pt x="90373" y="2184"/>
                </a:lnTo>
                <a:lnTo>
                  <a:pt x="90373" y="126682"/>
                </a:lnTo>
                <a:lnTo>
                  <a:pt x="118071" y="126682"/>
                </a:lnTo>
                <a:lnTo>
                  <a:pt x="118071" y="73634"/>
                </a:lnTo>
                <a:lnTo>
                  <a:pt x="118313" y="73634"/>
                </a:lnTo>
                <a:lnTo>
                  <a:pt x="118618" y="73571"/>
                </a:lnTo>
                <a:lnTo>
                  <a:pt x="118986" y="73456"/>
                </a:lnTo>
                <a:lnTo>
                  <a:pt x="155842" y="73456"/>
                </a:lnTo>
                <a:lnTo>
                  <a:pt x="152946" y="68414"/>
                </a:lnTo>
                <a:lnTo>
                  <a:pt x="148336" y="65252"/>
                </a:lnTo>
                <a:lnTo>
                  <a:pt x="157105" y="60947"/>
                </a:lnTo>
                <a:lnTo>
                  <a:pt x="163372" y="54773"/>
                </a:lnTo>
                <a:lnTo>
                  <a:pt x="164607" y="52133"/>
                </a:lnTo>
                <a:lnTo>
                  <a:pt x="118071" y="52133"/>
                </a:lnTo>
                <a:lnTo>
                  <a:pt x="118071" y="23876"/>
                </a:lnTo>
                <a:lnTo>
                  <a:pt x="166131" y="23876"/>
                </a:lnTo>
                <a:lnTo>
                  <a:pt x="165746" y="21665"/>
                </a:lnTo>
                <a:lnTo>
                  <a:pt x="157816" y="10842"/>
                </a:lnTo>
                <a:lnTo>
                  <a:pt x="144600" y="4348"/>
                </a:lnTo>
                <a:lnTo>
                  <a:pt x="126098" y="2184"/>
                </a:lnTo>
                <a:close/>
              </a:path>
              <a:path w="1003300" h="128904">
                <a:moveTo>
                  <a:pt x="155842" y="73456"/>
                </a:moveTo>
                <a:lnTo>
                  <a:pt x="123913" y="73456"/>
                </a:lnTo>
                <a:lnTo>
                  <a:pt x="127126" y="75463"/>
                </a:lnTo>
                <a:lnTo>
                  <a:pt x="129565" y="79476"/>
                </a:lnTo>
                <a:lnTo>
                  <a:pt x="131254" y="82511"/>
                </a:lnTo>
                <a:lnTo>
                  <a:pt x="133324" y="88595"/>
                </a:lnTo>
                <a:lnTo>
                  <a:pt x="135762" y="97701"/>
                </a:lnTo>
                <a:lnTo>
                  <a:pt x="143421" y="126682"/>
                </a:lnTo>
                <a:lnTo>
                  <a:pt x="172948" y="126682"/>
                </a:lnTo>
                <a:lnTo>
                  <a:pt x="160362" y="86220"/>
                </a:lnTo>
                <a:lnTo>
                  <a:pt x="156959" y="75399"/>
                </a:lnTo>
                <a:lnTo>
                  <a:pt x="155842" y="73456"/>
                </a:lnTo>
                <a:close/>
              </a:path>
              <a:path w="1003300" h="128904">
                <a:moveTo>
                  <a:pt x="166131" y="23876"/>
                </a:moveTo>
                <a:lnTo>
                  <a:pt x="134848" y="23876"/>
                </a:lnTo>
                <a:lnTo>
                  <a:pt x="140500" y="28676"/>
                </a:lnTo>
                <a:lnTo>
                  <a:pt x="140500" y="43510"/>
                </a:lnTo>
                <a:lnTo>
                  <a:pt x="139192" y="47117"/>
                </a:lnTo>
                <a:lnTo>
                  <a:pt x="133959" y="51117"/>
                </a:lnTo>
                <a:lnTo>
                  <a:pt x="129565" y="52133"/>
                </a:lnTo>
                <a:lnTo>
                  <a:pt x="164607" y="52133"/>
                </a:lnTo>
                <a:lnTo>
                  <a:pt x="167134" y="46730"/>
                </a:lnTo>
                <a:lnTo>
                  <a:pt x="168389" y="36817"/>
                </a:lnTo>
                <a:lnTo>
                  <a:pt x="166131" y="23876"/>
                </a:lnTo>
                <a:close/>
              </a:path>
              <a:path w="1003300" h="128904">
                <a:moveTo>
                  <a:pt x="35725" y="2184"/>
                </a:moveTo>
                <a:lnTo>
                  <a:pt x="0" y="2184"/>
                </a:lnTo>
                <a:lnTo>
                  <a:pt x="0" y="126682"/>
                </a:lnTo>
                <a:lnTo>
                  <a:pt x="27889" y="126682"/>
                </a:lnTo>
                <a:lnTo>
                  <a:pt x="27889" y="75272"/>
                </a:lnTo>
                <a:lnTo>
                  <a:pt x="37185" y="75272"/>
                </a:lnTo>
                <a:lnTo>
                  <a:pt x="55204" y="73041"/>
                </a:lnTo>
                <a:lnTo>
                  <a:pt x="68075" y="66346"/>
                </a:lnTo>
                <a:lnTo>
                  <a:pt x="75797" y="55186"/>
                </a:lnTo>
                <a:lnTo>
                  <a:pt x="75972" y="54127"/>
                </a:lnTo>
                <a:lnTo>
                  <a:pt x="27889" y="54127"/>
                </a:lnTo>
                <a:lnTo>
                  <a:pt x="27889" y="23876"/>
                </a:lnTo>
                <a:lnTo>
                  <a:pt x="75815" y="23876"/>
                </a:lnTo>
                <a:lnTo>
                  <a:pt x="75706" y="23208"/>
                </a:lnTo>
                <a:lnTo>
                  <a:pt x="67711" y="11528"/>
                </a:lnTo>
                <a:lnTo>
                  <a:pt x="54384" y="4520"/>
                </a:lnTo>
                <a:lnTo>
                  <a:pt x="35725" y="2184"/>
                </a:lnTo>
                <a:close/>
              </a:path>
              <a:path w="1003300" h="128904">
                <a:moveTo>
                  <a:pt x="75815" y="23876"/>
                </a:moveTo>
                <a:lnTo>
                  <a:pt x="45021" y="23876"/>
                </a:lnTo>
                <a:lnTo>
                  <a:pt x="50850" y="29044"/>
                </a:lnTo>
                <a:lnTo>
                  <a:pt x="50850" y="44843"/>
                </a:lnTo>
                <a:lnTo>
                  <a:pt x="49479" y="48666"/>
                </a:lnTo>
                <a:lnTo>
                  <a:pt x="44018" y="53035"/>
                </a:lnTo>
                <a:lnTo>
                  <a:pt x="39496" y="54127"/>
                </a:lnTo>
                <a:lnTo>
                  <a:pt x="75972" y="54127"/>
                </a:lnTo>
                <a:lnTo>
                  <a:pt x="78371" y="39560"/>
                </a:lnTo>
                <a:lnTo>
                  <a:pt x="75815" y="23876"/>
                </a:lnTo>
                <a:close/>
              </a:path>
            </a:pathLst>
          </a:custGeom>
          <a:solidFill>
            <a:srgbClr val="15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43352" y="8442237"/>
            <a:ext cx="325755" cy="71755"/>
          </a:xfrm>
          <a:custGeom>
            <a:avLst/>
            <a:gdLst/>
            <a:ahLst/>
            <a:cxnLst/>
            <a:rect l="l" t="t" r="r" b="b"/>
            <a:pathLst>
              <a:path w="325754" h="71754">
                <a:moveTo>
                  <a:pt x="13982" y="48920"/>
                </a:moveTo>
                <a:lnTo>
                  <a:pt x="8064" y="48920"/>
                </a:lnTo>
                <a:lnTo>
                  <a:pt x="5511" y="49987"/>
                </a:lnTo>
                <a:lnTo>
                  <a:pt x="1104" y="54317"/>
                </a:lnTo>
                <a:lnTo>
                  <a:pt x="0" y="56883"/>
                </a:lnTo>
                <a:lnTo>
                  <a:pt x="0" y="62801"/>
                </a:lnTo>
                <a:lnTo>
                  <a:pt x="1066" y="65328"/>
                </a:lnTo>
                <a:lnTo>
                  <a:pt x="5384" y="69659"/>
                </a:lnTo>
                <a:lnTo>
                  <a:pt x="7962" y="70726"/>
                </a:lnTo>
                <a:lnTo>
                  <a:pt x="13982" y="70726"/>
                </a:lnTo>
                <a:lnTo>
                  <a:pt x="16535" y="69659"/>
                </a:lnTo>
                <a:lnTo>
                  <a:pt x="20764" y="65328"/>
                </a:lnTo>
                <a:lnTo>
                  <a:pt x="21818" y="62801"/>
                </a:lnTo>
                <a:lnTo>
                  <a:pt x="21818" y="56883"/>
                </a:lnTo>
                <a:lnTo>
                  <a:pt x="20764" y="54317"/>
                </a:lnTo>
                <a:lnTo>
                  <a:pt x="16535" y="49987"/>
                </a:lnTo>
                <a:lnTo>
                  <a:pt x="13982" y="48920"/>
                </a:lnTo>
                <a:close/>
              </a:path>
              <a:path w="325754" h="71754">
                <a:moveTo>
                  <a:pt x="325297" y="1117"/>
                </a:moveTo>
                <a:lnTo>
                  <a:pt x="286105" y="1117"/>
                </a:lnTo>
                <a:lnTo>
                  <a:pt x="286105" y="70281"/>
                </a:lnTo>
                <a:lnTo>
                  <a:pt x="325704" y="70281"/>
                </a:lnTo>
                <a:lnTo>
                  <a:pt x="325704" y="57924"/>
                </a:lnTo>
                <a:lnTo>
                  <a:pt x="301599" y="57924"/>
                </a:lnTo>
                <a:lnTo>
                  <a:pt x="301599" y="40817"/>
                </a:lnTo>
                <a:lnTo>
                  <a:pt x="323367" y="40817"/>
                </a:lnTo>
                <a:lnTo>
                  <a:pt x="323367" y="28867"/>
                </a:lnTo>
                <a:lnTo>
                  <a:pt x="301599" y="28867"/>
                </a:lnTo>
                <a:lnTo>
                  <a:pt x="301599" y="13271"/>
                </a:lnTo>
                <a:lnTo>
                  <a:pt x="325297" y="13271"/>
                </a:lnTo>
                <a:lnTo>
                  <a:pt x="325297" y="1117"/>
                </a:lnTo>
                <a:close/>
              </a:path>
              <a:path w="325754" h="71754">
                <a:moveTo>
                  <a:pt x="241642" y="1117"/>
                </a:moveTo>
                <a:lnTo>
                  <a:pt x="227164" y="1117"/>
                </a:lnTo>
                <a:lnTo>
                  <a:pt x="227164" y="70281"/>
                </a:lnTo>
                <a:lnTo>
                  <a:pt x="241757" y="70281"/>
                </a:lnTo>
                <a:lnTo>
                  <a:pt x="241757" y="30721"/>
                </a:lnTo>
                <a:lnTo>
                  <a:pt x="256325" y="30721"/>
                </a:lnTo>
                <a:lnTo>
                  <a:pt x="241642" y="1117"/>
                </a:lnTo>
                <a:close/>
              </a:path>
              <a:path w="325754" h="71754">
                <a:moveTo>
                  <a:pt x="256325" y="30721"/>
                </a:moveTo>
                <a:lnTo>
                  <a:pt x="241757" y="30721"/>
                </a:lnTo>
                <a:lnTo>
                  <a:pt x="261594" y="70281"/>
                </a:lnTo>
                <a:lnTo>
                  <a:pt x="274866" y="70281"/>
                </a:lnTo>
                <a:lnTo>
                  <a:pt x="274866" y="38887"/>
                </a:lnTo>
                <a:lnTo>
                  <a:pt x="260375" y="38887"/>
                </a:lnTo>
                <a:lnTo>
                  <a:pt x="256325" y="30721"/>
                </a:lnTo>
                <a:close/>
              </a:path>
              <a:path w="325754" h="71754">
                <a:moveTo>
                  <a:pt x="274866" y="1117"/>
                </a:moveTo>
                <a:lnTo>
                  <a:pt x="260375" y="1117"/>
                </a:lnTo>
                <a:lnTo>
                  <a:pt x="260375" y="38887"/>
                </a:lnTo>
                <a:lnTo>
                  <a:pt x="274866" y="38887"/>
                </a:lnTo>
                <a:lnTo>
                  <a:pt x="274866" y="1117"/>
                </a:lnTo>
                <a:close/>
              </a:path>
              <a:path w="325754" h="71754">
                <a:moveTo>
                  <a:pt x="214706" y="1117"/>
                </a:moveTo>
                <a:lnTo>
                  <a:pt x="199009" y="1117"/>
                </a:lnTo>
                <a:lnTo>
                  <a:pt x="199009" y="70281"/>
                </a:lnTo>
                <a:lnTo>
                  <a:pt x="214706" y="70281"/>
                </a:lnTo>
                <a:lnTo>
                  <a:pt x="214706" y="1117"/>
                </a:lnTo>
                <a:close/>
              </a:path>
              <a:path w="325754" h="71754">
                <a:moveTo>
                  <a:pt x="168021" y="1117"/>
                </a:moveTo>
                <a:lnTo>
                  <a:pt x="152336" y="1117"/>
                </a:lnTo>
                <a:lnTo>
                  <a:pt x="152336" y="70281"/>
                </a:lnTo>
                <a:lnTo>
                  <a:pt x="191820" y="70281"/>
                </a:lnTo>
                <a:lnTo>
                  <a:pt x="191820" y="57823"/>
                </a:lnTo>
                <a:lnTo>
                  <a:pt x="168021" y="57823"/>
                </a:lnTo>
                <a:lnTo>
                  <a:pt x="168021" y="1117"/>
                </a:lnTo>
                <a:close/>
              </a:path>
              <a:path w="325754" h="71754">
                <a:moveTo>
                  <a:pt x="107772" y="1117"/>
                </a:moveTo>
                <a:lnTo>
                  <a:pt x="93281" y="1117"/>
                </a:lnTo>
                <a:lnTo>
                  <a:pt x="93281" y="70281"/>
                </a:lnTo>
                <a:lnTo>
                  <a:pt x="107873" y="70281"/>
                </a:lnTo>
                <a:lnTo>
                  <a:pt x="107873" y="30721"/>
                </a:lnTo>
                <a:lnTo>
                  <a:pt x="122454" y="30721"/>
                </a:lnTo>
                <a:lnTo>
                  <a:pt x="107772" y="1117"/>
                </a:lnTo>
                <a:close/>
              </a:path>
              <a:path w="325754" h="71754">
                <a:moveTo>
                  <a:pt x="122454" y="30721"/>
                </a:moveTo>
                <a:lnTo>
                  <a:pt x="107873" y="30721"/>
                </a:lnTo>
                <a:lnTo>
                  <a:pt x="127723" y="70281"/>
                </a:lnTo>
                <a:lnTo>
                  <a:pt x="140982" y="70281"/>
                </a:lnTo>
                <a:lnTo>
                  <a:pt x="140982" y="38887"/>
                </a:lnTo>
                <a:lnTo>
                  <a:pt x="126504" y="38887"/>
                </a:lnTo>
                <a:lnTo>
                  <a:pt x="122454" y="30721"/>
                </a:lnTo>
                <a:close/>
              </a:path>
              <a:path w="325754" h="71754">
                <a:moveTo>
                  <a:pt x="140982" y="1117"/>
                </a:moveTo>
                <a:lnTo>
                  <a:pt x="126504" y="1117"/>
                </a:lnTo>
                <a:lnTo>
                  <a:pt x="126504" y="38887"/>
                </a:lnTo>
                <a:lnTo>
                  <a:pt x="140982" y="38887"/>
                </a:lnTo>
                <a:lnTo>
                  <a:pt x="140982" y="1117"/>
                </a:lnTo>
                <a:close/>
              </a:path>
              <a:path w="325754" h="71754">
                <a:moveTo>
                  <a:pt x="65366" y="0"/>
                </a:moveTo>
                <a:lnTo>
                  <a:pt x="49707" y="0"/>
                </a:lnTo>
                <a:lnTo>
                  <a:pt x="43345" y="3225"/>
                </a:lnTo>
                <a:lnTo>
                  <a:pt x="31115" y="35750"/>
                </a:lnTo>
                <a:lnTo>
                  <a:pt x="31581" y="43575"/>
                </a:lnTo>
                <a:lnTo>
                  <a:pt x="49707" y="71500"/>
                </a:lnTo>
                <a:lnTo>
                  <a:pt x="65366" y="71500"/>
                </a:lnTo>
                <a:lnTo>
                  <a:pt x="71726" y="68275"/>
                </a:lnTo>
                <a:lnTo>
                  <a:pt x="76604" y="61836"/>
                </a:lnTo>
                <a:lnTo>
                  <a:pt x="78735" y="58331"/>
                </a:lnTo>
                <a:lnTo>
                  <a:pt x="54228" y="58331"/>
                </a:lnTo>
                <a:lnTo>
                  <a:pt x="51676" y="56400"/>
                </a:lnTo>
                <a:lnTo>
                  <a:pt x="48018" y="48628"/>
                </a:lnTo>
                <a:lnTo>
                  <a:pt x="47203" y="43575"/>
                </a:lnTo>
                <a:lnTo>
                  <a:pt x="47117" y="20624"/>
                </a:lnTo>
                <a:lnTo>
                  <a:pt x="50596" y="13068"/>
                </a:lnTo>
                <a:lnTo>
                  <a:pt x="78673" y="13068"/>
                </a:lnTo>
                <a:lnTo>
                  <a:pt x="76581" y="9626"/>
                </a:lnTo>
                <a:lnTo>
                  <a:pt x="71716" y="3213"/>
                </a:lnTo>
                <a:lnTo>
                  <a:pt x="65366" y="0"/>
                </a:lnTo>
                <a:close/>
              </a:path>
              <a:path w="325754" h="71754">
                <a:moveTo>
                  <a:pt x="78673" y="13068"/>
                </a:moveTo>
                <a:lnTo>
                  <a:pt x="64490" y="13068"/>
                </a:lnTo>
                <a:lnTo>
                  <a:pt x="67970" y="20624"/>
                </a:lnTo>
                <a:lnTo>
                  <a:pt x="67970" y="50812"/>
                </a:lnTo>
                <a:lnTo>
                  <a:pt x="64490" y="58331"/>
                </a:lnTo>
                <a:lnTo>
                  <a:pt x="78735" y="58331"/>
                </a:lnTo>
                <a:lnTo>
                  <a:pt x="79766" y="56635"/>
                </a:lnTo>
                <a:lnTo>
                  <a:pt x="82058" y="50469"/>
                </a:lnTo>
                <a:lnTo>
                  <a:pt x="83413" y="43575"/>
                </a:lnTo>
                <a:lnTo>
                  <a:pt x="83870" y="35750"/>
                </a:lnTo>
                <a:lnTo>
                  <a:pt x="83413" y="27930"/>
                </a:lnTo>
                <a:lnTo>
                  <a:pt x="82045" y="20969"/>
                </a:lnTo>
                <a:lnTo>
                  <a:pt x="79766" y="14867"/>
                </a:lnTo>
                <a:lnTo>
                  <a:pt x="78673" y="130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7294" y="7319416"/>
            <a:ext cx="3073400" cy="156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0"/>
              </a:spcBef>
            </a:pPr>
            <a:r>
              <a:rPr sz="1800" b="1" spc="-140" dirty="0">
                <a:latin typeface="Palatino Linotype"/>
                <a:cs typeface="Palatino Linotype"/>
              </a:rPr>
              <a:t>Постоянная </a:t>
            </a:r>
            <a:r>
              <a:rPr sz="1800" b="1" spc="-135" dirty="0">
                <a:latin typeface="Palatino Linotype"/>
                <a:cs typeface="Palatino Linotype"/>
              </a:rPr>
              <a:t>синхронизация </a:t>
            </a:r>
            <a:r>
              <a:rPr sz="1800" b="1" spc="-145" dirty="0">
                <a:latin typeface="Palatino Linotype"/>
                <a:cs typeface="Palatino Linotype"/>
              </a:rPr>
              <a:t>и  </a:t>
            </a:r>
            <a:r>
              <a:rPr sz="1800" b="1" spc="-160" dirty="0">
                <a:latin typeface="Palatino Linotype"/>
                <a:cs typeface="Palatino Linotype"/>
              </a:rPr>
              <a:t>простота </a:t>
            </a:r>
            <a:r>
              <a:rPr sz="1800" b="1" spc="-170" dirty="0">
                <a:latin typeface="Palatino Linotype"/>
                <a:cs typeface="Palatino Linotype"/>
              </a:rPr>
              <a:t>обмена</a:t>
            </a:r>
            <a:r>
              <a:rPr sz="1800" b="1" spc="-265" dirty="0">
                <a:latin typeface="Palatino Linotype"/>
                <a:cs typeface="Palatino Linotype"/>
              </a:rPr>
              <a:t> </a:t>
            </a:r>
            <a:r>
              <a:rPr sz="1800" b="1" spc="-150" dirty="0">
                <a:latin typeface="Palatino Linotype"/>
                <a:cs typeface="Palatino Linotype"/>
              </a:rPr>
              <a:t>данными</a:t>
            </a:r>
            <a:endParaRPr sz="1800">
              <a:latin typeface="Palatino Linotype"/>
              <a:cs typeface="Palatino Linotype"/>
            </a:endParaRPr>
          </a:p>
          <a:p>
            <a:pPr marL="12700" marR="70485" indent="-635">
              <a:lnSpc>
                <a:spcPct val="109100"/>
              </a:lnSpc>
              <a:spcBef>
                <a:spcPts val="334"/>
              </a:spcBef>
            </a:pPr>
            <a:r>
              <a:rPr sz="1100" spc="-135" dirty="0">
                <a:latin typeface="Palatino Linotype"/>
                <a:cs typeface="Palatino Linotype"/>
              </a:rPr>
              <a:t>Конфигурация, </a:t>
            </a:r>
            <a:r>
              <a:rPr sz="1100" spc="-110" dirty="0">
                <a:latin typeface="Palatino Linotype"/>
                <a:cs typeface="Palatino Linotype"/>
              </a:rPr>
              <a:t>отчеты </a:t>
            </a:r>
            <a:r>
              <a:rPr sz="1100" spc="-85" dirty="0">
                <a:latin typeface="Palatino Linotype"/>
                <a:cs typeface="Palatino Linotype"/>
              </a:rPr>
              <a:t>и </a:t>
            </a:r>
            <a:r>
              <a:rPr sz="1100" spc="-130" dirty="0">
                <a:latin typeface="Palatino Linotype"/>
                <a:cs typeface="Palatino Linotype"/>
              </a:rPr>
              <a:t>другие </a:t>
            </a:r>
            <a:r>
              <a:rPr sz="1100" spc="-114" dirty="0">
                <a:latin typeface="Palatino Linotype"/>
                <a:cs typeface="Palatino Linotype"/>
              </a:rPr>
              <a:t>данные </a:t>
            </a:r>
            <a:r>
              <a:rPr sz="1100" spc="-120" dirty="0">
                <a:latin typeface="Palatino Linotype"/>
                <a:cs typeface="Palatino Linotype"/>
              </a:rPr>
              <a:t>могут </a:t>
            </a:r>
            <a:r>
              <a:rPr sz="1100" spc="-100" dirty="0">
                <a:latin typeface="Palatino Linotype"/>
                <a:cs typeface="Palatino Linotype"/>
              </a:rPr>
              <a:t>быть  </a:t>
            </a:r>
            <a:r>
              <a:rPr sz="1100" spc="-125" dirty="0">
                <a:latin typeface="Palatino Linotype"/>
                <a:cs typeface="Palatino Linotype"/>
              </a:rPr>
              <a:t>синхронизированы </a:t>
            </a:r>
            <a:r>
              <a:rPr sz="1100" spc="-85" dirty="0">
                <a:latin typeface="Palatino Linotype"/>
                <a:cs typeface="Palatino Linotype"/>
              </a:rPr>
              <a:t>и </a:t>
            </a:r>
            <a:r>
              <a:rPr sz="1100" spc="-130" dirty="0">
                <a:latin typeface="Palatino Linotype"/>
                <a:cs typeface="Palatino Linotype"/>
              </a:rPr>
              <a:t>распространены </a:t>
            </a:r>
            <a:r>
              <a:rPr sz="1100" spc="-125" dirty="0">
                <a:latin typeface="Palatino Linotype"/>
                <a:cs typeface="Palatino Linotype"/>
              </a:rPr>
              <a:t>среди </a:t>
            </a:r>
            <a:r>
              <a:rPr sz="1100" spc="-80" dirty="0">
                <a:latin typeface="Palatino Linotype"/>
                <a:cs typeface="Palatino Linotype"/>
              </a:rPr>
              <a:t>всех </a:t>
            </a:r>
            <a:r>
              <a:rPr sz="1100" spc="-135" dirty="0">
                <a:latin typeface="Palatino Linotype"/>
                <a:cs typeface="Palatino Linotype"/>
              </a:rPr>
              <a:t>ваших  </a:t>
            </a:r>
            <a:r>
              <a:rPr sz="1100" spc="-130" dirty="0">
                <a:latin typeface="Palatino Linotype"/>
                <a:cs typeface="Palatino Linotype"/>
              </a:rPr>
              <a:t>инсталляциях </a:t>
            </a:r>
            <a:r>
              <a:rPr sz="1100" spc="25" dirty="0">
                <a:latin typeface="Palatino Linotype"/>
                <a:cs typeface="Palatino Linotype"/>
              </a:rPr>
              <a:t>- </a:t>
            </a:r>
            <a:r>
              <a:rPr sz="1100" spc="-130" dirty="0">
                <a:latin typeface="Palatino Linotype"/>
                <a:cs typeface="Palatino Linotype"/>
              </a:rPr>
              <a:t>благодаря </a:t>
            </a:r>
            <a:r>
              <a:rPr sz="1100" spc="-135" dirty="0">
                <a:latin typeface="Palatino Linotype"/>
                <a:cs typeface="Palatino Linotype"/>
              </a:rPr>
              <a:t>этому </a:t>
            </a:r>
            <a:r>
              <a:rPr sz="1100" spc="-55" dirty="0">
                <a:latin typeface="Palatino Linotype"/>
                <a:cs typeface="Palatino Linotype"/>
              </a:rPr>
              <a:t>вы </a:t>
            </a:r>
            <a:r>
              <a:rPr sz="1100" spc="-135" dirty="0">
                <a:latin typeface="Palatino Linotype"/>
                <a:cs typeface="Palatino Linotype"/>
              </a:rPr>
              <a:t>можете </a:t>
            </a:r>
            <a:r>
              <a:rPr sz="1100" spc="-130" dirty="0">
                <a:latin typeface="Palatino Linotype"/>
                <a:cs typeface="Palatino Linotype"/>
              </a:rPr>
              <a:t>проверить  </a:t>
            </a:r>
            <a:r>
              <a:rPr sz="1100" spc="-114" dirty="0">
                <a:latin typeface="Palatino Linotype"/>
                <a:cs typeface="Palatino Linotype"/>
              </a:rPr>
              <a:t>состояние </a:t>
            </a:r>
            <a:r>
              <a:rPr sz="1100" spc="-120" dirty="0">
                <a:latin typeface="Palatino Linotype"/>
                <a:cs typeface="Palatino Linotype"/>
              </a:rPr>
              <a:t>диагностических </a:t>
            </a:r>
            <a:r>
              <a:rPr sz="1100" spc="-114" dirty="0">
                <a:latin typeface="Palatino Linotype"/>
                <a:cs typeface="Palatino Linotype"/>
              </a:rPr>
              <a:t>устройств </a:t>
            </a:r>
            <a:r>
              <a:rPr sz="1100" spc="-60" dirty="0">
                <a:latin typeface="Palatino Linotype"/>
                <a:cs typeface="Palatino Linotype"/>
              </a:rPr>
              <a:t>во </a:t>
            </a:r>
            <a:r>
              <a:rPr sz="1100" spc="-80" dirty="0">
                <a:latin typeface="Palatino Linotype"/>
                <a:cs typeface="Palatino Linotype"/>
              </a:rPr>
              <a:t>всех </a:t>
            </a:r>
            <a:r>
              <a:rPr sz="1100" spc="-110" dirty="0">
                <a:latin typeface="Palatino Linotype"/>
                <a:cs typeface="Palatino Linotype"/>
              </a:rPr>
              <a:t>своих  </a:t>
            </a:r>
            <a:r>
              <a:rPr sz="1100" spc="-125" dirty="0">
                <a:latin typeface="Palatino Linotype"/>
                <a:cs typeface="Palatino Linotype"/>
              </a:rPr>
              <a:t>удаленных</a:t>
            </a:r>
            <a:r>
              <a:rPr sz="1100" spc="-165" dirty="0">
                <a:latin typeface="Palatino Linotype"/>
                <a:cs typeface="Palatino Linotype"/>
              </a:rPr>
              <a:t> </a:t>
            </a:r>
            <a:r>
              <a:rPr sz="1100" spc="-135" dirty="0">
                <a:latin typeface="Palatino Linotype"/>
                <a:cs typeface="Palatino Linotype"/>
              </a:rPr>
              <a:t>положениях</a:t>
            </a:r>
            <a:r>
              <a:rPr sz="1100" spc="-165" dirty="0">
                <a:latin typeface="Palatino Linotype"/>
                <a:cs typeface="Palatino Linotype"/>
              </a:rPr>
              <a:t> </a:t>
            </a:r>
            <a:r>
              <a:rPr sz="1100" spc="-25" dirty="0">
                <a:latin typeface="Palatino Linotype"/>
                <a:cs typeface="Palatino Linotype"/>
              </a:rPr>
              <a:t>с</a:t>
            </a:r>
            <a:r>
              <a:rPr sz="1100" spc="-165" dirty="0">
                <a:latin typeface="Palatino Linotype"/>
                <a:cs typeface="Palatino Linotype"/>
              </a:rPr>
              <a:t> </a:t>
            </a:r>
            <a:r>
              <a:rPr sz="1100" spc="-130" dirty="0">
                <a:latin typeface="Palatino Linotype"/>
                <a:cs typeface="Palatino Linotype"/>
              </a:rPr>
              <a:t>любого</a:t>
            </a:r>
            <a:r>
              <a:rPr sz="1100" spc="-165" dirty="0">
                <a:latin typeface="Palatino Linotype"/>
                <a:cs typeface="Palatino Linotype"/>
              </a:rPr>
              <a:t> </a:t>
            </a:r>
            <a:r>
              <a:rPr sz="1100" spc="-120" dirty="0">
                <a:latin typeface="Palatino Linotype"/>
                <a:cs typeface="Palatino Linotype"/>
              </a:rPr>
              <a:t>локального</a:t>
            </a:r>
            <a:r>
              <a:rPr sz="1100" spc="-165" dirty="0">
                <a:latin typeface="Palatino Linotype"/>
                <a:cs typeface="Palatino Linotype"/>
              </a:rPr>
              <a:t> </a:t>
            </a:r>
            <a:r>
              <a:rPr sz="1100" spc="-140" dirty="0">
                <a:latin typeface="Palatino Linotype"/>
                <a:cs typeface="Palatino Linotype"/>
              </a:rPr>
              <a:t>компьютера.</a:t>
            </a:r>
            <a:endParaRPr sz="1100">
              <a:latin typeface="Palatino Linotype"/>
              <a:cs typeface="Palatino Linotyp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5355" y="1966518"/>
            <a:ext cx="3078480" cy="503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2260" marR="5080" indent="-290195">
              <a:lnSpc>
                <a:spcPct val="107000"/>
              </a:lnSpc>
              <a:spcBef>
                <a:spcPts val="100"/>
              </a:spcBef>
            </a:pPr>
            <a:r>
              <a:rPr lang="ru-RU" sz="1800" b="1" spc="-85" dirty="0" smtClean="0">
                <a:latin typeface="Palatino Linotype"/>
                <a:cs typeface="Palatino Linotype"/>
              </a:rPr>
              <a:t>Наглядность </a:t>
            </a:r>
          </a:p>
          <a:p>
            <a:pPr marL="302260" marR="5080" indent="-290195">
              <a:lnSpc>
                <a:spcPct val="107000"/>
              </a:lnSpc>
              <a:spcBef>
                <a:spcPts val="100"/>
              </a:spcBef>
            </a:pPr>
            <a:r>
              <a:rPr lang="ru-RU" sz="1100" spc="-85" dirty="0" smtClean="0">
                <a:latin typeface="Palatino Linotype"/>
                <a:cs typeface="Palatino Linotype"/>
              </a:rPr>
              <a:t>(с</a:t>
            </a:r>
            <a:r>
              <a:rPr sz="1100" spc="-85" dirty="0" smtClean="0">
                <a:latin typeface="Palatino Linotype"/>
                <a:cs typeface="Palatino Linotype"/>
              </a:rPr>
              <a:t> </a:t>
            </a:r>
            <a:r>
              <a:rPr sz="1100" spc="-145" dirty="0">
                <a:latin typeface="Palatino Linotype"/>
                <a:cs typeface="Palatino Linotype"/>
              </a:rPr>
              <a:t>одного </a:t>
            </a:r>
            <a:r>
              <a:rPr sz="1100" spc="-80" dirty="0">
                <a:latin typeface="Palatino Linotype"/>
                <a:cs typeface="Palatino Linotype"/>
              </a:rPr>
              <a:t>взгляда </a:t>
            </a:r>
            <a:r>
              <a:rPr sz="1100" spc="-125" dirty="0">
                <a:latin typeface="Palatino Linotype"/>
                <a:cs typeface="Palatino Linotype"/>
              </a:rPr>
              <a:t>видно </a:t>
            </a:r>
            <a:r>
              <a:rPr sz="1100" spc="-130" dirty="0">
                <a:latin typeface="Palatino Linotype"/>
                <a:cs typeface="Palatino Linotype"/>
              </a:rPr>
              <a:t>какой  </a:t>
            </a:r>
            <a:r>
              <a:rPr sz="1100" spc="-160" dirty="0" err="1">
                <a:latin typeface="Palatino Linotype"/>
                <a:cs typeface="Palatino Linotype"/>
              </a:rPr>
              <a:t>тест</a:t>
            </a:r>
            <a:r>
              <a:rPr sz="1100" spc="-160" dirty="0">
                <a:latin typeface="Palatino Linotype"/>
                <a:cs typeface="Palatino Linotype"/>
              </a:rPr>
              <a:t> </a:t>
            </a:r>
            <a:r>
              <a:rPr lang="ru-RU" sz="1100" spc="-160" dirty="0" smtClean="0">
                <a:latin typeface="Palatino Linotype"/>
                <a:cs typeface="Palatino Linotype"/>
              </a:rPr>
              <a:t> </a:t>
            </a:r>
            <a:r>
              <a:rPr sz="1100" spc="-170" dirty="0" err="1" smtClean="0">
                <a:latin typeface="Palatino Linotype"/>
                <a:cs typeface="Palatino Linotype"/>
              </a:rPr>
              <a:t>не</a:t>
            </a:r>
            <a:r>
              <a:rPr sz="1100" spc="-170" dirty="0" smtClean="0">
                <a:latin typeface="Palatino Linotype"/>
                <a:cs typeface="Palatino Linotype"/>
              </a:rPr>
              <a:t> </a:t>
            </a:r>
            <a:r>
              <a:rPr lang="ru-RU" sz="1100" spc="-170" dirty="0" smtClean="0">
                <a:latin typeface="Palatino Linotype"/>
                <a:cs typeface="Palatino Linotype"/>
              </a:rPr>
              <a:t> </a:t>
            </a:r>
            <a:r>
              <a:rPr sz="1100" spc="-170" dirty="0" err="1" smtClean="0">
                <a:latin typeface="Palatino Linotype"/>
                <a:cs typeface="Palatino Linotype"/>
              </a:rPr>
              <a:t>прошел</a:t>
            </a:r>
            <a:r>
              <a:rPr sz="1100" spc="-170" dirty="0" smtClean="0">
                <a:latin typeface="Palatino Linotype"/>
                <a:cs typeface="Palatino Linotype"/>
              </a:rPr>
              <a:t> </a:t>
            </a:r>
            <a:r>
              <a:rPr lang="ru-RU" sz="1100" spc="-170" dirty="0" smtClean="0">
                <a:latin typeface="Palatino Linotype"/>
                <a:cs typeface="Palatino Linotype"/>
              </a:rPr>
              <a:t> </a:t>
            </a:r>
            <a:r>
              <a:rPr sz="1100" spc="-145" dirty="0" smtClean="0">
                <a:latin typeface="Palatino Linotype"/>
                <a:cs typeface="Palatino Linotype"/>
              </a:rPr>
              <a:t>и</a:t>
            </a:r>
            <a:r>
              <a:rPr sz="1100" spc="-75" dirty="0" smtClean="0">
                <a:latin typeface="Palatino Linotype"/>
                <a:cs typeface="Palatino Linotype"/>
              </a:rPr>
              <a:t> </a:t>
            </a:r>
            <a:r>
              <a:rPr sz="1100" spc="-180" dirty="0" err="1" smtClean="0">
                <a:latin typeface="Palatino Linotype"/>
                <a:cs typeface="Palatino Linotype"/>
              </a:rPr>
              <a:t>почему</a:t>
            </a:r>
            <a:r>
              <a:rPr lang="ru-RU" sz="1100" spc="-180" dirty="0" smtClean="0">
                <a:latin typeface="Palatino Linotype"/>
                <a:cs typeface="Palatino Linotype"/>
              </a:rPr>
              <a:t>)</a:t>
            </a:r>
            <a:endParaRPr sz="1100" dirty="0">
              <a:latin typeface="Palatino Linotype"/>
              <a:cs typeface="Palatino Linotyp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4754" y="2596082"/>
            <a:ext cx="319087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3985">
              <a:lnSpc>
                <a:spcPct val="109100"/>
              </a:lnSpc>
              <a:spcBef>
                <a:spcPts val="100"/>
              </a:spcBef>
            </a:pPr>
            <a:r>
              <a:rPr sz="1100" spc="-50" dirty="0">
                <a:latin typeface="Palatino Linotype"/>
                <a:cs typeface="Palatino Linotype"/>
              </a:rPr>
              <a:t>Результаты </a:t>
            </a:r>
            <a:r>
              <a:rPr sz="1100" spc="-35" dirty="0">
                <a:latin typeface="Palatino Linotype"/>
                <a:cs typeface="Palatino Linotype"/>
              </a:rPr>
              <a:t>тестов, </a:t>
            </a:r>
            <a:r>
              <a:rPr sz="1100" spc="-50" dirty="0">
                <a:latin typeface="Palatino Linotype"/>
                <a:cs typeface="Palatino Linotype"/>
              </a:rPr>
              <a:t>проведенных </a:t>
            </a:r>
            <a:r>
              <a:rPr sz="1100" spc="-70" dirty="0">
                <a:latin typeface="Palatino Linotype"/>
                <a:cs typeface="Palatino Linotype"/>
              </a:rPr>
              <a:t>для </a:t>
            </a:r>
            <a:r>
              <a:rPr sz="1100" spc="-45" dirty="0">
                <a:latin typeface="Palatino Linotype"/>
                <a:cs typeface="Palatino Linotype"/>
              </a:rPr>
              <a:t>устройства,  </a:t>
            </a:r>
            <a:r>
              <a:rPr sz="1100" spc="-70" dirty="0">
                <a:latin typeface="Palatino Linotype"/>
                <a:cs typeface="Palatino Linotype"/>
              </a:rPr>
              <a:t>группируются </a:t>
            </a:r>
            <a:r>
              <a:rPr sz="1100" spc="-75" dirty="0">
                <a:latin typeface="Palatino Linotype"/>
                <a:cs typeface="Palatino Linotype"/>
              </a:rPr>
              <a:t>по </a:t>
            </a:r>
            <a:r>
              <a:rPr sz="1100" spc="-65" dirty="0">
                <a:latin typeface="Palatino Linotype"/>
                <a:cs typeface="Palatino Linotype"/>
              </a:rPr>
              <a:t>датам, </a:t>
            </a:r>
            <a:r>
              <a:rPr sz="1100" spc="-55" dirty="0">
                <a:latin typeface="Palatino Linotype"/>
                <a:cs typeface="Palatino Linotype"/>
              </a:rPr>
              <a:t>предоставляя </a:t>
            </a:r>
            <a:r>
              <a:rPr sz="1100" spc="-45" dirty="0">
                <a:latin typeface="Palatino Linotype"/>
                <a:cs typeface="Palatino Linotype"/>
              </a:rPr>
              <a:t>мгновенные  </a:t>
            </a:r>
            <a:r>
              <a:rPr sz="1100" spc="-55" dirty="0">
                <a:latin typeface="Palatino Linotype"/>
                <a:cs typeface="Palatino Linotype"/>
              </a:rPr>
              <a:t>данные </a:t>
            </a:r>
            <a:r>
              <a:rPr sz="1100" spc="-60" dirty="0">
                <a:latin typeface="Palatino Linotype"/>
                <a:cs typeface="Palatino Linotype"/>
              </a:rPr>
              <a:t>об </a:t>
            </a:r>
            <a:r>
              <a:rPr sz="1100" spc="-85" dirty="0">
                <a:latin typeface="Palatino Linotype"/>
                <a:cs typeface="Palatino Linotype"/>
              </a:rPr>
              <a:t>общем </a:t>
            </a:r>
            <a:r>
              <a:rPr sz="1100" spc="-55" dirty="0">
                <a:latin typeface="Palatino Linotype"/>
                <a:cs typeface="Palatino Linotype"/>
              </a:rPr>
              <a:t>результате </a:t>
            </a:r>
            <a:r>
              <a:rPr sz="1100" spc="-35" dirty="0">
                <a:latin typeface="Palatino Linotype"/>
                <a:cs typeface="Palatino Linotype"/>
              </a:rPr>
              <a:t>тестов </a:t>
            </a:r>
            <a:r>
              <a:rPr sz="1100" spc="-40" dirty="0">
                <a:latin typeface="Palatino Linotype"/>
                <a:cs typeface="Palatino Linotype"/>
              </a:rPr>
              <a:t>качества </a:t>
            </a:r>
            <a:r>
              <a:rPr sz="1100" spc="10" dirty="0">
                <a:latin typeface="Palatino Linotype"/>
                <a:cs typeface="Palatino Linotype"/>
              </a:rPr>
              <a:t>в  </a:t>
            </a:r>
            <a:r>
              <a:rPr sz="1100" spc="-65" dirty="0">
                <a:latin typeface="Palatino Linotype"/>
                <a:cs typeface="Palatino Linotype"/>
              </a:rPr>
              <a:t>определенный</a:t>
            </a:r>
            <a:r>
              <a:rPr sz="1100" spc="-35" dirty="0">
                <a:latin typeface="Palatino Linotype"/>
                <a:cs typeface="Palatino Linotype"/>
              </a:rPr>
              <a:t> </a:t>
            </a:r>
            <a:r>
              <a:rPr sz="1100" spc="-40" dirty="0">
                <a:latin typeface="Palatino Linotype"/>
                <a:cs typeface="Palatino Linotype"/>
              </a:rPr>
              <a:t>день.</a:t>
            </a:r>
            <a:endParaRPr sz="1100" dirty="0">
              <a:latin typeface="Palatino Linotype"/>
              <a:cs typeface="Palatino Linotype"/>
            </a:endParaRPr>
          </a:p>
          <a:p>
            <a:pPr marL="12700" marR="5080">
              <a:lnSpc>
                <a:spcPct val="109100"/>
              </a:lnSpc>
            </a:pPr>
            <a:r>
              <a:rPr sz="1100" spc="-65" dirty="0">
                <a:latin typeface="Palatino Linotype"/>
                <a:cs typeface="Palatino Linotype"/>
              </a:rPr>
              <a:t>Графический </a:t>
            </a:r>
            <a:r>
              <a:rPr sz="1100" spc="-60" dirty="0">
                <a:latin typeface="Palatino Linotype"/>
                <a:cs typeface="Palatino Linotype"/>
              </a:rPr>
              <a:t>символ </a:t>
            </a:r>
            <a:r>
              <a:rPr sz="1100" spc="-75" dirty="0">
                <a:latin typeface="Palatino Linotype"/>
                <a:cs typeface="Palatino Linotype"/>
              </a:rPr>
              <a:t>рядом </a:t>
            </a:r>
            <a:r>
              <a:rPr sz="1100" spc="-25" dirty="0">
                <a:latin typeface="Palatino Linotype"/>
                <a:cs typeface="Palatino Linotype"/>
              </a:rPr>
              <a:t>с </a:t>
            </a:r>
            <a:r>
              <a:rPr sz="1100" spc="-75" dirty="0">
                <a:latin typeface="Palatino Linotype"/>
                <a:cs typeface="Palatino Linotype"/>
              </a:rPr>
              <a:t>именем </a:t>
            </a:r>
            <a:r>
              <a:rPr sz="1100" spc="-45" dirty="0">
                <a:latin typeface="Palatino Linotype"/>
                <a:cs typeface="Palatino Linotype"/>
              </a:rPr>
              <a:t>теста </a:t>
            </a:r>
            <a:r>
              <a:rPr sz="1100" spc="-65" dirty="0">
                <a:latin typeface="Palatino Linotype"/>
                <a:cs typeface="Palatino Linotype"/>
              </a:rPr>
              <a:t>сообщает  </a:t>
            </a:r>
            <a:r>
              <a:rPr sz="1100" spc="-55" dirty="0">
                <a:latin typeface="Palatino Linotype"/>
                <a:cs typeface="Palatino Linotype"/>
              </a:rPr>
              <a:t>о результате, </a:t>
            </a:r>
            <a:r>
              <a:rPr sz="1100" spc="-70" dirty="0">
                <a:latin typeface="Palatino Linotype"/>
                <a:cs typeface="Palatino Linotype"/>
              </a:rPr>
              <a:t>а </a:t>
            </a:r>
            <a:r>
              <a:rPr sz="1100" spc="-75" dirty="0">
                <a:latin typeface="Palatino Linotype"/>
                <a:cs typeface="Palatino Linotype"/>
              </a:rPr>
              <a:t>информация </a:t>
            </a:r>
            <a:r>
              <a:rPr sz="1100" spc="-55" dirty="0">
                <a:latin typeface="Palatino Linotype"/>
                <a:cs typeface="Palatino Linotype"/>
              </a:rPr>
              <a:t>на </a:t>
            </a:r>
            <a:r>
              <a:rPr sz="1100" spc="-50" dirty="0">
                <a:latin typeface="Palatino Linotype"/>
                <a:cs typeface="Palatino Linotype"/>
              </a:rPr>
              <a:t>боковой </a:t>
            </a:r>
            <a:r>
              <a:rPr sz="1100" spc="-75" dirty="0">
                <a:latin typeface="Palatino Linotype"/>
                <a:cs typeface="Palatino Linotype"/>
              </a:rPr>
              <a:t>панели </a:t>
            </a:r>
            <a:r>
              <a:rPr sz="1100" spc="-60" dirty="0">
                <a:latin typeface="Palatino Linotype"/>
                <a:cs typeface="Palatino Linotype"/>
              </a:rPr>
              <a:t>дает  </a:t>
            </a:r>
            <a:r>
              <a:rPr sz="1100" spc="-65" dirty="0">
                <a:latin typeface="Palatino Linotype"/>
                <a:cs typeface="Palatino Linotype"/>
              </a:rPr>
              <a:t>возможную </a:t>
            </a:r>
            <a:r>
              <a:rPr sz="1100" spc="-70" dirty="0">
                <a:latin typeface="Palatino Linotype"/>
                <a:cs typeface="Palatino Linotype"/>
              </a:rPr>
              <a:t>причину </a:t>
            </a:r>
            <a:r>
              <a:rPr sz="1100" spc="-80" dirty="0">
                <a:latin typeface="Palatino Linotype"/>
                <a:cs typeface="Palatino Linotype"/>
              </a:rPr>
              <a:t>ошибки </a:t>
            </a:r>
            <a:r>
              <a:rPr sz="1100" spc="10" dirty="0">
                <a:latin typeface="Palatino Linotype"/>
                <a:cs typeface="Palatino Linotype"/>
              </a:rPr>
              <a:t>в</a:t>
            </a:r>
            <a:r>
              <a:rPr sz="1100" spc="90" dirty="0">
                <a:latin typeface="Palatino Linotype"/>
                <a:cs typeface="Palatino Linotype"/>
              </a:rPr>
              <a:t> </a:t>
            </a:r>
            <a:r>
              <a:rPr sz="1100" spc="-55" dirty="0">
                <a:latin typeface="Palatino Linotype"/>
                <a:cs typeface="Palatino Linotype"/>
              </a:rPr>
              <a:t>испытаниях.</a:t>
            </a:r>
            <a:endParaRPr sz="1100" dirty="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47299" y="4638430"/>
            <a:ext cx="2540000" cy="208280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lang="ru-RU" sz="1800" b="1" spc="-140" dirty="0" smtClean="0">
                <a:latin typeface="Palatino Linotype"/>
                <a:cs typeface="Palatino Linotype"/>
              </a:rPr>
              <a:t>Безопасность данных</a:t>
            </a:r>
            <a:endParaRPr sz="1800" dirty="0">
              <a:latin typeface="Palatino Linotype"/>
              <a:cs typeface="Palatino Linotype"/>
            </a:endParaRPr>
          </a:p>
          <a:p>
            <a:pPr marL="12700" marR="5080">
              <a:lnSpc>
                <a:spcPct val="109100"/>
              </a:lnSpc>
              <a:spcBef>
                <a:spcPts val="335"/>
              </a:spcBef>
            </a:pPr>
            <a:r>
              <a:rPr sz="1100" spc="-65" dirty="0">
                <a:latin typeface="Palatino Linotype"/>
                <a:cs typeface="Palatino Linotype"/>
              </a:rPr>
              <a:t>Конфигурация, </a:t>
            </a:r>
            <a:r>
              <a:rPr sz="1100" spc="-45" dirty="0">
                <a:latin typeface="Palatino Linotype"/>
                <a:cs typeface="Palatino Linotype"/>
              </a:rPr>
              <a:t>отчеты </a:t>
            </a:r>
            <a:r>
              <a:rPr sz="1100" spc="-85" dirty="0">
                <a:latin typeface="Palatino Linotype"/>
                <a:cs typeface="Palatino Linotype"/>
              </a:rPr>
              <a:t>и </a:t>
            </a:r>
            <a:r>
              <a:rPr sz="1100" spc="-65" dirty="0">
                <a:latin typeface="Palatino Linotype"/>
                <a:cs typeface="Palatino Linotype"/>
              </a:rPr>
              <a:t>другие </a:t>
            </a:r>
            <a:r>
              <a:rPr sz="1100" spc="-55" dirty="0">
                <a:latin typeface="Palatino Linotype"/>
                <a:cs typeface="Palatino Linotype"/>
              </a:rPr>
              <a:t>данные  </a:t>
            </a:r>
            <a:r>
              <a:rPr sz="1100" spc="-40" dirty="0">
                <a:latin typeface="Palatino Linotype"/>
                <a:cs typeface="Palatino Linotype"/>
              </a:rPr>
              <a:t>всегда </a:t>
            </a:r>
            <a:r>
              <a:rPr sz="1100" spc="-55" dirty="0">
                <a:latin typeface="Palatino Linotype"/>
                <a:cs typeface="Palatino Linotype"/>
              </a:rPr>
              <a:t>безопасно </a:t>
            </a:r>
            <a:r>
              <a:rPr sz="1100" spc="-45" dirty="0">
                <a:latin typeface="Palatino Linotype"/>
                <a:cs typeface="Palatino Linotype"/>
              </a:rPr>
              <a:t>хранятся </a:t>
            </a:r>
            <a:r>
              <a:rPr sz="1100" spc="-85" dirty="0">
                <a:latin typeface="Palatino Linotype"/>
                <a:cs typeface="Palatino Linotype"/>
              </a:rPr>
              <a:t>и </a:t>
            </a:r>
            <a:r>
              <a:rPr sz="1100" spc="-55" dirty="0">
                <a:latin typeface="Palatino Linotype"/>
                <a:cs typeface="Palatino Linotype"/>
              </a:rPr>
              <a:t>доступны </a:t>
            </a:r>
            <a:r>
              <a:rPr sz="1100" spc="-75" dirty="0">
                <a:latin typeface="Palatino Linotype"/>
                <a:cs typeface="Palatino Linotype"/>
              </a:rPr>
              <a:t>по  </a:t>
            </a:r>
            <a:r>
              <a:rPr sz="1100" spc="-50" dirty="0">
                <a:latin typeface="Palatino Linotype"/>
                <a:cs typeface="Palatino Linotype"/>
              </a:rPr>
              <a:t>всему </a:t>
            </a:r>
            <a:r>
              <a:rPr sz="1100" spc="-90" dirty="0">
                <a:latin typeface="Palatino Linotype"/>
                <a:cs typeface="Palatino Linotype"/>
              </a:rPr>
              <a:t>миру </a:t>
            </a:r>
            <a:r>
              <a:rPr sz="1100" spc="10" dirty="0">
                <a:latin typeface="Palatino Linotype"/>
                <a:cs typeface="Palatino Linotype"/>
              </a:rPr>
              <a:t>в </a:t>
            </a:r>
            <a:r>
              <a:rPr sz="1100" spc="-85" dirty="0">
                <a:latin typeface="Palatino Linotype"/>
                <a:cs typeface="Palatino Linotype"/>
              </a:rPr>
              <a:t>нашем </a:t>
            </a:r>
            <a:r>
              <a:rPr sz="1100" spc="-60" dirty="0">
                <a:latin typeface="Palatino Linotype"/>
                <a:cs typeface="Palatino Linotype"/>
              </a:rPr>
              <a:t>облаке </a:t>
            </a:r>
            <a:r>
              <a:rPr sz="1100" spc="25" dirty="0">
                <a:latin typeface="Palatino Linotype"/>
                <a:cs typeface="Palatino Linotype"/>
              </a:rPr>
              <a:t>- </a:t>
            </a:r>
            <a:r>
              <a:rPr sz="1100" spc="-45" dirty="0">
                <a:latin typeface="Palatino Linotype"/>
                <a:cs typeface="Palatino Linotype"/>
              </a:rPr>
              <a:t>нет </a:t>
            </a:r>
            <a:r>
              <a:rPr sz="1100" spc="-55" dirty="0">
                <a:latin typeface="Palatino Linotype"/>
                <a:cs typeface="Palatino Linotype"/>
              </a:rPr>
              <a:t>никакой  опасности потерять их </a:t>
            </a:r>
            <a:r>
              <a:rPr sz="1100" spc="-45" dirty="0">
                <a:latin typeface="Palatino Linotype"/>
                <a:cs typeface="Palatino Linotype"/>
              </a:rPr>
              <a:t>из-за </a:t>
            </a:r>
            <a:r>
              <a:rPr sz="1100" spc="-50" dirty="0">
                <a:latin typeface="Palatino Linotype"/>
                <a:cs typeface="Palatino Linotype"/>
              </a:rPr>
              <a:t>сбоя  </a:t>
            </a:r>
            <a:r>
              <a:rPr sz="1100" spc="-65" dirty="0">
                <a:latin typeface="Palatino Linotype"/>
                <a:cs typeface="Palatino Linotype"/>
              </a:rPr>
              <a:t>компьютера. </a:t>
            </a:r>
            <a:r>
              <a:rPr sz="1100" spc="-60" dirty="0">
                <a:latin typeface="Palatino Linotype"/>
                <a:cs typeface="Palatino Linotype"/>
              </a:rPr>
              <a:t>Данные </a:t>
            </a:r>
            <a:r>
              <a:rPr sz="1100" spc="10" dirty="0">
                <a:latin typeface="Palatino Linotype"/>
                <a:cs typeface="Palatino Linotype"/>
              </a:rPr>
              <a:t>в </a:t>
            </a:r>
            <a:r>
              <a:rPr sz="1100" spc="-60" dirty="0">
                <a:latin typeface="Palatino Linotype"/>
                <a:cs typeface="Palatino Linotype"/>
              </a:rPr>
              <a:t>облаке </a:t>
            </a:r>
            <a:r>
              <a:rPr sz="1100" spc="-55" dirty="0">
                <a:latin typeface="Palatino Linotype"/>
                <a:cs typeface="Palatino Linotype"/>
              </a:rPr>
              <a:t>обеспечены  </a:t>
            </a:r>
            <a:r>
              <a:rPr sz="1100" spc="-85" dirty="0">
                <a:latin typeface="Palatino Linotype"/>
                <a:cs typeface="Palatino Linotype"/>
              </a:rPr>
              <a:t>и </a:t>
            </a:r>
            <a:r>
              <a:rPr sz="1100" spc="-60" dirty="0">
                <a:latin typeface="Palatino Linotype"/>
                <a:cs typeface="Palatino Linotype"/>
              </a:rPr>
              <a:t>регулярно</a:t>
            </a:r>
            <a:r>
              <a:rPr sz="1100" spc="15" dirty="0">
                <a:latin typeface="Palatino Linotype"/>
                <a:cs typeface="Palatino Linotype"/>
              </a:rPr>
              <a:t> </a:t>
            </a:r>
            <a:r>
              <a:rPr sz="1100" spc="-60" dirty="0">
                <a:latin typeface="Palatino Linotype"/>
                <a:cs typeface="Palatino Linotype"/>
              </a:rPr>
              <a:t>резервируются.</a:t>
            </a:r>
            <a:endParaRPr sz="1100" dirty="0">
              <a:latin typeface="Palatino Linotype"/>
              <a:cs typeface="Palatino Linotype"/>
            </a:endParaRPr>
          </a:p>
          <a:p>
            <a:pPr marL="12700" marR="143510" algn="just">
              <a:lnSpc>
                <a:spcPct val="109100"/>
              </a:lnSpc>
            </a:pPr>
            <a:r>
              <a:rPr sz="1100" spc="-65" dirty="0">
                <a:latin typeface="Palatino Linotype"/>
                <a:cs typeface="Palatino Linotype"/>
              </a:rPr>
              <a:t>Сертифицированная </a:t>
            </a:r>
            <a:r>
              <a:rPr sz="1100" spc="-60" dirty="0">
                <a:latin typeface="Palatino Linotype"/>
                <a:cs typeface="Palatino Linotype"/>
              </a:rPr>
              <a:t>система </a:t>
            </a:r>
            <a:r>
              <a:rPr sz="1100" spc="-35" dirty="0">
                <a:latin typeface="Palatino Linotype"/>
                <a:cs typeface="Palatino Linotype"/>
              </a:rPr>
              <a:t>ISO </a:t>
            </a:r>
            <a:r>
              <a:rPr sz="1100" spc="-25" dirty="0">
                <a:latin typeface="Palatino Linotype"/>
                <a:cs typeface="Palatino Linotype"/>
              </a:rPr>
              <a:t>27001  </a:t>
            </a:r>
            <a:r>
              <a:rPr sz="1100" spc="-55" dirty="0">
                <a:latin typeface="Palatino Linotype"/>
                <a:cs typeface="Palatino Linotype"/>
              </a:rPr>
              <a:t>гарантируется </a:t>
            </a:r>
            <a:r>
              <a:rPr sz="1100" spc="-70" dirty="0">
                <a:latin typeface="Palatino Linotype"/>
                <a:cs typeface="Palatino Linotype"/>
              </a:rPr>
              <a:t>самым </a:t>
            </a:r>
            <a:r>
              <a:rPr sz="1100" spc="-50" dirty="0">
                <a:latin typeface="Palatino Linotype"/>
                <a:cs typeface="Palatino Linotype"/>
              </a:rPr>
              <a:t>высоким </a:t>
            </a:r>
            <a:r>
              <a:rPr sz="1100" spc="-60" dirty="0">
                <a:latin typeface="Palatino Linotype"/>
                <a:cs typeface="Palatino Linotype"/>
              </a:rPr>
              <a:t>уровнем  </a:t>
            </a:r>
            <a:r>
              <a:rPr sz="1100" spc="-55" dirty="0">
                <a:latin typeface="Palatino Linotype"/>
                <a:cs typeface="Palatino Linotype"/>
              </a:rPr>
              <a:t>безопасности.</a:t>
            </a:r>
            <a:endParaRPr sz="1100" dirty="0">
              <a:latin typeface="Palatino Linotype"/>
              <a:cs typeface="Palatino Linotyp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29996" y="0"/>
            <a:ext cx="630555" cy="540385"/>
          </a:xfrm>
          <a:custGeom>
            <a:avLst/>
            <a:gdLst/>
            <a:ahLst/>
            <a:cxnLst/>
            <a:rect l="l" t="t" r="r" b="b"/>
            <a:pathLst>
              <a:path w="630554" h="540385">
                <a:moveTo>
                  <a:pt x="0" y="540004"/>
                </a:moveTo>
                <a:lnTo>
                  <a:pt x="630008" y="540004"/>
                </a:lnTo>
                <a:lnTo>
                  <a:pt x="630008" y="0"/>
                </a:lnTo>
                <a:lnTo>
                  <a:pt x="0" y="0"/>
                </a:lnTo>
                <a:lnTo>
                  <a:pt x="0" y="540004"/>
                </a:lnTo>
                <a:close/>
              </a:path>
            </a:pathLst>
          </a:custGeom>
          <a:solidFill>
            <a:srgbClr val="4A9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63995" y="0"/>
            <a:ext cx="630555" cy="357505"/>
          </a:xfrm>
          <a:custGeom>
            <a:avLst/>
            <a:gdLst/>
            <a:ahLst/>
            <a:cxnLst/>
            <a:rect l="l" t="t" r="r" b="b"/>
            <a:pathLst>
              <a:path w="630554" h="357505">
                <a:moveTo>
                  <a:pt x="0" y="357467"/>
                </a:moveTo>
                <a:lnTo>
                  <a:pt x="629996" y="357467"/>
                </a:lnTo>
                <a:lnTo>
                  <a:pt x="629996" y="0"/>
                </a:lnTo>
                <a:lnTo>
                  <a:pt x="0" y="0"/>
                </a:lnTo>
                <a:lnTo>
                  <a:pt x="0" y="357467"/>
                </a:lnTo>
                <a:close/>
              </a:path>
            </a:pathLst>
          </a:custGeom>
          <a:solidFill>
            <a:srgbClr val="4A9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97994" y="0"/>
            <a:ext cx="630555" cy="357505"/>
          </a:xfrm>
          <a:custGeom>
            <a:avLst/>
            <a:gdLst/>
            <a:ahLst/>
            <a:cxnLst/>
            <a:rect l="l" t="t" r="r" b="b"/>
            <a:pathLst>
              <a:path w="630554" h="357505">
                <a:moveTo>
                  <a:pt x="0" y="357467"/>
                </a:moveTo>
                <a:lnTo>
                  <a:pt x="629996" y="357467"/>
                </a:lnTo>
                <a:lnTo>
                  <a:pt x="629996" y="0"/>
                </a:lnTo>
                <a:lnTo>
                  <a:pt x="0" y="0"/>
                </a:lnTo>
                <a:lnTo>
                  <a:pt x="0" y="357467"/>
                </a:lnTo>
                <a:close/>
              </a:path>
            </a:pathLst>
          </a:custGeom>
          <a:solidFill>
            <a:srgbClr val="4A9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5995" y="0"/>
            <a:ext cx="4986020" cy="540385"/>
          </a:xfrm>
          <a:custGeom>
            <a:avLst/>
            <a:gdLst/>
            <a:ahLst/>
            <a:cxnLst/>
            <a:rect l="l" t="t" r="r" b="b"/>
            <a:pathLst>
              <a:path w="4986020" h="540385">
                <a:moveTo>
                  <a:pt x="0" y="540004"/>
                </a:moveTo>
                <a:lnTo>
                  <a:pt x="4985994" y="540004"/>
                </a:lnTo>
                <a:lnTo>
                  <a:pt x="4985994" y="0"/>
                </a:lnTo>
                <a:lnTo>
                  <a:pt x="0" y="0"/>
                </a:lnTo>
                <a:lnTo>
                  <a:pt x="0" y="540004"/>
                </a:lnTo>
                <a:close/>
              </a:path>
            </a:pathLst>
          </a:custGeom>
          <a:solidFill>
            <a:srgbClr val="4A9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07301" y="67195"/>
            <a:ext cx="37299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95" dirty="0">
                <a:solidFill>
                  <a:srgbClr val="FFFFFF"/>
                </a:solidFill>
                <a:latin typeface="Palatino Linotype"/>
                <a:cs typeface="Palatino Linotype"/>
              </a:rPr>
              <a:t>ПРОГРАММНОЕ</a:t>
            </a:r>
            <a:r>
              <a:rPr sz="2000" b="1" spc="-254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000" b="1" spc="-170" dirty="0">
                <a:solidFill>
                  <a:srgbClr val="FFFFFF"/>
                </a:solidFill>
                <a:latin typeface="Palatino Linotype"/>
                <a:cs typeface="Palatino Linotype"/>
              </a:rPr>
              <a:t>ОБЕСПЕЧЕНИЕ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540385" cy="540385"/>
          </a:xfrm>
          <a:custGeom>
            <a:avLst/>
            <a:gdLst/>
            <a:ahLst/>
            <a:cxnLst/>
            <a:rect l="l" t="t" r="r" b="b"/>
            <a:pathLst>
              <a:path w="540385" h="540385">
                <a:moveTo>
                  <a:pt x="0" y="540003"/>
                </a:moveTo>
                <a:lnTo>
                  <a:pt x="540004" y="540003"/>
                </a:lnTo>
                <a:lnTo>
                  <a:pt x="540004" y="0"/>
                </a:lnTo>
                <a:lnTo>
                  <a:pt x="0" y="0"/>
                </a:lnTo>
                <a:lnTo>
                  <a:pt x="0" y="540003"/>
                </a:lnTo>
                <a:close/>
              </a:path>
            </a:pathLst>
          </a:custGeom>
          <a:solidFill>
            <a:srgbClr val="4A9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7269" y="90003"/>
            <a:ext cx="346075" cy="370205"/>
          </a:xfrm>
          <a:custGeom>
            <a:avLst/>
            <a:gdLst/>
            <a:ahLst/>
            <a:cxnLst/>
            <a:rect l="l" t="t" r="r" b="b"/>
            <a:pathLst>
              <a:path w="346075" h="370205">
                <a:moveTo>
                  <a:pt x="123380" y="123355"/>
                </a:moveTo>
                <a:lnTo>
                  <a:pt x="75405" y="133068"/>
                </a:lnTo>
                <a:lnTo>
                  <a:pt x="36182" y="159538"/>
                </a:lnTo>
                <a:lnTo>
                  <a:pt x="9712" y="198766"/>
                </a:lnTo>
                <a:lnTo>
                  <a:pt x="0" y="246748"/>
                </a:lnTo>
                <a:lnTo>
                  <a:pt x="9712" y="294720"/>
                </a:lnTo>
                <a:lnTo>
                  <a:pt x="36182" y="333940"/>
                </a:lnTo>
                <a:lnTo>
                  <a:pt x="75405" y="360405"/>
                </a:lnTo>
                <a:lnTo>
                  <a:pt x="123380" y="370116"/>
                </a:lnTo>
                <a:lnTo>
                  <a:pt x="171347" y="360405"/>
                </a:lnTo>
                <a:lnTo>
                  <a:pt x="193525" y="345439"/>
                </a:lnTo>
                <a:lnTo>
                  <a:pt x="123380" y="345439"/>
                </a:lnTo>
                <a:lnTo>
                  <a:pt x="112614" y="344841"/>
                </a:lnTo>
                <a:lnTo>
                  <a:pt x="102187" y="343100"/>
                </a:lnTo>
                <a:lnTo>
                  <a:pt x="92155" y="340296"/>
                </a:lnTo>
                <a:lnTo>
                  <a:pt x="82575" y="336511"/>
                </a:lnTo>
                <a:lnTo>
                  <a:pt x="101714" y="294360"/>
                </a:lnTo>
                <a:lnTo>
                  <a:pt x="144783" y="294360"/>
                </a:lnTo>
                <a:lnTo>
                  <a:pt x="154871" y="287553"/>
                </a:lnTo>
                <a:lnTo>
                  <a:pt x="33616" y="287553"/>
                </a:lnTo>
                <a:lnTo>
                  <a:pt x="29819" y="277968"/>
                </a:lnTo>
                <a:lnTo>
                  <a:pt x="27012" y="267936"/>
                </a:lnTo>
                <a:lnTo>
                  <a:pt x="25272" y="257512"/>
                </a:lnTo>
                <a:lnTo>
                  <a:pt x="24676" y="246748"/>
                </a:lnTo>
                <a:lnTo>
                  <a:pt x="32444" y="208367"/>
                </a:lnTo>
                <a:lnTo>
                  <a:pt x="53616" y="176988"/>
                </a:lnTo>
                <a:lnTo>
                  <a:pt x="84994" y="155813"/>
                </a:lnTo>
                <a:lnTo>
                  <a:pt x="123380" y="148043"/>
                </a:lnTo>
                <a:lnTo>
                  <a:pt x="193536" y="148043"/>
                </a:lnTo>
                <a:lnTo>
                  <a:pt x="171347" y="133068"/>
                </a:lnTo>
                <a:lnTo>
                  <a:pt x="123380" y="123355"/>
                </a:lnTo>
                <a:close/>
              </a:path>
              <a:path w="346075" h="370205">
                <a:moveTo>
                  <a:pt x="238488" y="205943"/>
                </a:moveTo>
                <a:lnTo>
                  <a:pt x="213131" y="205943"/>
                </a:lnTo>
                <a:lnTo>
                  <a:pt x="216928" y="215524"/>
                </a:lnTo>
                <a:lnTo>
                  <a:pt x="219735" y="225550"/>
                </a:lnTo>
                <a:lnTo>
                  <a:pt x="221475" y="235973"/>
                </a:lnTo>
                <a:lnTo>
                  <a:pt x="222072" y="246748"/>
                </a:lnTo>
                <a:lnTo>
                  <a:pt x="214302" y="285127"/>
                </a:lnTo>
                <a:lnTo>
                  <a:pt x="193128" y="316501"/>
                </a:lnTo>
                <a:lnTo>
                  <a:pt x="161753" y="337672"/>
                </a:lnTo>
                <a:lnTo>
                  <a:pt x="123380" y="345439"/>
                </a:lnTo>
                <a:lnTo>
                  <a:pt x="193525" y="345439"/>
                </a:lnTo>
                <a:lnTo>
                  <a:pt x="210567" y="333940"/>
                </a:lnTo>
                <a:lnTo>
                  <a:pt x="237035" y="294720"/>
                </a:lnTo>
                <a:lnTo>
                  <a:pt x="246748" y="246748"/>
                </a:lnTo>
                <a:lnTo>
                  <a:pt x="238488" y="205943"/>
                </a:lnTo>
                <a:close/>
              </a:path>
              <a:path w="346075" h="370205">
                <a:moveTo>
                  <a:pt x="204516" y="117208"/>
                </a:moveTo>
                <a:lnTo>
                  <a:pt x="123380" y="117208"/>
                </a:lnTo>
                <a:lnTo>
                  <a:pt x="173753" y="127403"/>
                </a:lnTo>
                <a:lnTo>
                  <a:pt x="214934" y="155189"/>
                </a:lnTo>
                <a:lnTo>
                  <a:pt x="242723" y="196369"/>
                </a:lnTo>
                <a:lnTo>
                  <a:pt x="252920" y="246748"/>
                </a:lnTo>
                <a:lnTo>
                  <a:pt x="251189" y="267936"/>
                </a:lnTo>
                <a:lnTo>
                  <a:pt x="246056" y="288339"/>
                </a:lnTo>
                <a:lnTo>
                  <a:pt x="237618" y="307639"/>
                </a:lnTo>
                <a:lnTo>
                  <a:pt x="225971" y="325577"/>
                </a:lnTo>
                <a:lnTo>
                  <a:pt x="223126" y="329298"/>
                </a:lnTo>
                <a:lnTo>
                  <a:pt x="222631" y="334327"/>
                </a:lnTo>
                <a:lnTo>
                  <a:pt x="226783" y="342760"/>
                </a:lnTo>
                <a:lnTo>
                  <a:pt x="231063" y="345439"/>
                </a:lnTo>
                <a:lnTo>
                  <a:pt x="296100" y="345439"/>
                </a:lnTo>
                <a:lnTo>
                  <a:pt x="315282" y="341555"/>
                </a:lnTo>
                <a:lnTo>
                  <a:pt x="330973" y="330969"/>
                </a:lnTo>
                <a:lnTo>
                  <a:pt x="337863" y="320763"/>
                </a:lnTo>
                <a:lnTo>
                  <a:pt x="258572" y="320763"/>
                </a:lnTo>
                <a:lnTo>
                  <a:pt x="266809" y="303342"/>
                </a:lnTo>
                <a:lnTo>
                  <a:pt x="272759" y="285103"/>
                </a:lnTo>
                <a:lnTo>
                  <a:pt x="276368" y="266191"/>
                </a:lnTo>
                <a:lnTo>
                  <a:pt x="277583" y="246748"/>
                </a:lnTo>
                <a:lnTo>
                  <a:pt x="269710" y="198054"/>
                </a:lnTo>
                <a:lnTo>
                  <a:pt x="247795" y="155727"/>
                </a:lnTo>
                <a:lnTo>
                  <a:pt x="214397" y="122324"/>
                </a:lnTo>
                <a:lnTo>
                  <a:pt x="204516" y="117208"/>
                </a:lnTo>
                <a:close/>
              </a:path>
              <a:path w="346075" h="370205">
                <a:moveTo>
                  <a:pt x="337863" y="24676"/>
                </a:moveTo>
                <a:lnTo>
                  <a:pt x="296100" y="24676"/>
                </a:lnTo>
                <a:lnTo>
                  <a:pt x="305683" y="26619"/>
                </a:lnTo>
                <a:lnTo>
                  <a:pt x="313529" y="31913"/>
                </a:lnTo>
                <a:lnTo>
                  <a:pt x="318830" y="39758"/>
                </a:lnTo>
                <a:lnTo>
                  <a:pt x="320776" y="49352"/>
                </a:lnTo>
                <a:lnTo>
                  <a:pt x="320776" y="296087"/>
                </a:lnTo>
                <a:lnTo>
                  <a:pt x="318830" y="305687"/>
                </a:lnTo>
                <a:lnTo>
                  <a:pt x="313529" y="313531"/>
                </a:lnTo>
                <a:lnTo>
                  <a:pt x="305683" y="318822"/>
                </a:lnTo>
                <a:lnTo>
                  <a:pt x="296100" y="320763"/>
                </a:lnTo>
                <a:lnTo>
                  <a:pt x="337863" y="320763"/>
                </a:lnTo>
                <a:lnTo>
                  <a:pt x="341565" y="315280"/>
                </a:lnTo>
                <a:lnTo>
                  <a:pt x="345452" y="296087"/>
                </a:lnTo>
                <a:lnTo>
                  <a:pt x="345452" y="49352"/>
                </a:lnTo>
                <a:lnTo>
                  <a:pt x="341565" y="30159"/>
                </a:lnTo>
                <a:lnTo>
                  <a:pt x="337863" y="24676"/>
                </a:lnTo>
                <a:close/>
              </a:path>
              <a:path w="346075" h="370205">
                <a:moveTo>
                  <a:pt x="144783" y="294360"/>
                </a:moveTo>
                <a:lnTo>
                  <a:pt x="101714" y="294360"/>
                </a:lnTo>
                <a:lnTo>
                  <a:pt x="108330" y="297395"/>
                </a:lnTo>
                <a:lnTo>
                  <a:pt x="115633" y="299173"/>
                </a:lnTo>
                <a:lnTo>
                  <a:pt x="123380" y="299173"/>
                </a:lnTo>
                <a:lnTo>
                  <a:pt x="143766" y="295047"/>
                </a:lnTo>
                <a:lnTo>
                  <a:pt x="144783" y="294360"/>
                </a:lnTo>
                <a:close/>
              </a:path>
              <a:path w="346075" h="370205">
                <a:moveTo>
                  <a:pt x="131114" y="194309"/>
                </a:moveTo>
                <a:lnTo>
                  <a:pt x="123380" y="194309"/>
                </a:lnTo>
                <a:lnTo>
                  <a:pt x="102987" y="198438"/>
                </a:lnTo>
                <a:lnTo>
                  <a:pt x="86317" y="209689"/>
                </a:lnTo>
                <a:lnTo>
                  <a:pt x="75069" y="226360"/>
                </a:lnTo>
                <a:lnTo>
                  <a:pt x="70942" y="246748"/>
                </a:lnTo>
                <a:lnTo>
                  <a:pt x="70942" y="254469"/>
                </a:lnTo>
                <a:lnTo>
                  <a:pt x="72720" y="261772"/>
                </a:lnTo>
                <a:lnTo>
                  <a:pt x="75742" y="268389"/>
                </a:lnTo>
                <a:lnTo>
                  <a:pt x="33616" y="287553"/>
                </a:lnTo>
                <a:lnTo>
                  <a:pt x="154871" y="287553"/>
                </a:lnTo>
                <a:lnTo>
                  <a:pt x="155925" y="286842"/>
                </a:lnTo>
                <a:lnTo>
                  <a:pt x="123380" y="286842"/>
                </a:lnTo>
                <a:lnTo>
                  <a:pt x="107782" y="283685"/>
                </a:lnTo>
                <a:lnTo>
                  <a:pt x="95037" y="275081"/>
                </a:lnTo>
                <a:lnTo>
                  <a:pt x="86440" y="262335"/>
                </a:lnTo>
                <a:lnTo>
                  <a:pt x="83286" y="246748"/>
                </a:lnTo>
                <a:lnTo>
                  <a:pt x="86440" y="231146"/>
                </a:lnTo>
                <a:lnTo>
                  <a:pt x="95037" y="218392"/>
                </a:lnTo>
                <a:lnTo>
                  <a:pt x="107782" y="209786"/>
                </a:lnTo>
                <a:lnTo>
                  <a:pt x="123380" y="206628"/>
                </a:lnTo>
                <a:lnTo>
                  <a:pt x="211622" y="206628"/>
                </a:lnTo>
                <a:lnTo>
                  <a:pt x="213131" y="205943"/>
                </a:lnTo>
                <a:lnTo>
                  <a:pt x="238488" y="205943"/>
                </a:lnTo>
                <a:lnTo>
                  <a:pt x="237105" y="199110"/>
                </a:lnTo>
                <a:lnTo>
                  <a:pt x="145021" y="199110"/>
                </a:lnTo>
                <a:lnTo>
                  <a:pt x="138404" y="196100"/>
                </a:lnTo>
                <a:lnTo>
                  <a:pt x="131114" y="194309"/>
                </a:lnTo>
                <a:close/>
              </a:path>
              <a:path w="346075" h="370205">
                <a:moveTo>
                  <a:pt x="211622" y="206628"/>
                </a:moveTo>
                <a:lnTo>
                  <a:pt x="123380" y="206628"/>
                </a:lnTo>
                <a:lnTo>
                  <a:pt x="138965" y="209786"/>
                </a:lnTo>
                <a:lnTo>
                  <a:pt x="151707" y="218392"/>
                </a:lnTo>
                <a:lnTo>
                  <a:pt x="160306" y="231146"/>
                </a:lnTo>
                <a:lnTo>
                  <a:pt x="163461" y="246748"/>
                </a:lnTo>
                <a:lnTo>
                  <a:pt x="160306" y="262335"/>
                </a:lnTo>
                <a:lnTo>
                  <a:pt x="151707" y="275081"/>
                </a:lnTo>
                <a:lnTo>
                  <a:pt x="138965" y="283685"/>
                </a:lnTo>
                <a:lnTo>
                  <a:pt x="123380" y="286842"/>
                </a:lnTo>
                <a:lnTo>
                  <a:pt x="155925" y="286842"/>
                </a:lnTo>
                <a:lnTo>
                  <a:pt x="160432" y="283800"/>
                </a:lnTo>
                <a:lnTo>
                  <a:pt x="171679" y="267134"/>
                </a:lnTo>
                <a:lnTo>
                  <a:pt x="175806" y="246748"/>
                </a:lnTo>
                <a:lnTo>
                  <a:pt x="175806" y="239001"/>
                </a:lnTo>
                <a:lnTo>
                  <a:pt x="174028" y="231698"/>
                </a:lnTo>
                <a:lnTo>
                  <a:pt x="170992" y="225094"/>
                </a:lnTo>
                <a:lnTo>
                  <a:pt x="211622" y="206628"/>
                </a:lnTo>
                <a:close/>
              </a:path>
              <a:path w="346075" h="370205">
                <a:moveTo>
                  <a:pt x="123380" y="218986"/>
                </a:moveTo>
                <a:lnTo>
                  <a:pt x="112565" y="221168"/>
                </a:lnTo>
                <a:lnTo>
                  <a:pt x="103741" y="227118"/>
                </a:lnTo>
                <a:lnTo>
                  <a:pt x="97790" y="235973"/>
                </a:lnTo>
                <a:lnTo>
                  <a:pt x="95618" y="246748"/>
                </a:lnTo>
                <a:lnTo>
                  <a:pt x="97796" y="257553"/>
                </a:lnTo>
                <a:lnTo>
                  <a:pt x="103741" y="266377"/>
                </a:lnTo>
                <a:lnTo>
                  <a:pt x="112565" y="272328"/>
                </a:lnTo>
                <a:lnTo>
                  <a:pt x="123380" y="274510"/>
                </a:lnTo>
                <a:lnTo>
                  <a:pt x="134195" y="272328"/>
                </a:lnTo>
                <a:lnTo>
                  <a:pt x="143019" y="266377"/>
                </a:lnTo>
                <a:lnTo>
                  <a:pt x="148964" y="257553"/>
                </a:lnTo>
                <a:lnTo>
                  <a:pt x="151142" y="246748"/>
                </a:lnTo>
                <a:lnTo>
                  <a:pt x="148964" y="235943"/>
                </a:lnTo>
                <a:lnTo>
                  <a:pt x="143019" y="227118"/>
                </a:lnTo>
                <a:lnTo>
                  <a:pt x="134195" y="221168"/>
                </a:lnTo>
                <a:lnTo>
                  <a:pt x="123380" y="218986"/>
                </a:lnTo>
                <a:close/>
              </a:path>
              <a:path w="346075" h="370205">
                <a:moveTo>
                  <a:pt x="193536" y="148043"/>
                </a:moveTo>
                <a:lnTo>
                  <a:pt x="123380" y="148043"/>
                </a:lnTo>
                <a:lnTo>
                  <a:pt x="134137" y="148640"/>
                </a:lnTo>
                <a:lnTo>
                  <a:pt x="144557" y="150380"/>
                </a:lnTo>
                <a:lnTo>
                  <a:pt x="154587" y="153187"/>
                </a:lnTo>
                <a:lnTo>
                  <a:pt x="164172" y="156984"/>
                </a:lnTo>
                <a:lnTo>
                  <a:pt x="145021" y="199110"/>
                </a:lnTo>
                <a:lnTo>
                  <a:pt x="237105" y="199110"/>
                </a:lnTo>
                <a:lnTo>
                  <a:pt x="237035" y="198766"/>
                </a:lnTo>
                <a:lnTo>
                  <a:pt x="210567" y="159538"/>
                </a:lnTo>
                <a:lnTo>
                  <a:pt x="193536" y="148043"/>
                </a:lnTo>
                <a:close/>
              </a:path>
              <a:path w="346075" h="370205">
                <a:moveTo>
                  <a:pt x="296100" y="0"/>
                </a:moveTo>
                <a:lnTo>
                  <a:pt x="123380" y="0"/>
                </a:lnTo>
                <a:lnTo>
                  <a:pt x="104178" y="3884"/>
                </a:lnTo>
                <a:lnTo>
                  <a:pt x="88495" y="14470"/>
                </a:lnTo>
                <a:lnTo>
                  <a:pt x="77919" y="30159"/>
                </a:lnTo>
                <a:lnTo>
                  <a:pt x="74040" y="49352"/>
                </a:lnTo>
                <a:lnTo>
                  <a:pt x="74040" y="113728"/>
                </a:lnTo>
                <a:lnTo>
                  <a:pt x="75806" y="117360"/>
                </a:lnTo>
                <a:lnTo>
                  <a:pt x="81902" y="122034"/>
                </a:lnTo>
                <a:lnTo>
                  <a:pt x="85839" y="122808"/>
                </a:lnTo>
                <a:lnTo>
                  <a:pt x="89560" y="121818"/>
                </a:lnTo>
                <a:lnTo>
                  <a:pt x="98088" y="119806"/>
                </a:lnTo>
                <a:lnTo>
                  <a:pt x="106584" y="118365"/>
                </a:lnTo>
                <a:lnTo>
                  <a:pt x="115024" y="117498"/>
                </a:lnTo>
                <a:lnTo>
                  <a:pt x="123380" y="117208"/>
                </a:lnTo>
                <a:lnTo>
                  <a:pt x="204516" y="117208"/>
                </a:lnTo>
                <a:lnTo>
                  <a:pt x="172072" y="100406"/>
                </a:lnTo>
                <a:lnTo>
                  <a:pt x="136180" y="94602"/>
                </a:lnTo>
                <a:lnTo>
                  <a:pt x="98704" y="94602"/>
                </a:lnTo>
                <a:lnTo>
                  <a:pt x="98704" y="49352"/>
                </a:lnTo>
                <a:lnTo>
                  <a:pt x="100645" y="39758"/>
                </a:lnTo>
                <a:lnTo>
                  <a:pt x="105937" y="31913"/>
                </a:lnTo>
                <a:lnTo>
                  <a:pt x="113781" y="26619"/>
                </a:lnTo>
                <a:lnTo>
                  <a:pt x="123380" y="24676"/>
                </a:lnTo>
                <a:lnTo>
                  <a:pt x="337863" y="24676"/>
                </a:lnTo>
                <a:lnTo>
                  <a:pt x="330973" y="14470"/>
                </a:lnTo>
                <a:lnTo>
                  <a:pt x="315282" y="3884"/>
                </a:lnTo>
                <a:lnTo>
                  <a:pt x="296100" y="0"/>
                </a:lnTo>
                <a:close/>
              </a:path>
              <a:path w="346075" h="370205">
                <a:moveTo>
                  <a:pt x="123380" y="92532"/>
                </a:moveTo>
                <a:lnTo>
                  <a:pt x="115239" y="92532"/>
                </a:lnTo>
                <a:lnTo>
                  <a:pt x="106972" y="93217"/>
                </a:lnTo>
                <a:lnTo>
                  <a:pt x="98704" y="94602"/>
                </a:lnTo>
                <a:lnTo>
                  <a:pt x="136180" y="94602"/>
                </a:lnTo>
                <a:lnTo>
                  <a:pt x="123380" y="925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23802" y="357467"/>
            <a:ext cx="2308860" cy="1664335"/>
          </a:xfrm>
          <a:custGeom>
            <a:avLst/>
            <a:gdLst/>
            <a:ahLst/>
            <a:cxnLst/>
            <a:rect l="l" t="t" r="r" b="b"/>
            <a:pathLst>
              <a:path w="2308859" h="1664335">
                <a:moveTo>
                  <a:pt x="0" y="0"/>
                </a:moveTo>
                <a:lnTo>
                  <a:pt x="2308860" y="0"/>
                </a:lnTo>
                <a:lnTo>
                  <a:pt x="2308860" y="1664207"/>
                </a:lnTo>
                <a:lnTo>
                  <a:pt x="0" y="16642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73227" y="704354"/>
            <a:ext cx="1636701" cy="9719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2153" y="570420"/>
            <a:ext cx="1952625" cy="1207135"/>
          </a:xfrm>
          <a:custGeom>
            <a:avLst/>
            <a:gdLst/>
            <a:ahLst/>
            <a:cxnLst/>
            <a:rect l="l" t="t" r="r" b="b"/>
            <a:pathLst>
              <a:path w="1952625" h="1207135">
                <a:moveTo>
                  <a:pt x="0" y="0"/>
                </a:moveTo>
                <a:lnTo>
                  <a:pt x="1952244" y="0"/>
                </a:lnTo>
                <a:lnTo>
                  <a:pt x="1952244" y="1207007"/>
                </a:lnTo>
                <a:lnTo>
                  <a:pt x="0" y="12070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9999" y="706584"/>
            <a:ext cx="1662570" cy="9205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123300" y="660051"/>
            <a:ext cx="1179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154194"/>
                </a:solidFill>
                <a:latin typeface="Arial"/>
                <a:cs typeface="Arial"/>
                <a:hlinkClick r:id="rId8"/>
              </a:rPr>
              <a:t>www.pro-project.pl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397473" y="120632"/>
            <a:ext cx="363220" cy="288925"/>
          </a:xfrm>
          <a:custGeom>
            <a:avLst/>
            <a:gdLst/>
            <a:ahLst/>
            <a:cxnLst/>
            <a:rect l="l" t="t" r="r" b="b"/>
            <a:pathLst>
              <a:path w="363220" h="288925">
                <a:moveTo>
                  <a:pt x="184467" y="60058"/>
                </a:moveTo>
                <a:lnTo>
                  <a:pt x="178600" y="60058"/>
                </a:lnTo>
                <a:lnTo>
                  <a:pt x="75298" y="137515"/>
                </a:lnTo>
                <a:lnTo>
                  <a:pt x="73532" y="141071"/>
                </a:lnTo>
                <a:lnTo>
                  <a:pt x="73532" y="283476"/>
                </a:lnTo>
                <a:lnTo>
                  <a:pt x="78905" y="288848"/>
                </a:lnTo>
                <a:lnTo>
                  <a:pt x="152158" y="288848"/>
                </a:lnTo>
                <a:lnTo>
                  <a:pt x="157530" y="283476"/>
                </a:lnTo>
                <a:lnTo>
                  <a:pt x="157530" y="264845"/>
                </a:lnTo>
                <a:lnTo>
                  <a:pt x="97523" y="264845"/>
                </a:lnTo>
                <a:lnTo>
                  <a:pt x="97523" y="150850"/>
                </a:lnTo>
                <a:lnTo>
                  <a:pt x="181533" y="87845"/>
                </a:lnTo>
                <a:lnTo>
                  <a:pt x="221522" y="87845"/>
                </a:lnTo>
                <a:lnTo>
                  <a:pt x="184467" y="60058"/>
                </a:lnTo>
                <a:close/>
              </a:path>
              <a:path w="363220" h="288925">
                <a:moveTo>
                  <a:pt x="229527" y="192849"/>
                </a:moveTo>
                <a:lnTo>
                  <a:pt x="205524" y="192849"/>
                </a:lnTo>
                <a:lnTo>
                  <a:pt x="205524" y="283476"/>
                </a:lnTo>
                <a:lnTo>
                  <a:pt x="210908" y="288848"/>
                </a:lnTo>
                <a:lnTo>
                  <a:pt x="284162" y="288848"/>
                </a:lnTo>
                <a:lnTo>
                  <a:pt x="289534" y="283476"/>
                </a:lnTo>
                <a:lnTo>
                  <a:pt x="289534" y="264845"/>
                </a:lnTo>
                <a:lnTo>
                  <a:pt x="229527" y="264845"/>
                </a:lnTo>
                <a:lnTo>
                  <a:pt x="229527" y="192849"/>
                </a:lnTo>
                <a:close/>
              </a:path>
              <a:path w="363220" h="288925">
                <a:moveTo>
                  <a:pt x="224154" y="168846"/>
                </a:moveTo>
                <a:lnTo>
                  <a:pt x="138899" y="168846"/>
                </a:lnTo>
                <a:lnTo>
                  <a:pt x="133527" y="174231"/>
                </a:lnTo>
                <a:lnTo>
                  <a:pt x="133527" y="264845"/>
                </a:lnTo>
                <a:lnTo>
                  <a:pt x="157530" y="264845"/>
                </a:lnTo>
                <a:lnTo>
                  <a:pt x="157530" y="192849"/>
                </a:lnTo>
                <a:lnTo>
                  <a:pt x="229527" y="192849"/>
                </a:lnTo>
                <a:lnTo>
                  <a:pt x="229527" y="174231"/>
                </a:lnTo>
                <a:lnTo>
                  <a:pt x="224154" y="168846"/>
                </a:lnTo>
                <a:close/>
              </a:path>
              <a:path w="363220" h="288925">
                <a:moveTo>
                  <a:pt x="221522" y="87845"/>
                </a:moveTo>
                <a:lnTo>
                  <a:pt x="181533" y="87845"/>
                </a:lnTo>
                <a:lnTo>
                  <a:pt x="265531" y="150850"/>
                </a:lnTo>
                <a:lnTo>
                  <a:pt x="265531" y="264845"/>
                </a:lnTo>
                <a:lnTo>
                  <a:pt x="289534" y="264845"/>
                </a:lnTo>
                <a:lnTo>
                  <a:pt x="289534" y="141071"/>
                </a:lnTo>
                <a:lnTo>
                  <a:pt x="287756" y="137515"/>
                </a:lnTo>
                <a:lnTo>
                  <a:pt x="221522" y="87845"/>
                </a:lnTo>
                <a:close/>
              </a:path>
              <a:path w="363220" h="288925">
                <a:moveTo>
                  <a:pt x="184594" y="0"/>
                </a:moveTo>
                <a:lnTo>
                  <a:pt x="178460" y="0"/>
                </a:lnTo>
                <a:lnTo>
                  <a:pt x="901" y="139509"/>
                </a:lnTo>
                <a:lnTo>
                  <a:pt x="0" y="147053"/>
                </a:lnTo>
                <a:lnTo>
                  <a:pt x="8191" y="157480"/>
                </a:lnTo>
                <a:lnTo>
                  <a:pt x="15735" y="158369"/>
                </a:lnTo>
                <a:lnTo>
                  <a:pt x="181533" y="28117"/>
                </a:lnTo>
                <a:lnTo>
                  <a:pt x="220379" y="28117"/>
                </a:lnTo>
                <a:lnTo>
                  <a:pt x="184594" y="0"/>
                </a:lnTo>
                <a:close/>
              </a:path>
              <a:path w="363220" h="288925">
                <a:moveTo>
                  <a:pt x="313524" y="24853"/>
                </a:moveTo>
                <a:lnTo>
                  <a:pt x="289534" y="24853"/>
                </a:lnTo>
                <a:lnTo>
                  <a:pt x="289534" y="110807"/>
                </a:lnTo>
                <a:lnTo>
                  <a:pt x="291223" y="114287"/>
                </a:lnTo>
                <a:lnTo>
                  <a:pt x="344322" y="156006"/>
                </a:lnTo>
                <a:lnTo>
                  <a:pt x="346925" y="156845"/>
                </a:lnTo>
                <a:lnTo>
                  <a:pt x="353072" y="156845"/>
                </a:lnTo>
                <a:lnTo>
                  <a:pt x="356590" y="155282"/>
                </a:lnTo>
                <a:lnTo>
                  <a:pt x="363054" y="147053"/>
                </a:lnTo>
                <a:lnTo>
                  <a:pt x="362153" y="139509"/>
                </a:lnTo>
                <a:lnTo>
                  <a:pt x="313524" y="101307"/>
                </a:lnTo>
                <a:lnTo>
                  <a:pt x="313524" y="24853"/>
                </a:lnTo>
                <a:close/>
              </a:path>
              <a:path w="363220" h="288925">
                <a:moveTo>
                  <a:pt x="220379" y="28117"/>
                </a:moveTo>
                <a:lnTo>
                  <a:pt x="181533" y="28117"/>
                </a:lnTo>
                <a:lnTo>
                  <a:pt x="261734" y="91135"/>
                </a:lnTo>
                <a:lnTo>
                  <a:pt x="266649" y="91643"/>
                </a:lnTo>
                <a:lnTo>
                  <a:pt x="274904" y="87642"/>
                </a:lnTo>
                <a:lnTo>
                  <a:pt x="277533" y="83451"/>
                </a:lnTo>
                <a:lnTo>
                  <a:pt x="277533" y="54165"/>
                </a:lnTo>
                <a:lnTo>
                  <a:pt x="253530" y="54165"/>
                </a:lnTo>
                <a:lnTo>
                  <a:pt x="220379" y="28117"/>
                </a:lnTo>
                <a:close/>
              </a:path>
              <a:path w="363220" h="288925">
                <a:moveTo>
                  <a:pt x="308152" y="850"/>
                </a:moveTo>
                <a:lnTo>
                  <a:pt x="258902" y="850"/>
                </a:lnTo>
                <a:lnTo>
                  <a:pt x="253530" y="6223"/>
                </a:lnTo>
                <a:lnTo>
                  <a:pt x="253530" y="54165"/>
                </a:lnTo>
                <a:lnTo>
                  <a:pt x="277533" y="54165"/>
                </a:lnTo>
                <a:lnTo>
                  <a:pt x="277533" y="24853"/>
                </a:lnTo>
                <a:lnTo>
                  <a:pt x="313524" y="24853"/>
                </a:lnTo>
                <a:lnTo>
                  <a:pt x="313524" y="6223"/>
                </a:lnTo>
                <a:lnTo>
                  <a:pt x="308152" y="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10995" y="72710"/>
            <a:ext cx="468630" cy="390525"/>
          </a:xfrm>
          <a:custGeom>
            <a:avLst/>
            <a:gdLst/>
            <a:ahLst/>
            <a:cxnLst/>
            <a:rect l="l" t="t" r="r" b="b"/>
            <a:pathLst>
              <a:path w="468629" h="390525">
                <a:moveTo>
                  <a:pt x="390017" y="62395"/>
                </a:moveTo>
                <a:lnTo>
                  <a:pt x="78003" y="62395"/>
                </a:lnTo>
                <a:lnTo>
                  <a:pt x="47668" y="68532"/>
                </a:lnTo>
                <a:lnTo>
                  <a:pt x="22871" y="85259"/>
                </a:lnTo>
                <a:lnTo>
                  <a:pt x="6139" y="110052"/>
                </a:lnTo>
                <a:lnTo>
                  <a:pt x="0" y="140385"/>
                </a:lnTo>
                <a:lnTo>
                  <a:pt x="80" y="312396"/>
                </a:lnTo>
                <a:lnTo>
                  <a:pt x="6139" y="342330"/>
                </a:lnTo>
                <a:lnTo>
                  <a:pt x="22871" y="367128"/>
                </a:lnTo>
                <a:lnTo>
                  <a:pt x="47668" y="383863"/>
                </a:lnTo>
                <a:lnTo>
                  <a:pt x="78003" y="390004"/>
                </a:lnTo>
                <a:lnTo>
                  <a:pt x="390017" y="390004"/>
                </a:lnTo>
                <a:lnTo>
                  <a:pt x="420339" y="383863"/>
                </a:lnTo>
                <a:lnTo>
                  <a:pt x="445133" y="367128"/>
                </a:lnTo>
                <a:lnTo>
                  <a:pt x="450753" y="358800"/>
                </a:lnTo>
                <a:lnTo>
                  <a:pt x="78003" y="358800"/>
                </a:lnTo>
                <a:lnTo>
                  <a:pt x="59801" y="355118"/>
                </a:lnTo>
                <a:lnTo>
                  <a:pt x="44919" y="345082"/>
                </a:lnTo>
                <a:lnTo>
                  <a:pt x="34876" y="330205"/>
                </a:lnTo>
                <a:lnTo>
                  <a:pt x="31271" y="312396"/>
                </a:lnTo>
                <a:lnTo>
                  <a:pt x="31191" y="140385"/>
                </a:lnTo>
                <a:lnTo>
                  <a:pt x="34876" y="122188"/>
                </a:lnTo>
                <a:lnTo>
                  <a:pt x="44919" y="107315"/>
                </a:lnTo>
                <a:lnTo>
                  <a:pt x="59801" y="97280"/>
                </a:lnTo>
                <a:lnTo>
                  <a:pt x="78003" y="93599"/>
                </a:lnTo>
                <a:lnTo>
                  <a:pt x="450761" y="93599"/>
                </a:lnTo>
                <a:lnTo>
                  <a:pt x="445133" y="85259"/>
                </a:lnTo>
                <a:lnTo>
                  <a:pt x="420339" y="68532"/>
                </a:lnTo>
                <a:lnTo>
                  <a:pt x="390017" y="62395"/>
                </a:lnTo>
                <a:close/>
              </a:path>
              <a:path w="468629" h="390525">
                <a:moveTo>
                  <a:pt x="450761" y="93599"/>
                </a:moveTo>
                <a:lnTo>
                  <a:pt x="390017" y="93599"/>
                </a:lnTo>
                <a:lnTo>
                  <a:pt x="408211" y="97280"/>
                </a:lnTo>
                <a:lnTo>
                  <a:pt x="423089" y="107315"/>
                </a:lnTo>
                <a:lnTo>
                  <a:pt x="433131" y="122188"/>
                </a:lnTo>
                <a:lnTo>
                  <a:pt x="436816" y="140385"/>
                </a:lnTo>
                <a:lnTo>
                  <a:pt x="436736" y="312396"/>
                </a:lnTo>
                <a:lnTo>
                  <a:pt x="433131" y="330205"/>
                </a:lnTo>
                <a:lnTo>
                  <a:pt x="423089" y="345082"/>
                </a:lnTo>
                <a:lnTo>
                  <a:pt x="408211" y="355118"/>
                </a:lnTo>
                <a:lnTo>
                  <a:pt x="390017" y="358800"/>
                </a:lnTo>
                <a:lnTo>
                  <a:pt x="450753" y="358800"/>
                </a:lnTo>
                <a:lnTo>
                  <a:pt x="461867" y="342330"/>
                </a:lnTo>
                <a:lnTo>
                  <a:pt x="467927" y="312396"/>
                </a:lnTo>
                <a:lnTo>
                  <a:pt x="468007" y="140385"/>
                </a:lnTo>
                <a:lnTo>
                  <a:pt x="461867" y="110052"/>
                </a:lnTo>
                <a:lnTo>
                  <a:pt x="450761" y="93599"/>
                </a:lnTo>
                <a:close/>
              </a:path>
              <a:path w="468629" h="390525">
                <a:moveTo>
                  <a:pt x="234962" y="310311"/>
                </a:moveTo>
                <a:lnTo>
                  <a:pt x="157822" y="310311"/>
                </a:lnTo>
                <a:lnTo>
                  <a:pt x="170386" y="312396"/>
                </a:lnTo>
                <a:lnTo>
                  <a:pt x="195345" y="321563"/>
                </a:lnTo>
                <a:lnTo>
                  <a:pt x="208521" y="323646"/>
                </a:lnTo>
                <a:lnTo>
                  <a:pt x="215794" y="323061"/>
                </a:lnTo>
                <a:lnTo>
                  <a:pt x="222565" y="321249"/>
                </a:lnTo>
                <a:lnTo>
                  <a:pt x="228925" y="318128"/>
                </a:lnTo>
                <a:lnTo>
                  <a:pt x="234962" y="313613"/>
                </a:lnTo>
                <a:lnTo>
                  <a:pt x="234962" y="310311"/>
                </a:lnTo>
                <a:close/>
              </a:path>
              <a:path w="468629" h="390525">
                <a:moveTo>
                  <a:pt x="159791" y="144030"/>
                </a:moveTo>
                <a:lnTo>
                  <a:pt x="132388" y="146551"/>
                </a:lnTo>
                <a:lnTo>
                  <a:pt x="110031" y="156816"/>
                </a:lnTo>
                <a:lnTo>
                  <a:pt x="94967" y="178877"/>
                </a:lnTo>
                <a:lnTo>
                  <a:pt x="89446" y="216789"/>
                </a:lnTo>
                <a:lnTo>
                  <a:pt x="93780" y="251264"/>
                </a:lnTo>
                <a:lnTo>
                  <a:pt x="105773" y="272956"/>
                </a:lnTo>
                <a:lnTo>
                  <a:pt x="123912" y="284649"/>
                </a:lnTo>
                <a:lnTo>
                  <a:pt x="146685" y="289128"/>
                </a:lnTo>
                <a:lnTo>
                  <a:pt x="141224" y="290880"/>
                </a:lnTo>
                <a:lnTo>
                  <a:pt x="136398" y="293738"/>
                </a:lnTo>
                <a:lnTo>
                  <a:pt x="132486" y="297878"/>
                </a:lnTo>
                <a:lnTo>
                  <a:pt x="132486" y="321043"/>
                </a:lnTo>
                <a:lnTo>
                  <a:pt x="139668" y="315674"/>
                </a:lnTo>
                <a:lnTo>
                  <a:pt x="145895" y="312395"/>
                </a:lnTo>
                <a:lnTo>
                  <a:pt x="151747" y="310758"/>
                </a:lnTo>
                <a:lnTo>
                  <a:pt x="157822" y="310311"/>
                </a:lnTo>
                <a:lnTo>
                  <a:pt x="234962" y="310311"/>
                </a:lnTo>
                <a:lnTo>
                  <a:pt x="234962" y="300697"/>
                </a:lnTo>
                <a:lnTo>
                  <a:pt x="210502" y="300697"/>
                </a:lnTo>
                <a:lnTo>
                  <a:pt x="201884" y="299411"/>
                </a:lnTo>
                <a:lnTo>
                  <a:pt x="192552" y="296303"/>
                </a:lnTo>
                <a:lnTo>
                  <a:pt x="182690" y="292500"/>
                </a:lnTo>
                <a:lnTo>
                  <a:pt x="172478" y="289128"/>
                </a:lnTo>
                <a:lnTo>
                  <a:pt x="195314" y="284679"/>
                </a:lnTo>
                <a:lnTo>
                  <a:pt x="213607" y="273037"/>
                </a:lnTo>
                <a:lnTo>
                  <a:pt x="217329" y="266395"/>
                </a:lnTo>
                <a:lnTo>
                  <a:pt x="159791" y="266395"/>
                </a:lnTo>
                <a:lnTo>
                  <a:pt x="144062" y="265591"/>
                </a:lnTo>
                <a:lnTo>
                  <a:pt x="130978" y="260118"/>
                </a:lnTo>
                <a:lnTo>
                  <a:pt x="122033" y="245381"/>
                </a:lnTo>
                <a:lnTo>
                  <a:pt x="118719" y="216789"/>
                </a:lnTo>
                <a:lnTo>
                  <a:pt x="122033" y="188208"/>
                </a:lnTo>
                <a:lnTo>
                  <a:pt x="130978" y="173475"/>
                </a:lnTo>
                <a:lnTo>
                  <a:pt x="144062" y="168000"/>
                </a:lnTo>
                <a:lnTo>
                  <a:pt x="159791" y="167195"/>
                </a:lnTo>
                <a:lnTo>
                  <a:pt x="216655" y="167195"/>
                </a:lnTo>
                <a:lnTo>
                  <a:pt x="209564" y="156816"/>
                </a:lnTo>
                <a:lnTo>
                  <a:pt x="187197" y="146551"/>
                </a:lnTo>
                <a:lnTo>
                  <a:pt x="159791" y="144030"/>
                </a:lnTo>
                <a:close/>
              </a:path>
              <a:path w="468629" h="390525">
                <a:moveTo>
                  <a:pt x="234962" y="290004"/>
                </a:moveTo>
                <a:lnTo>
                  <a:pt x="229206" y="294252"/>
                </a:lnTo>
                <a:lnTo>
                  <a:pt x="222975" y="297641"/>
                </a:lnTo>
                <a:lnTo>
                  <a:pt x="216622" y="299886"/>
                </a:lnTo>
                <a:lnTo>
                  <a:pt x="210502" y="300697"/>
                </a:lnTo>
                <a:lnTo>
                  <a:pt x="234962" y="300697"/>
                </a:lnTo>
                <a:lnTo>
                  <a:pt x="234962" y="290004"/>
                </a:lnTo>
                <a:close/>
              </a:path>
              <a:path w="468629" h="390525">
                <a:moveTo>
                  <a:pt x="329501" y="144030"/>
                </a:moveTo>
                <a:lnTo>
                  <a:pt x="300398" y="146738"/>
                </a:lnTo>
                <a:lnTo>
                  <a:pt x="278137" y="157333"/>
                </a:lnTo>
                <a:lnTo>
                  <a:pt x="263909" y="179520"/>
                </a:lnTo>
                <a:lnTo>
                  <a:pt x="258902" y="217004"/>
                </a:lnTo>
                <a:lnTo>
                  <a:pt x="263909" y="254503"/>
                </a:lnTo>
                <a:lnTo>
                  <a:pt x="278137" y="276698"/>
                </a:lnTo>
                <a:lnTo>
                  <a:pt x="300398" y="287295"/>
                </a:lnTo>
                <a:lnTo>
                  <a:pt x="329501" y="290004"/>
                </a:lnTo>
                <a:lnTo>
                  <a:pt x="344400" y="289300"/>
                </a:lnTo>
                <a:lnTo>
                  <a:pt x="358403" y="287295"/>
                </a:lnTo>
                <a:lnTo>
                  <a:pt x="370606" y="284287"/>
                </a:lnTo>
                <a:lnTo>
                  <a:pt x="380847" y="280390"/>
                </a:lnTo>
                <a:lnTo>
                  <a:pt x="376426" y="266623"/>
                </a:lnTo>
                <a:lnTo>
                  <a:pt x="329933" y="266623"/>
                </a:lnTo>
                <a:lnTo>
                  <a:pt x="313361" y="265355"/>
                </a:lnTo>
                <a:lnTo>
                  <a:pt x="300132" y="259106"/>
                </a:lnTo>
                <a:lnTo>
                  <a:pt x="291371" y="244212"/>
                </a:lnTo>
                <a:lnTo>
                  <a:pt x="288201" y="217004"/>
                </a:lnTo>
                <a:lnTo>
                  <a:pt x="291371" y="189989"/>
                </a:lnTo>
                <a:lnTo>
                  <a:pt x="300132" y="175082"/>
                </a:lnTo>
                <a:lnTo>
                  <a:pt x="313361" y="168738"/>
                </a:lnTo>
                <a:lnTo>
                  <a:pt x="329933" y="167411"/>
                </a:lnTo>
                <a:lnTo>
                  <a:pt x="373975" y="167411"/>
                </a:lnTo>
                <a:lnTo>
                  <a:pt x="378650" y="152768"/>
                </a:lnTo>
                <a:lnTo>
                  <a:pt x="368758" y="149008"/>
                </a:lnTo>
                <a:lnTo>
                  <a:pt x="357185" y="146270"/>
                </a:lnTo>
                <a:lnTo>
                  <a:pt x="344058" y="144597"/>
                </a:lnTo>
                <a:lnTo>
                  <a:pt x="329501" y="144030"/>
                </a:lnTo>
                <a:close/>
              </a:path>
              <a:path w="468629" h="390525">
                <a:moveTo>
                  <a:pt x="373621" y="257886"/>
                </a:moveTo>
                <a:lnTo>
                  <a:pt x="365785" y="260451"/>
                </a:lnTo>
                <a:lnTo>
                  <a:pt x="355306" y="263321"/>
                </a:lnTo>
                <a:lnTo>
                  <a:pt x="343062" y="265658"/>
                </a:lnTo>
                <a:lnTo>
                  <a:pt x="329933" y="266623"/>
                </a:lnTo>
                <a:lnTo>
                  <a:pt x="376426" y="266623"/>
                </a:lnTo>
                <a:lnTo>
                  <a:pt x="373621" y="257886"/>
                </a:lnTo>
                <a:close/>
              </a:path>
              <a:path w="468629" h="390525">
                <a:moveTo>
                  <a:pt x="216655" y="167195"/>
                </a:moveTo>
                <a:lnTo>
                  <a:pt x="159791" y="167195"/>
                </a:lnTo>
                <a:lnTo>
                  <a:pt x="175155" y="168000"/>
                </a:lnTo>
                <a:lnTo>
                  <a:pt x="188288" y="173475"/>
                </a:lnTo>
                <a:lnTo>
                  <a:pt x="197447" y="188208"/>
                </a:lnTo>
                <a:lnTo>
                  <a:pt x="200888" y="216789"/>
                </a:lnTo>
                <a:lnTo>
                  <a:pt x="197508" y="245381"/>
                </a:lnTo>
                <a:lnTo>
                  <a:pt x="188450" y="260118"/>
                </a:lnTo>
                <a:lnTo>
                  <a:pt x="175337" y="265591"/>
                </a:lnTo>
                <a:lnTo>
                  <a:pt x="159791" y="266395"/>
                </a:lnTo>
                <a:lnTo>
                  <a:pt x="217329" y="266395"/>
                </a:lnTo>
                <a:lnTo>
                  <a:pt x="225756" y="251355"/>
                </a:lnTo>
                <a:lnTo>
                  <a:pt x="230162" y="216789"/>
                </a:lnTo>
                <a:lnTo>
                  <a:pt x="224637" y="178877"/>
                </a:lnTo>
                <a:lnTo>
                  <a:pt x="216655" y="167195"/>
                </a:lnTo>
                <a:close/>
              </a:path>
              <a:path w="468629" h="390525">
                <a:moveTo>
                  <a:pt x="373975" y="167411"/>
                </a:moveTo>
                <a:lnTo>
                  <a:pt x="329933" y="167411"/>
                </a:lnTo>
                <a:lnTo>
                  <a:pt x="342722" y="168272"/>
                </a:lnTo>
                <a:lnTo>
                  <a:pt x="354222" y="170362"/>
                </a:lnTo>
                <a:lnTo>
                  <a:pt x="363958" y="172946"/>
                </a:lnTo>
                <a:lnTo>
                  <a:pt x="371462" y="175285"/>
                </a:lnTo>
                <a:lnTo>
                  <a:pt x="373975" y="167411"/>
                </a:lnTo>
                <a:close/>
              </a:path>
              <a:path w="468629" h="390525">
                <a:moveTo>
                  <a:pt x="280797" y="0"/>
                </a:moveTo>
                <a:lnTo>
                  <a:pt x="187198" y="0"/>
                </a:lnTo>
                <a:lnTo>
                  <a:pt x="169000" y="3681"/>
                </a:lnTo>
                <a:lnTo>
                  <a:pt x="154127" y="13716"/>
                </a:lnTo>
                <a:lnTo>
                  <a:pt x="144092" y="28589"/>
                </a:lnTo>
                <a:lnTo>
                  <a:pt x="140411" y="46786"/>
                </a:lnTo>
                <a:lnTo>
                  <a:pt x="140411" y="62395"/>
                </a:lnTo>
                <a:lnTo>
                  <a:pt x="171602" y="62395"/>
                </a:lnTo>
                <a:lnTo>
                  <a:pt x="171602" y="38188"/>
                </a:lnTo>
                <a:lnTo>
                  <a:pt x="178600" y="31178"/>
                </a:lnTo>
                <a:lnTo>
                  <a:pt x="324449" y="31178"/>
                </a:lnTo>
                <a:lnTo>
                  <a:pt x="323925" y="28589"/>
                </a:lnTo>
                <a:lnTo>
                  <a:pt x="313885" y="13716"/>
                </a:lnTo>
                <a:lnTo>
                  <a:pt x="299003" y="3681"/>
                </a:lnTo>
                <a:lnTo>
                  <a:pt x="280797" y="0"/>
                </a:lnTo>
                <a:close/>
              </a:path>
              <a:path w="468629" h="390525">
                <a:moveTo>
                  <a:pt x="324449" y="31178"/>
                </a:moveTo>
                <a:lnTo>
                  <a:pt x="289394" y="31178"/>
                </a:lnTo>
                <a:lnTo>
                  <a:pt x="296405" y="38188"/>
                </a:lnTo>
                <a:lnTo>
                  <a:pt x="296405" y="62395"/>
                </a:lnTo>
                <a:lnTo>
                  <a:pt x="327609" y="62395"/>
                </a:lnTo>
                <a:lnTo>
                  <a:pt x="327609" y="46786"/>
                </a:lnTo>
                <a:lnTo>
                  <a:pt x="324449" y="311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9996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89B5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6362" y="10182719"/>
            <a:ext cx="311150" cy="349250"/>
          </a:xfrm>
          <a:custGeom>
            <a:avLst/>
            <a:gdLst/>
            <a:ahLst/>
            <a:cxnLst/>
            <a:rect l="l" t="t" r="r" b="b"/>
            <a:pathLst>
              <a:path w="311150" h="349250">
                <a:moveTo>
                  <a:pt x="90669" y="0"/>
                </a:moveTo>
                <a:lnTo>
                  <a:pt x="39842" y="13098"/>
                </a:lnTo>
                <a:lnTo>
                  <a:pt x="7369" y="49390"/>
                </a:lnTo>
                <a:lnTo>
                  <a:pt x="0" y="80911"/>
                </a:lnTo>
                <a:lnTo>
                  <a:pt x="4009" y="115504"/>
                </a:lnTo>
                <a:lnTo>
                  <a:pt x="18969" y="151687"/>
                </a:lnTo>
                <a:lnTo>
                  <a:pt x="44453" y="187972"/>
                </a:lnTo>
                <a:lnTo>
                  <a:pt x="38244" y="238766"/>
                </a:lnTo>
                <a:lnTo>
                  <a:pt x="41348" y="285359"/>
                </a:lnTo>
                <a:lnTo>
                  <a:pt x="62273" y="323203"/>
                </a:lnTo>
                <a:lnTo>
                  <a:pt x="109528" y="347751"/>
                </a:lnTo>
                <a:lnTo>
                  <a:pt x="113160" y="348691"/>
                </a:lnTo>
                <a:lnTo>
                  <a:pt x="117097" y="347903"/>
                </a:lnTo>
                <a:lnTo>
                  <a:pt x="123104" y="343255"/>
                </a:lnTo>
                <a:lnTo>
                  <a:pt x="124844" y="339686"/>
                </a:lnTo>
                <a:lnTo>
                  <a:pt x="124900" y="318985"/>
                </a:lnTo>
                <a:lnTo>
                  <a:pt x="100308" y="318985"/>
                </a:lnTo>
                <a:lnTo>
                  <a:pt x="75442" y="301331"/>
                </a:lnTo>
                <a:lnTo>
                  <a:pt x="64107" y="274342"/>
                </a:lnTo>
                <a:lnTo>
                  <a:pt x="63182" y="236461"/>
                </a:lnTo>
                <a:lnTo>
                  <a:pt x="69548" y="186131"/>
                </a:lnTo>
                <a:lnTo>
                  <a:pt x="70133" y="182498"/>
                </a:lnTo>
                <a:lnTo>
                  <a:pt x="69040" y="178803"/>
                </a:lnTo>
                <a:lnTo>
                  <a:pt x="66589" y="176060"/>
                </a:lnTo>
                <a:lnTo>
                  <a:pt x="43180" y="144703"/>
                </a:lnTo>
                <a:lnTo>
                  <a:pt x="28956" y="113923"/>
                </a:lnTo>
                <a:lnTo>
                  <a:pt x="24338" y="85046"/>
                </a:lnTo>
                <a:lnTo>
                  <a:pt x="29747" y="59397"/>
                </a:lnTo>
                <a:lnTo>
                  <a:pt x="39409" y="44731"/>
                </a:lnTo>
                <a:lnTo>
                  <a:pt x="53245" y="33762"/>
                </a:lnTo>
                <a:lnTo>
                  <a:pt x="70562" y="26890"/>
                </a:lnTo>
                <a:lnTo>
                  <a:pt x="90669" y="24510"/>
                </a:lnTo>
                <a:lnTo>
                  <a:pt x="285109" y="24510"/>
                </a:lnTo>
                <a:lnTo>
                  <a:pt x="274491" y="15836"/>
                </a:lnTo>
                <a:lnTo>
                  <a:pt x="155489" y="15836"/>
                </a:lnTo>
                <a:lnTo>
                  <a:pt x="138971" y="8926"/>
                </a:lnTo>
                <a:lnTo>
                  <a:pt x="122631" y="3975"/>
                </a:lnTo>
                <a:lnTo>
                  <a:pt x="106515" y="995"/>
                </a:lnTo>
                <a:lnTo>
                  <a:pt x="90669" y="0"/>
                </a:lnTo>
                <a:close/>
              </a:path>
              <a:path w="311150" h="349250">
                <a:moveTo>
                  <a:pt x="190199" y="199288"/>
                </a:moveTo>
                <a:lnTo>
                  <a:pt x="159731" y="199288"/>
                </a:lnTo>
                <a:lnTo>
                  <a:pt x="166157" y="205739"/>
                </a:lnTo>
                <a:lnTo>
                  <a:pt x="177896" y="229256"/>
                </a:lnTo>
                <a:lnTo>
                  <a:pt x="183839" y="263342"/>
                </a:lnTo>
                <a:lnTo>
                  <a:pt x="185938" y="299335"/>
                </a:lnTo>
                <a:lnTo>
                  <a:pt x="186079" y="318985"/>
                </a:lnTo>
                <a:lnTo>
                  <a:pt x="186134" y="339686"/>
                </a:lnTo>
                <a:lnTo>
                  <a:pt x="187874" y="343255"/>
                </a:lnTo>
                <a:lnTo>
                  <a:pt x="193043" y="347256"/>
                </a:lnTo>
                <a:lnTo>
                  <a:pt x="195698" y="348145"/>
                </a:lnTo>
                <a:lnTo>
                  <a:pt x="199406" y="348145"/>
                </a:lnTo>
                <a:lnTo>
                  <a:pt x="200447" y="348005"/>
                </a:lnTo>
                <a:lnTo>
                  <a:pt x="201451" y="347751"/>
                </a:lnTo>
                <a:lnTo>
                  <a:pt x="248705" y="323203"/>
                </a:lnTo>
                <a:lnTo>
                  <a:pt x="251038" y="318985"/>
                </a:lnTo>
                <a:lnTo>
                  <a:pt x="210671" y="318985"/>
                </a:lnTo>
                <a:lnTo>
                  <a:pt x="209741" y="280129"/>
                </a:lnTo>
                <a:lnTo>
                  <a:pt x="206024" y="243312"/>
                </a:lnTo>
                <a:lnTo>
                  <a:pt x="197842" y="211697"/>
                </a:lnTo>
                <a:lnTo>
                  <a:pt x="190199" y="199288"/>
                </a:lnTo>
                <a:close/>
              </a:path>
              <a:path w="311150" h="349250">
                <a:moveTo>
                  <a:pt x="155489" y="176568"/>
                </a:moveTo>
                <a:lnTo>
                  <a:pt x="113136" y="211697"/>
                </a:lnTo>
                <a:lnTo>
                  <a:pt x="101238" y="280129"/>
                </a:lnTo>
                <a:lnTo>
                  <a:pt x="100308" y="318985"/>
                </a:lnTo>
                <a:lnTo>
                  <a:pt x="124900" y="318985"/>
                </a:lnTo>
                <a:lnTo>
                  <a:pt x="125040" y="299335"/>
                </a:lnTo>
                <a:lnTo>
                  <a:pt x="127140" y="263342"/>
                </a:lnTo>
                <a:lnTo>
                  <a:pt x="133083" y="229256"/>
                </a:lnTo>
                <a:lnTo>
                  <a:pt x="144821" y="205739"/>
                </a:lnTo>
                <a:lnTo>
                  <a:pt x="151248" y="199288"/>
                </a:lnTo>
                <a:lnTo>
                  <a:pt x="190199" y="199288"/>
                </a:lnTo>
                <a:lnTo>
                  <a:pt x="183518" y="188442"/>
                </a:lnTo>
                <a:lnTo>
                  <a:pt x="177367" y="183308"/>
                </a:lnTo>
                <a:lnTo>
                  <a:pt x="170580" y="179590"/>
                </a:lnTo>
                <a:lnTo>
                  <a:pt x="163255" y="177330"/>
                </a:lnTo>
                <a:lnTo>
                  <a:pt x="155489" y="176568"/>
                </a:lnTo>
                <a:close/>
              </a:path>
              <a:path w="311150" h="349250">
                <a:moveTo>
                  <a:pt x="285109" y="24510"/>
                </a:moveTo>
                <a:lnTo>
                  <a:pt x="220310" y="24510"/>
                </a:lnTo>
                <a:lnTo>
                  <a:pt x="240418" y="26890"/>
                </a:lnTo>
                <a:lnTo>
                  <a:pt x="257740" y="33762"/>
                </a:lnTo>
                <a:lnTo>
                  <a:pt x="271581" y="44731"/>
                </a:lnTo>
                <a:lnTo>
                  <a:pt x="281245" y="59397"/>
                </a:lnTo>
                <a:lnTo>
                  <a:pt x="286648" y="85046"/>
                </a:lnTo>
                <a:lnTo>
                  <a:pt x="282029" y="113923"/>
                </a:lnTo>
                <a:lnTo>
                  <a:pt x="267804" y="144703"/>
                </a:lnTo>
                <a:lnTo>
                  <a:pt x="244389" y="176060"/>
                </a:lnTo>
                <a:lnTo>
                  <a:pt x="241938" y="178803"/>
                </a:lnTo>
                <a:lnTo>
                  <a:pt x="240846" y="182498"/>
                </a:lnTo>
                <a:lnTo>
                  <a:pt x="241430" y="186131"/>
                </a:lnTo>
                <a:lnTo>
                  <a:pt x="247797" y="236461"/>
                </a:lnTo>
                <a:lnTo>
                  <a:pt x="246872" y="274342"/>
                </a:lnTo>
                <a:lnTo>
                  <a:pt x="235537" y="301331"/>
                </a:lnTo>
                <a:lnTo>
                  <a:pt x="210671" y="318985"/>
                </a:lnTo>
                <a:lnTo>
                  <a:pt x="251038" y="318985"/>
                </a:lnTo>
                <a:lnTo>
                  <a:pt x="269631" y="285359"/>
                </a:lnTo>
                <a:lnTo>
                  <a:pt x="272735" y="238766"/>
                </a:lnTo>
                <a:lnTo>
                  <a:pt x="266525" y="187972"/>
                </a:lnTo>
                <a:lnTo>
                  <a:pt x="292010" y="151685"/>
                </a:lnTo>
                <a:lnTo>
                  <a:pt x="306972" y="115500"/>
                </a:lnTo>
                <a:lnTo>
                  <a:pt x="310985" y="80905"/>
                </a:lnTo>
                <a:lnTo>
                  <a:pt x="303622" y="49390"/>
                </a:lnTo>
                <a:lnTo>
                  <a:pt x="290147" y="28626"/>
                </a:lnTo>
                <a:lnTo>
                  <a:pt x="285109" y="24510"/>
                </a:lnTo>
                <a:close/>
              </a:path>
              <a:path w="311150" h="349250">
                <a:moveTo>
                  <a:pt x="220310" y="24510"/>
                </a:moveTo>
                <a:lnTo>
                  <a:pt x="90669" y="24510"/>
                </a:lnTo>
                <a:lnTo>
                  <a:pt x="104874" y="25532"/>
                </a:lnTo>
                <a:lnTo>
                  <a:pt x="119617" y="28560"/>
                </a:lnTo>
                <a:lnTo>
                  <a:pt x="134690" y="33538"/>
                </a:lnTo>
                <a:lnTo>
                  <a:pt x="149889" y="40411"/>
                </a:lnTo>
                <a:lnTo>
                  <a:pt x="153419" y="42214"/>
                </a:lnTo>
                <a:lnTo>
                  <a:pt x="157559" y="42214"/>
                </a:lnTo>
                <a:lnTo>
                  <a:pt x="161090" y="40411"/>
                </a:lnTo>
                <a:lnTo>
                  <a:pt x="176289" y="33538"/>
                </a:lnTo>
                <a:lnTo>
                  <a:pt x="191362" y="28560"/>
                </a:lnTo>
                <a:lnTo>
                  <a:pt x="206105" y="25532"/>
                </a:lnTo>
                <a:lnTo>
                  <a:pt x="220310" y="24510"/>
                </a:lnTo>
                <a:close/>
              </a:path>
              <a:path w="311150" h="349250">
                <a:moveTo>
                  <a:pt x="220310" y="0"/>
                </a:moveTo>
                <a:lnTo>
                  <a:pt x="204463" y="995"/>
                </a:lnTo>
                <a:lnTo>
                  <a:pt x="188347" y="3975"/>
                </a:lnTo>
                <a:lnTo>
                  <a:pt x="172008" y="8926"/>
                </a:lnTo>
                <a:lnTo>
                  <a:pt x="155489" y="15836"/>
                </a:lnTo>
                <a:lnTo>
                  <a:pt x="274491" y="15836"/>
                </a:lnTo>
                <a:lnTo>
                  <a:pt x="271139" y="13098"/>
                </a:lnTo>
                <a:lnTo>
                  <a:pt x="247544" y="3368"/>
                </a:lnTo>
                <a:lnTo>
                  <a:pt x="220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59992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9185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95007" y="10197020"/>
            <a:ext cx="360045" cy="361315"/>
          </a:xfrm>
          <a:custGeom>
            <a:avLst/>
            <a:gdLst/>
            <a:ahLst/>
            <a:cxnLst/>
            <a:rect l="l" t="t" r="r" b="b"/>
            <a:pathLst>
              <a:path w="360044" h="361315">
                <a:moveTo>
                  <a:pt x="32816" y="206730"/>
                </a:moveTo>
                <a:lnTo>
                  <a:pt x="18605" y="206730"/>
                </a:lnTo>
                <a:lnTo>
                  <a:pt x="12852" y="212496"/>
                </a:lnTo>
                <a:lnTo>
                  <a:pt x="12852" y="219595"/>
                </a:lnTo>
                <a:lnTo>
                  <a:pt x="24517" y="253932"/>
                </a:lnTo>
                <a:lnTo>
                  <a:pt x="56729" y="285800"/>
                </a:lnTo>
                <a:lnTo>
                  <a:pt x="105312" y="310153"/>
                </a:lnTo>
                <a:lnTo>
                  <a:pt x="166090" y="321945"/>
                </a:lnTo>
                <a:lnTo>
                  <a:pt x="167131" y="348157"/>
                </a:lnTo>
                <a:lnTo>
                  <a:pt x="167411" y="354774"/>
                </a:lnTo>
                <a:lnTo>
                  <a:pt x="172732" y="360235"/>
                </a:lnTo>
                <a:lnTo>
                  <a:pt x="186562" y="360781"/>
                </a:lnTo>
                <a:lnTo>
                  <a:pt x="192570" y="355257"/>
                </a:lnTo>
                <a:lnTo>
                  <a:pt x="192836" y="348157"/>
                </a:lnTo>
                <a:lnTo>
                  <a:pt x="193890" y="321945"/>
                </a:lnTo>
                <a:lnTo>
                  <a:pt x="254658" y="310153"/>
                </a:lnTo>
                <a:lnTo>
                  <a:pt x="282466" y="296214"/>
                </a:lnTo>
                <a:lnTo>
                  <a:pt x="165061" y="296214"/>
                </a:lnTo>
                <a:lnTo>
                  <a:pt x="113984" y="286175"/>
                </a:lnTo>
                <a:lnTo>
                  <a:pt x="73977" y="266906"/>
                </a:lnTo>
                <a:lnTo>
                  <a:pt x="47886" y="243136"/>
                </a:lnTo>
                <a:lnTo>
                  <a:pt x="38557" y="219595"/>
                </a:lnTo>
                <a:lnTo>
                  <a:pt x="38557" y="212496"/>
                </a:lnTo>
                <a:lnTo>
                  <a:pt x="32816" y="206730"/>
                </a:lnTo>
                <a:close/>
              </a:path>
              <a:path w="360044" h="361315">
                <a:moveTo>
                  <a:pt x="32816" y="104419"/>
                </a:moveTo>
                <a:lnTo>
                  <a:pt x="18605" y="104419"/>
                </a:lnTo>
                <a:lnTo>
                  <a:pt x="12852" y="110172"/>
                </a:lnTo>
                <a:lnTo>
                  <a:pt x="12852" y="117271"/>
                </a:lnTo>
                <a:lnTo>
                  <a:pt x="23852" y="155839"/>
                </a:lnTo>
                <a:lnTo>
                  <a:pt x="54613" y="187023"/>
                </a:lnTo>
                <a:lnTo>
                  <a:pt x="101770" y="208772"/>
                </a:lnTo>
                <a:lnTo>
                  <a:pt x="161963" y="219036"/>
                </a:lnTo>
                <a:lnTo>
                  <a:pt x="165061" y="296214"/>
                </a:lnTo>
                <a:lnTo>
                  <a:pt x="194919" y="296214"/>
                </a:lnTo>
                <a:lnTo>
                  <a:pt x="198005" y="219100"/>
                </a:lnTo>
                <a:lnTo>
                  <a:pt x="258173" y="208961"/>
                </a:lnTo>
                <a:lnTo>
                  <a:pt x="292364" y="193205"/>
                </a:lnTo>
                <a:lnTo>
                  <a:pt x="199034" y="193205"/>
                </a:lnTo>
                <a:lnTo>
                  <a:pt x="160921" y="193141"/>
                </a:lnTo>
                <a:lnTo>
                  <a:pt x="111868" y="184867"/>
                </a:lnTo>
                <a:lnTo>
                  <a:pt x="73131" y="168403"/>
                </a:lnTo>
                <a:lnTo>
                  <a:pt x="47698" y="145340"/>
                </a:lnTo>
                <a:lnTo>
                  <a:pt x="38557" y="117271"/>
                </a:lnTo>
                <a:lnTo>
                  <a:pt x="38557" y="110172"/>
                </a:lnTo>
                <a:lnTo>
                  <a:pt x="32816" y="104419"/>
                </a:lnTo>
                <a:close/>
              </a:path>
              <a:path w="360044" h="361315">
                <a:moveTo>
                  <a:pt x="341363" y="206730"/>
                </a:moveTo>
                <a:lnTo>
                  <a:pt x="327177" y="206730"/>
                </a:lnTo>
                <a:lnTo>
                  <a:pt x="321411" y="212496"/>
                </a:lnTo>
                <a:lnTo>
                  <a:pt x="321411" y="219595"/>
                </a:lnTo>
                <a:lnTo>
                  <a:pt x="312082" y="243136"/>
                </a:lnTo>
                <a:lnTo>
                  <a:pt x="285992" y="266906"/>
                </a:lnTo>
                <a:lnTo>
                  <a:pt x="245989" y="286175"/>
                </a:lnTo>
                <a:lnTo>
                  <a:pt x="194919" y="296214"/>
                </a:lnTo>
                <a:lnTo>
                  <a:pt x="282466" y="296214"/>
                </a:lnTo>
                <a:lnTo>
                  <a:pt x="303242" y="285800"/>
                </a:lnTo>
                <a:lnTo>
                  <a:pt x="335460" y="253932"/>
                </a:lnTo>
                <a:lnTo>
                  <a:pt x="347129" y="219595"/>
                </a:lnTo>
                <a:lnTo>
                  <a:pt x="347129" y="212496"/>
                </a:lnTo>
                <a:lnTo>
                  <a:pt x="341363" y="206730"/>
                </a:lnTo>
                <a:close/>
              </a:path>
              <a:path w="360044" h="361315">
                <a:moveTo>
                  <a:pt x="341363" y="104419"/>
                </a:moveTo>
                <a:lnTo>
                  <a:pt x="327177" y="104419"/>
                </a:lnTo>
                <a:lnTo>
                  <a:pt x="321411" y="110172"/>
                </a:lnTo>
                <a:lnTo>
                  <a:pt x="321411" y="117271"/>
                </a:lnTo>
                <a:lnTo>
                  <a:pt x="312262" y="145461"/>
                </a:lnTo>
                <a:lnTo>
                  <a:pt x="286816" y="168587"/>
                </a:lnTo>
                <a:lnTo>
                  <a:pt x="248073" y="185039"/>
                </a:lnTo>
                <a:lnTo>
                  <a:pt x="199034" y="193205"/>
                </a:lnTo>
                <a:lnTo>
                  <a:pt x="292364" y="193205"/>
                </a:lnTo>
                <a:lnTo>
                  <a:pt x="305338" y="187226"/>
                </a:lnTo>
                <a:lnTo>
                  <a:pt x="336117" y="155971"/>
                </a:lnTo>
                <a:lnTo>
                  <a:pt x="347129" y="117271"/>
                </a:lnTo>
                <a:lnTo>
                  <a:pt x="347129" y="110172"/>
                </a:lnTo>
                <a:lnTo>
                  <a:pt x="341363" y="104419"/>
                </a:lnTo>
                <a:close/>
              </a:path>
              <a:path w="360044" h="361315">
                <a:moveTo>
                  <a:pt x="19951" y="1016"/>
                </a:moveTo>
                <a:lnTo>
                  <a:pt x="5740" y="1016"/>
                </a:lnTo>
                <a:lnTo>
                  <a:pt x="0" y="6781"/>
                </a:lnTo>
                <a:lnTo>
                  <a:pt x="0" y="13893"/>
                </a:lnTo>
                <a:lnTo>
                  <a:pt x="11994" y="51496"/>
                </a:lnTo>
                <a:lnTo>
                  <a:pt x="45137" y="82645"/>
                </a:lnTo>
                <a:lnTo>
                  <a:pt x="95170" y="104926"/>
                </a:lnTo>
                <a:lnTo>
                  <a:pt x="157835" y="115925"/>
                </a:lnTo>
                <a:lnTo>
                  <a:pt x="160921" y="193141"/>
                </a:lnTo>
                <a:lnTo>
                  <a:pt x="199036" y="193141"/>
                </a:lnTo>
                <a:lnTo>
                  <a:pt x="202133" y="115925"/>
                </a:lnTo>
                <a:lnTo>
                  <a:pt x="264810" y="104926"/>
                </a:lnTo>
                <a:lnTo>
                  <a:pt x="298291" y="90017"/>
                </a:lnTo>
                <a:lnTo>
                  <a:pt x="156806" y="90017"/>
                </a:lnTo>
                <a:lnTo>
                  <a:pt x="105489" y="81000"/>
                </a:lnTo>
                <a:lnTo>
                  <a:pt x="63854" y="63981"/>
                </a:lnTo>
                <a:lnTo>
                  <a:pt x="35922" y="40948"/>
                </a:lnTo>
                <a:lnTo>
                  <a:pt x="25717" y="13893"/>
                </a:lnTo>
                <a:lnTo>
                  <a:pt x="25717" y="6781"/>
                </a:lnTo>
                <a:lnTo>
                  <a:pt x="19951" y="1016"/>
                </a:lnTo>
                <a:close/>
              </a:path>
              <a:path w="360044" h="361315">
                <a:moveTo>
                  <a:pt x="178942" y="0"/>
                </a:moveTo>
                <a:lnTo>
                  <a:pt x="169026" y="2423"/>
                </a:lnTo>
                <a:lnTo>
                  <a:pt x="161082" y="8261"/>
                </a:lnTo>
                <a:lnTo>
                  <a:pt x="155902" y="16652"/>
                </a:lnTo>
                <a:lnTo>
                  <a:pt x="154279" y="26733"/>
                </a:lnTo>
                <a:lnTo>
                  <a:pt x="156806" y="90017"/>
                </a:lnTo>
                <a:lnTo>
                  <a:pt x="203174" y="90017"/>
                </a:lnTo>
                <a:lnTo>
                  <a:pt x="205701" y="26733"/>
                </a:lnTo>
                <a:lnTo>
                  <a:pt x="205701" y="24676"/>
                </a:lnTo>
                <a:lnTo>
                  <a:pt x="203285" y="14755"/>
                </a:lnTo>
                <a:lnTo>
                  <a:pt x="197446" y="6804"/>
                </a:lnTo>
                <a:lnTo>
                  <a:pt x="189046" y="1619"/>
                </a:lnTo>
                <a:lnTo>
                  <a:pt x="178942" y="0"/>
                </a:lnTo>
                <a:close/>
              </a:path>
              <a:path w="360044" h="361315">
                <a:moveTo>
                  <a:pt x="354228" y="1016"/>
                </a:moveTo>
                <a:lnTo>
                  <a:pt x="340017" y="1016"/>
                </a:lnTo>
                <a:lnTo>
                  <a:pt x="334264" y="6781"/>
                </a:lnTo>
                <a:lnTo>
                  <a:pt x="334264" y="13893"/>
                </a:lnTo>
                <a:lnTo>
                  <a:pt x="324057" y="40948"/>
                </a:lnTo>
                <a:lnTo>
                  <a:pt x="296122" y="63981"/>
                </a:lnTo>
                <a:lnTo>
                  <a:pt x="254486" y="81000"/>
                </a:lnTo>
                <a:lnTo>
                  <a:pt x="203174" y="90017"/>
                </a:lnTo>
                <a:lnTo>
                  <a:pt x="298291" y="90017"/>
                </a:lnTo>
                <a:lnTo>
                  <a:pt x="314847" y="82645"/>
                </a:lnTo>
                <a:lnTo>
                  <a:pt x="347988" y="51496"/>
                </a:lnTo>
                <a:lnTo>
                  <a:pt x="359981" y="13893"/>
                </a:lnTo>
                <a:lnTo>
                  <a:pt x="359981" y="6781"/>
                </a:lnTo>
                <a:lnTo>
                  <a:pt x="354228" y="1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90001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F39F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31170" y="10162020"/>
            <a:ext cx="293370" cy="358140"/>
          </a:xfrm>
          <a:custGeom>
            <a:avLst/>
            <a:gdLst/>
            <a:ahLst/>
            <a:cxnLst/>
            <a:rect l="l" t="t" r="r" b="b"/>
            <a:pathLst>
              <a:path w="293369" h="358140">
                <a:moveTo>
                  <a:pt x="38849" y="164388"/>
                </a:moveTo>
                <a:lnTo>
                  <a:pt x="33769" y="164388"/>
                </a:lnTo>
                <a:lnTo>
                  <a:pt x="21297" y="167268"/>
                </a:lnTo>
                <a:lnTo>
                  <a:pt x="10488" y="174882"/>
                </a:lnTo>
                <a:lnTo>
                  <a:pt x="2877" y="185691"/>
                </a:lnTo>
                <a:lnTo>
                  <a:pt x="0" y="198158"/>
                </a:lnTo>
                <a:lnTo>
                  <a:pt x="2877" y="210624"/>
                </a:lnTo>
                <a:lnTo>
                  <a:pt x="10488" y="221434"/>
                </a:lnTo>
                <a:lnTo>
                  <a:pt x="21297" y="229047"/>
                </a:lnTo>
                <a:lnTo>
                  <a:pt x="33769" y="231927"/>
                </a:lnTo>
                <a:lnTo>
                  <a:pt x="38849" y="231927"/>
                </a:lnTo>
                <a:lnTo>
                  <a:pt x="42976" y="227812"/>
                </a:lnTo>
                <a:lnTo>
                  <a:pt x="42976" y="217639"/>
                </a:lnTo>
                <a:lnTo>
                  <a:pt x="38849" y="213512"/>
                </a:lnTo>
                <a:lnTo>
                  <a:pt x="26885" y="213512"/>
                </a:lnTo>
                <a:lnTo>
                  <a:pt x="18414" y="205041"/>
                </a:lnTo>
                <a:lnTo>
                  <a:pt x="18414" y="191287"/>
                </a:lnTo>
                <a:lnTo>
                  <a:pt x="26885" y="182803"/>
                </a:lnTo>
                <a:lnTo>
                  <a:pt x="38849" y="182803"/>
                </a:lnTo>
                <a:lnTo>
                  <a:pt x="42976" y="178676"/>
                </a:lnTo>
                <a:lnTo>
                  <a:pt x="42976" y="168516"/>
                </a:lnTo>
                <a:lnTo>
                  <a:pt x="38849" y="164388"/>
                </a:lnTo>
                <a:close/>
              </a:path>
              <a:path w="293369" h="358140">
                <a:moveTo>
                  <a:pt x="282883" y="331262"/>
                </a:moveTo>
                <a:lnTo>
                  <a:pt x="230709" y="331262"/>
                </a:lnTo>
                <a:lnTo>
                  <a:pt x="245733" y="332944"/>
                </a:lnTo>
                <a:lnTo>
                  <a:pt x="257912" y="339268"/>
                </a:lnTo>
                <a:lnTo>
                  <a:pt x="269176" y="352348"/>
                </a:lnTo>
                <a:lnTo>
                  <a:pt x="271538" y="355904"/>
                </a:lnTo>
                <a:lnTo>
                  <a:pt x="275424" y="357809"/>
                </a:lnTo>
                <a:lnTo>
                  <a:pt x="281736" y="357809"/>
                </a:lnTo>
                <a:lnTo>
                  <a:pt x="284098" y="357149"/>
                </a:lnTo>
                <a:lnTo>
                  <a:pt x="291833" y="351993"/>
                </a:lnTo>
                <a:lnTo>
                  <a:pt x="293369" y="344360"/>
                </a:lnTo>
                <a:lnTo>
                  <a:pt x="289598" y="338721"/>
                </a:lnTo>
                <a:lnTo>
                  <a:pt x="282883" y="331262"/>
                </a:lnTo>
                <a:close/>
              </a:path>
              <a:path w="293369" h="358140">
                <a:moveTo>
                  <a:pt x="228815" y="0"/>
                </a:moveTo>
                <a:lnTo>
                  <a:pt x="221614" y="2895"/>
                </a:lnTo>
                <a:lnTo>
                  <a:pt x="218947" y="9131"/>
                </a:lnTo>
                <a:lnTo>
                  <a:pt x="185458" y="59952"/>
                </a:lnTo>
                <a:lnTo>
                  <a:pt x="137928" y="107022"/>
                </a:lnTo>
                <a:lnTo>
                  <a:pt x="92160" y="141787"/>
                </a:lnTo>
                <a:lnTo>
                  <a:pt x="63957" y="155689"/>
                </a:lnTo>
                <a:lnTo>
                  <a:pt x="57175" y="155689"/>
                </a:lnTo>
                <a:lnTo>
                  <a:pt x="51676" y="161188"/>
                </a:lnTo>
                <a:lnTo>
                  <a:pt x="51676" y="167970"/>
                </a:lnTo>
                <a:lnTo>
                  <a:pt x="59132" y="231951"/>
                </a:lnTo>
                <a:lnTo>
                  <a:pt x="79222" y="278789"/>
                </a:lnTo>
                <a:lnTo>
                  <a:pt x="108529" y="310164"/>
                </a:lnTo>
                <a:lnTo>
                  <a:pt x="143636" y="327757"/>
                </a:lnTo>
                <a:lnTo>
                  <a:pt x="181127" y="333248"/>
                </a:lnTo>
                <a:lnTo>
                  <a:pt x="189257" y="333144"/>
                </a:lnTo>
                <a:lnTo>
                  <a:pt x="196927" y="332876"/>
                </a:lnTo>
                <a:lnTo>
                  <a:pt x="210908" y="332105"/>
                </a:lnTo>
                <a:lnTo>
                  <a:pt x="230709" y="331262"/>
                </a:lnTo>
                <a:lnTo>
                  <a:pt x="282883" y="331262"/>
                </a:lnTo>
                <a:lnTo>
                  <a:pt x="271819" y="318970"/>
                </a:lnTo>
                <a:lnTo>
                  <a:pt x="252822" y="309432"/>
                </a:lnTo>
                <a:lnTo>
                  <a:pt x="247060" y="308686"/>
                </a:lnTo>
                <a:lnTo>
                  <a:pt x="181127" y="308686"/>
                </a:lnTo>
                <a:lnTo>
                  <a:pt x="152305" y="304803"/>
                </a:lnTo>
                <a:lnTo>
                  <a:pt x="118581" y="287401"/>
                </a:lnTo>
                <a:lnTo>
                  <a:pt x="89946" y="247842"/>
                </a:lnTo>
                <a:lnTo>
                  <a:pt x="76390" y="177495"/>
                </a:lnTo>
                <a:lnTo>
                  <a:pt x="107713" y="160708"/>
                </a:lnTo>
                <a:lnTo>
                  <a:pt x="145786" y="132252"/>
                </a:lnTo>
                <a:lnTo>
                  <a:pt x="184715" y="96315"/>
                </a:lnTo>
                <a:lnTo>
                  <a:pt x="218606" y="57087"/>
                </a:lnTo>
                <a:lnTo>
                  <a:pt x="241566" y="18757"/>
                </a:lnTo>
                <a:lnTo>
                  <a:pt x="244220" y="12509"/>
                </a:lnTo>
                <a:lnTo>
                  <a:pt x="241299" y="5295"/>
                </a:lnTo>
                <a:lnTo>
                  <a:pt x="228815" y="0"/>
                </a:lnTo>
                <a:close/>
              </a:path>
              <a:path w="293369" h="358140">
                <a:moveTo>
                  <a:pt x="232162" y="306756"/>
                </a:moveTo>
                <a:lnTo>
                  <a:pt x="209397" y="307594"/>
                </a:lnTo>
                <a:lnTo>
                  <a:pt x="196024" y="308330"/>
                </a:lnTo>
                <a:lnTo>
                  <a:pt x="188755" y="308586"/>
                </a:lnTo>
                <a:lnTo>
                  <a:pt x="181127" y="308686"/>
                </a:lnTo>
                <a:lnTo>
                  <a:pt x="247060" y="308686"/>
                </a:lnTo>
                <a:lnTo>
                  <a:pt x="232162" y="3067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19997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30008" y="629996"/>
                </a:lnTo>
                <a:lnTo>
                  <a:pt x="630008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09BB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55552" y="10186963"/>
            <a:ext cx="340360" cy="366395"/>
          </a:xfrm>
          <a:custGeom>
            <a:avLst/>
            <a:gdLst/>
            <a:ahLst/>
            <a:cxnLst/>
            <a:rect l="l" t="t" r="r" b="b"/>
            <a:pathLst>
              <a:path w="340360" h="366395">
                <a:moveTo>
                  <a:pt x="216420" y="307174"/>
                </a:moveTo>
                <a:lnTo>
                  <a:pt x="123520" y="307174"/>
                </a:lnTo>
                <a:lnTo>
                  <a:pt x="117665" y="313029"/>
                </a:lnTo>
                <a:lnTo>
                  <a:pt x="117665" y="327482"/>
                </a:lnTo>
                <a:lnTo>
                  <a:pt x="123520" y="333324"/>
                </a:lnTo>
                <a:lnTo>
                  <a:pt x="216420" y="333324"/>
                </a:lnTo>
                <a:lnTo>
                  <a:pt x="222275" y="327482"/>
                </a:lnTo>
                <a:lnTo>
                  <a:pt x="222275" y="313029"/>
                </a:lnTo>
                <a:lnTo>
                  <a:pt x="216420" y="307174"/>
                </a:lnTo>
                <a:close/>
              </a:path>
              <a:path w="340360" h="366395">
                <a:moveTo>
                  <a:pt x="169976" y="0"/>
                </a:moveTo>
                <a:lnTo>
                  <a:pt x="124837" y="6081"/>
                </a:lnTo>
                <a:lnTo>
                  <a:pt x="84247" y="23237"/>
                </a:lnTo>
                <a:lnTo>
                  <a:pt x="49836" y="49836"/>
                </a:lnTo>
                <a:lnTo>
                  <a:pt x="23237" y="84247"/>
                </a:lnTo>
                <a:lnTo>
                  <a:pt x="6081" y="124837"/>
                </a:lnTo>
                <a:lnTo>
                  <a:pt x="0" y="169976"/>
                </a:lnTo>
                <a:lnTo>
                  <a:pt x="5906" y="214136"/>
                </a:lnTo>
                <a:lnTo>
                  <a:pt x="22833" y="254736"/>
                </a:lnTo>
                <a:lnTo>
                  <a:pt x="49586" y="289716"/>
                </a:lnTo>
                <a:lnTo>
                  <a:pt x="84975" y="317017"/>
                </a:lnTo>
                <a:lnTo>
                  <a:pt x="91224" y="320624"/>
                </a:lnTo>
                <a:lnTo>
                  <a:pt x="99212" y="318503"/>
                </a:lnTo>
                <a:lnTo>
                  <a:pt x="106464" y="306006"/>
                </a:lnTo>
                <a:lnTo>
                  <a:pt x="104330" y="298005"/>
                </a:lnTo>
                <a:lnTo>
                  <a:pt x="98082" y="294385"/>
                </a:lnTo>
                <a:lnTo>
                  <a:pt x="68127" y="271284"/>
                </a:lnTo>
                <a:lnTo>
                  <a:pt x="45463" y="241642"/>
                </a:lnTo>
                <a:lnTo>
                  <a:pt x="31150" y="207330"/>
                </a:lnTo>
                <a:lnTo>
                  <a:pt x="26149" y="169976"/>
                </a:lnTo>
                <a:lnTo>
                  <a:pt x="33493" y="124568"/>
                </a:lnTo>
                <a:lnTo>
                  <a:pt x="53934" y="85092"/>
                </a:lnTo>
                <a:lnTo>
                  <a:pt x="85086" y="53938"/>
                </a:lnTo>
                <a:lnTo>
                  <a:pt x="124563" y="33494"/>
                </a:lnTo>
                <a:lnTo>
                  <a:pt x="169976" y="26149"/>
                </a:lnTo>
                <a:lnTo>
                  <a:pt x="259459" y="26149"/>
                </a:lnTo>
                <a:lnTo>
                  <a:pt x="255691" y="23237"/>
                </a:lnTo>
                <a:lnTo>
                  <a:pt x="215106" y="6081"/>
                </a:lnTo>
                <a:lnTo>
                  <a:pt x="169976" y="0"/>
                </a:lnTo>
                <a:close/>
              </a:path>
              <a:path w="340360" h="366395">
                <a:moveTo>
                  <a:pt x="259459" y="26149"/>
                </a:moveTo>
                <a:lnTo>
                  <a:pt x="169976" y="26149"/>
                </a:lnTo>
                <a:lnTo>
                  <a:pt x="215384" y="33494"/>
                </a:lnTo>
                <a:lnTo>
                  <a:pt x="254856" y="53938"/>
                </a:lnTo>
                <a:lnTo>
                  <a:pt x="286006" y="85092"/>
                </a:lnTo>
                <a:lnTo>
                  <a:pt x="306447" y="124568"/>
                </a:lnTo>
                <a:lnTo>
                  <a:pt x="313791" y="169976"/>
                </a:lnTo>
                <a:lnTo>
                  <a:pt x="308792" y="207330"/>
                </a:lnTo>
                <a:lnTo>
                  <a:pt x="294465" y="241682"/>
                </a:lnTo>
                <a:lnTo>
                  <a:pt x="271818" y="271284"/>
                </a:lnTo>
                <a:lnTo>
                  <a:pt x="241858" y="294385"/>
                </a:lnTo>
                <a:lnTo>
                  <a:pt x="235623" y="298005"/>
                </a:lnTo>
                <a:lnTo>
                  <a:pt x="233489" y="306006"/>
                </a:lnTo>
                <a:lnTo>
                  <a:pt x="239534" y="316433"/>
                </a:lnTo>
                <a:lnTo>
                  <a:pt x="243928" y="318769"/>
                </a:lnTo>
                <a:lnTo>
                  <a:pt x="250634" y="318769"/>
                </a:lnTo>
                <a:lnTo>
                  <a:pt x="290354" y="289716"/>
                </a:lnTo>
                <a:lnTo>
                  <a:pt x="317111" y="254736"/>
                </a:lnTo>
                <a:lnTo>
                  <a:pt x="334035" y="214136"/>
                </a:lnTo>
                <a:lnTo>
                  <a:pt x="339940" y="169976"/>
                </a:lnTo>
                <a:lnTo>
                  <a:pt x="333858" y="124837"/>
                </a:lnTo>
                <a:lnTo>
                  <a:pt x="316701" y="84247"/>
                </a:lnTo>
                <a:lnTo>
                  <a:pt x="290101" y="49836"/>
                </a:lnTo>
                <a:lnTo>
                  <a:pt x="259459" y="26149"/>
                </a:lnTo>
                <a:close/>
              </a:path>
              <a:path w="340360" h="366395">
                <a:moveTo>
                  <a:pt x="216420" y="274408"/>
                </a:moveTo>
                <a:lnTo>
                  <a:pt x="123520" y="274408"/>
                </a:lnTo>
                <a:lnTo>
                  <a:pt x="117665" y="280263"/>
                </a:lnTo>
                <a:lnTo>
                  <a:pt x="117665" y="294703"/>
                </a:lnTo>
                <a:lnTo>
                  <a:pt x="123520" y="300558"/>
                </a:lnTo>
                <a:lnTo>
                  <a:pt x="216420" y="300558"/>
                </a:lnTo>
                <a:lnTo>
                  <a:pt x="222275" y="294703"/>
                </a:lnTo>
                <a:lnTo>
                  <a:pt x="222275" y="280263"/>
                </a:lnTo>
                <a:lnTo>
                  <a:pt x="216420" y="274408"/>
                </a:lnTo>
                <a:close/>
              </a:path>
              <a:path w="340360" h="366395">
                <a:moveTo>
                  <a:pt x="255638" y="241642"/>
                </a:moveTo>
                <a:lnTo>
                  <a:pt x="84302" y="241642"/>
                </a:lnTo>
                <a:lnTo>
                  <a:pt x="78447" y="247497"/>
                </a:lnTo>
                <a:lnTo>
                  <a:pt x="78447" y="261937"/>
                </a:lnTo>
                <a:lnTo>
                  <a:pt x="84302" y="267792"/>
                </a:lnTo>
                <a:lnTo>
                  <a:pt x="255638" y="267792"/>
                </a:lnTo>
                <a:lnTo>
                  <a:pt x="261505" y="261937"/>
                </a:lnTo>
                <a:lnTo>
                  <a:pt x="261505" y="247497"/>
                </a:lnTo>
                <a:lnTo>
                  <a:pt x="255638" y="241642"/>
                </a:lnTo>
                <a:close/>
              </a:path>
              <a:path w="340360" h="366395">
                <a:moveTo>
                  <a:pt x="169976" y="69875"/>
                </a:moveTo>
                <a:lnTo>
                  <a:pt x="129296" y="78106"/>
                </a:lnTo>
                <a:lnTo>
                  <a:pt x="96040" y="100541"/>
                </a:lnTo>
                <a:lnTo>
                  <a:pt x="73600" y="133788"/>
                </a:lnTo>
                <a:lnTo>
                  <a:pt x="65366" y="174459"/>
                </a:lnTo>
                <a:lnTo>
                  <a:pt x="66353" y="188613"/>
                </a:lnTo>
                <a:lnTo>
                  <a:pt x="80708" y="228726"/>
                </a:lnTo>
                <a:lnTo>
                  <a:pt x="92379" y="236766"/>
                </a:lnTo>
                <a:lnTo>
                  <a:pt x="104749" y="229298"/>
                </a:lnTo>
                <a:lnTo>
                  <a:pt x="106730" y="221259"/>
                </a:lnTo>
                <a:lnTo>
                  <a:pt x="102984" y="215074"/>
                </a:lnTo>
                <a:lnTo>
                  <a:pt x="98033" y="205486"/>
                </a:lnTo>
                <a:lnTo>
                  <a:pt x="94446" y="195429"/>
                </a:lnTo>
                <a:lnTo>
                  <a:pt x="92265" y="185040"/>
                </a:lnTo>
                <a:lnTo>
                  <a:pt x="91528" y="174459"/>
                </a:lnTo>
                <a:lnTo>
                  <a:pt x="97701" y="143955"/>
                </a:lnTo>
                <a:lnTo>
                  <a:pt x="114527" y="119021"/>
                </a:lnTo>
                <a:lnTo>
                  <a:pt x="139465" y="102197"/>
                </a:lnTo>
                <a:lnTo>
                  <a:pt x="169976" y="96024"/>
                </a:lnTo>
                <a:lnTo>
                  <a:pt x="237202" y="96024"/>
                </a:lnTo>
                <a:lnTo>
                  <a:pt x="210644" y="78106"/>
                </a:lnTo>
                <a:lnTo>
                  <a:pt x="169976" y="69875"/>
                </a:lnTo>
                <a:close/>
              </a:path>
              <a:path w="340360" h="366395">
                <a:moveTo>
                  <a:pt x="237202" y="96024"/>
                </a:moveTo>
                <a:lnTo>
                  <a:pt x="169976" y="96024"/>
                </a:lnTo>
                <a:lnTo>
                  <a:pt x="200481" y="102197"/>
                </a:lnTo>
                <a:lnTo>
                  <a:pt x="225415" y="119021"/>
                </a:lnTo>
                <a:lnTo>
                  <a:pt x="242239" y="143955"/>
                </a:lnTo>
                <a:lnTo>
                  <a:pt x="248411" y="174459"/>
                </a:lnTo>
                <a:lnTo>
                  <a:pt x="247671" y="185054"/>
                </a:lnTo>
                <a:lnTo>
                  <a:pt x="245475" y="195467"/>
                </a:lnTo>
                <a:lnTo>
                  <a:pt x="241864" y="205558"/>
                </a:lnTo>
                <a:lnTo>
                  <a:pt x="236880" y="215188"/>
                </a:lnTo>
                <a:lnTo>
                  <a:pt x="233121" y="221360"/>
                </a:lnTo>
                <a:lnTo>
                  <a:pt x="235102" y="229400"/>
                </a:lnTo>
                <a:lnTo>
                  <a:pt x="243382" y="234429"/>
                </a:lnTo>
                <a:lnTo>
                  <a:pt x="245732" y="235038"/>
                </a:lnTo>
                <a:lnTo>
                  <a:pt x="252475" y="235038"/>
                </a:lnTo>
                <a:lnTo>
                  <a:pt x="273588" y="188589"/>
                </a:lnTo>
                <a:lnTo>
                  <a:pt x="274573" y="174459"/>
                </a:lnTo>
                <a:lnTo>
                  <a:pt x="266338" y="133788"/>
                </a:lnTo>
                <a:lnTo>
                  <a:pt x="243897" y="100541"/>
                </a:lnTo>
                <a:lnTo>
                  <a:pt x="237202" y="96024"/>
                </a:lnTo>
                <a:close/>
              </a:path>
              <a:path w="340360" h="366395">
                <a:moveTo>
                  <a:pt x="216420" y="39230"/>
                </a:moveTo>
                <a:lnTo>
                  <a:pt x="123520" y="39230"/>
                </a:lnTo>
                <a:lnTo>
                  <a:pt x="117665" y="45072"/>
                </a:lnTo>
                <a:lnTo>
                  <a:pt x="117665" y="59524"/>
                </a:lnTo>
                <a:lnTo>
                  <a:pt x="123520" y="65379"/>
                </a:lnTo>
                <a:lnTo>
                  <a:pt x="216420" y="65379"/>
                </a:lnTo>
                <a:lnTo>
                  <a:pt x="222275" y="59524"/>
                </a:lnTo>
                <a:lnTo>
                  <a:pt x="222275" y="45072"/>
                </a:lnTo>
                <a:lnTo>
                  <a:pt x="216420" y="39230"/>
                </a:lnTo>
                <a:close/>
              </a:path>
              <a:path w="340360" h="366395">
                <a:moveTo>
                  <a:pt x="216420" y="339928"/>
                </a:moveTo>
                <a:lnTo>
                  <a:pt x="123520" y="339928"/>
                </a:lnTo>
                <a:lnTo>
                  <a:pt x="117665" y="345795"/>
                </a:lnTo>
                <a:lnTo>
                  <a:pt x="117665" y="360235"/>
                </a:lnTo>
                <a:lnTo>
                  <a:pt x="123520" y="366090"/>
                </a:lnTo>
                <a:lnTo>
                  <a:pt x="216420" y="366090"/>
                </a:lnTo>
                <a:lnTo>
                  <a:pt x="222275" y="360235"/>
                </a:lnTo>
                <a:lnTo>
                  <a:pt x="222275" y="345795"/>
                </a:lnTo>
                <a:lnTo>
                  <a:pt x="216420" y="3399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50006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38B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84998" y="10248572"/>
            <a:ext cx="360045" cy="260985"/>
          </a:xfrm>
          <a:custGeom>
            <a:avLst/>
            <a:gdLst/>
            <a:ahLst/>
            <a:cxnLst/>
            <a:rect l="l" t="t" r="r" b="b"/>
            <a:pathLst>
              <a:path w="360045" h="260984">
                <a:moveTo>
                  <a:pt x="131991" y="184518"/>
                </a:moveTo>
                <a:lnTo>
                  <a:pt x="120815" y="192481"/>
                </a:lnTo>
                <a:lnTo>
                  <a:pt x="119507" y="200240"/>
                </a:lnTo>
                <a:lnTo>
                  <a:pt x="123494" y="205816"/>
                </a:lnTo>
                <a:lnTo>
                  <a:pt x="144498" y="228881"/>
                </a:lnTo>
                <a:lnTo>
                  <a:pt x="169997" y="246130"/>
                </a:lnTo>
                <a:lnTo>
                  <a:pt x="198784" y="256938"/>
                </a:lnTo>
                <a:lnTo>
                  <a:pt x="229654" y="260680"/>
                </a:lnTo>
                <a:lnTo>
                  <a:pt x="280334" y="250421"/>
                </a:lnTo>
                <a:lnTo>
                  <a:pt x="301925" y="235851"/>
                </a:lnTo>
                <a:lnTo>
                  <a:pt x="229654" y="235851"/>
                </a:lnTo>
                <a:lnTo>
                  <a:pt x="204676" y="232821"/>
                </a:lnTo>
                <a:lnTo>
                  <a:pt x="181373" y="224067"/>
                </a:lnTo>
                <a:lnTo>
                  <a:pt x="160725" y="210096"/>
                </a:lnTo>
                <a:lnTo>
                  <a:pt x="143713" y="191414"/>
                </a:lnTo>
                <a:lnTo>
                  <a:pt x="139738" y="185839"/>
                </a:lnTo>
                <a:lnTo>
                  <a:pt x="131991" y="184518"/>
                </a:lnTo>
                <a:close/>
              </a:path>
              <a:path w="360045" h="260984">
                <a:moveTo>
                  <a:pt x="301911" y="24815"/>
                </a:moveTo>
                <a:lnTo>
                  <a:pt x="229654" y="24815"/>
                </a:lnTo>
                <a:lnTo>
                  <a:pt x="270686" y="33122"/>
                </a:lnTo>
                <a:lnTo>
                  <a:pt x="304233" y="55760"/>
                </a:lnTo>
                <a:lnTo>
                  <a:pt x="326871" y="89307"/>
                </a:lnTo>
                <a:lnTo>
                  <a:pt x="335178" y="130340"/>
                </a:lnTo>
                <a:lnTo>
                  <a:pt x="326871" y="171375"/>
                </a:lnTo>
                <a:lnTo>
                  <a:pt x="304233" y="204917"/>
                </a:lnTo>
                <a:lnTo>
                  <a:pt x="270686" y="227548"/>
                </a:lnTo>
                <a:lnTo>
                  <a:pt x="229654" y="235851"/>
                </a:lnTo>
                <a:lnTo>
                  <a:pt x="301925" y="235851"/>
                </a:lnTo>
                <a:lnTo>
                  <a:pt x="321770" y="222461"/>
                </a:lnTo>
                <a:lnTo>
                  <a:pt x="349733" y="181025"/>
                </a:lnTo>
                <a:lnTo>
                  <a:pt x="359994" y="130340"/>
                </a:lnTo>
                <a:lnTo>
                  <a:pt x="349733" y="79649"/>
                </a:lnTo>
                <a:lnTo>
                  <a:pt x="321770" y="38214"/>
                </a:lnTo>
                <a:lnTo>
                  <a:pt x="301911" y="24815"/>
                </a:lnTo>
                <a:close/>
              </a:path>
              <a:path w="360045" h="260984">
                <a:moveTo>
                  <a:pt x="187591" y="184442"/>
                </a:moveTo>
                <a:lnTo>
                  <a:pt x="179920" y="186207"/>
                </a:lnTo>
                <a:lnTo>
                  <a:pt x="172631" y="197802"/>
                </a:lnTo>
                <a:lnTo>
                  <a:pt x="174371" y="205473"/>
                </a:lnTo>
                <a:lnTo>
                  <a:pt x="216638" y="222523"/>
                </a:lnTo>
                <a:lnTo>
                  <a:pt x="229654" y="223443"/>
                </a:lnTo>
                <a:lnTo>
                  <a:pt x="265852" y="216116"/>
                </a:lnTo>
                <a:lnTo>
                  <a:pt x="291792" y="198615"/>
                </a:lnTo>
                <a:lnTo>
                  <a:pt x="229654" y="198615"/>
                </a:lnTo>
                <a:lnTo>
                  <a:pt x="220118" y="197940"/>
                </a:lnTo>
                <a:lnTo>
                  <a:pt x="210815" y="195938"/>
                </a:lnTo>
                <a:lnTo>
                  <a:pt x="201866" y="192646"/>
                </a:lnTo>
                <a:lnTo>
                  <a:pt x="193395" y="188099"/>
                </a:lnTo>
                <a:lnTo>
                  <a:pt x="187591" y="184442"/>
                </a:lnTo>
                <a:close/>
              </a:path>
              <a:path w="360045" h="260984">
                <a:moveTo>
                  <a:pt x="291785" y="62064"/>
                </a:moveTo>
                <a:lnTo>
                  <a:pt x="229654" y="62064"/>
                </a:lnTo>
                <a:lnTo>
                  <a:pt x="256202" y="67439"/>
                </a:lnTo>
                <a:lnTo>
                  <a:pt x="277907" y="82086"/>
                </a:lnTo>
                <a:lnTo>
                  <a:pt x="292554" y="103791"/>
                </a:lnTo>
                <a:lnTo>
                  <a:pt x="297929" y="130340"/>
                </a:lnTo>
                <a:lnTo>
                  <a:pt x="292554" y="156888"/>
                </a:lnTo>
                <a:lnTo>
                  <a:pt x="277907" y="178593"/>
                </a:lnTo>
                <a:lnTo>
                  <a:pt x="256202" y="193240"/>
                </a:lnTo>
                <a:lnTo>
                  <a:pt x="229654" y="198615"/>
                </a:lnTo>
                <a:lnTo>
                  <a:pt x="291792" y="198615"/>
                </a:lnTo>
                <a:lnTo>
                  <a:pt x="295451" y="196146"/>
                </a:lnTo>
                <a:lnTo>
                  <a:pt x="315427" y="166549"/>
                </a:lnTo>
                <a:lnTo>
                  <a:pt x="322757" y="130340"/>
                </a:lnTo>
                <a:lnTo>
                  <a:pt x="315427" y="94136"/>
                </a:lnTo>
                <a:lnTo>
                  <a:pt x="295451" y="64538"/>
                </a:lnTo>
                <a:lnTo>
                  <a:pt x="291785" y="62064"/>
                </a:lnTo>
                <a:close/>
              </a:path>
              <a:path w="360045" h="260984">
                <a:moveTo>
                  <a:pt x="267538" y="156197"/>
                </a:moveTo>
                <a:lnTo>
                  <a:pt x="5549" y="156197"/>
                </a:lnTo>
                <a:lnTo>
                  <a:pt x="0" y="161747"/>
                </a:lnTo>
                <a:lnTo>
                  <a:pt x="0" y="175463"/>
                </a:lnTo>
                <a:lnTo>
                  <a:pt x="5549" y="181025"/>
                </a:lnTo>
                <a:lnTo>
                  <a:pt x="267538" y="181025"/>
                </a:lnTo>
                <a:lnTo>
                  <a:pt x="273100" y="175463"/>
                </a:lnTo>
                <a:lnTo>
                  <a:pt x="273100" y="161747"/>
                </a:lnTo>
                <a:lnTo>
                  <a:pt x="267538" y="156197"/>
                </a:lnTo>
                <a:close/>
              </a:path>
              <a:path w="360045" h="260984">
                <a:moveTo>
                  <a:pt x="229654" y="89852"/>
                </a:moveTo>
                <a:lnTo>
                  <a:pt x="217576" y="92293"/>
                </a:lnTo>
                <a:lnTo>
                  <a:pt x="207710" y="98947"/>
                </a:lnTo>
                <a:lnTo>
                  <a:pt x="201055" y="108813"/>
                </a:lnTo>
                <a:lnTo>
                  <a:pt x="198615" y="120891"/>
                </a:lnTo>
                <a:lnTo>
                  <a:pt x="201055" y="132974"/>
                </a:lnTo>
                <a:lnTo>
                  <a:pt x="207710" y="142840"/>
                </a:lnTo>
                <a:lnTo>
                  <a:pt x="217576" y="149491"/>
                </a:lnTo>
                <a:lnTo>
                  <a:pt x="229654" y="151930"/>
                </a:lnTo>
                <a:lnTo>
                  <a:pt x="241736" y="149491"/>
                </a:lnTo>
                <a:lnTo>
                  <a:pt x="251602" y="142840"/>
                </a:lnTo>
                <a:lnTo>
                  <a:pt x="258254" y="132974"/>
                </a:lnTo>
                <a:lnTo>
                  <a:pt x="260692" y="120891"/>
                </a:lnTo>
                <a:lnTo>
                  <a:pt x="258254" y="108813"/>
                </a:lnTo>
                <a:lnTo>
                  <a:pt x="251602" y="98947"/>
                </a:lnTo>
                <a:lnTo>
                  <a:pt x="241736" y="92293"/>
                </a:lnTo>
                <a:lnTo>
                  <a:pt x="229654" y="89852"/>
                </a:lnTo>
                <a:close/>
              </a:path>
              <a:path w="360045" h="260984">
                <a:moveTo>
                  <a:pt x="159512" y="80467"/>
                </a:moveTo>
                <a:lnTo>
                  <a:pt x="35369" y="80467"/>
                </a:lnTo>
                <a:lnTo>
                  <a:pt x="21613" y="83252"/>
                </a:lnTo>
                <a:lnTo>
                  <a:pt x="10369" y="90843"/>
                </a:lnTo>
                <a:lnTo>
                  <a:pt x="2783" y="102091"/>
                </a:lnTo>
                <a:lnTo>
                  <a:pt x="0" y="115849"/>
                </a:lnTo>
                <a:lnTo>
                  <a:pt x="2783" y="129607"/>
                </a:lnTo>
                <a:lnTo>
                  <a:pt x="10369" y="140855"/>
                </a:lnTo>
                <a:lnTo>
                  <a:pt x="21613" y="148446"/>
                </a:lnTo>
                <a:lnTo>
                  <a:pt x="35369" y="151231"/>
                </a:lnTo>
                <a:lnTo>
                  <a:pt x="41186" y="151231"/>
                </a:lnTo>
                <a:lnTo>
                  <a:pt x="45923" y="146507"/>
                </a:lnTo>
                <a:lnTo>
                  <a:pt x="45923" y="134848"/>
                </a:lnTo>
                <a:lnTo>
                  <a:pt x="41186" y="130124"/>
                </a:lnTo>
                <a:lnTo>
                  <a:pt x="27495" y="130124"/>
                </a:lnTo>
                <a:lnTo>
                  <a:pt x="21082" y="123723"/>
                </a:lnTo>
                <a:lnTo>
                  <a:pt x="21082" y="107975"/>
                </a:lnTo>
                <a:lnTo>
                  <a:pt x="27495" y="101574"/>
                </a:lnTo>
                <a:lnTo>
                  <a:pt x="191749" y="101574"/>
                </a:lnTo>
                <a:lnTo>
                  <a:pt x="184511" y="90843"/>
                </a:lnTo>
                <a:lnTo>
                  <a:pt x="173268" y="83252"/>
                </a:lnTo>
                <a:lnTo>
                  <a:pt x="159512" y="80467"/>
                </a:lnTo>
                <a:close/>
              </a:path>
              <a:path w="360045" h="260984">
                <a:moveTo>
                  <a:pt x="149809" y="105295"/>
                </a:moveTo>
                <a:lnTo>
                  <a:pt x="75717" y="105295"/>
                </a:lnTo>
                <a:lnTo>
                  <a:pt x="66789" y="107103"/>
                </a:lnTo>
                <a:lnTo>
                  <a:pt x="59494" y="112029"/>
                </a:lnTo>
                <a:lnTo>
                  <a:pt x="54573" y="119333"/>
                </a:lnTo>
                <a:lnTo>
                  <a:pt x="52768" y="128269"/>
                </a:lnTo>
                <a:lnTo>
                  <a:pt x="54573" y="137199"/>
                </a:lnTo>
                <a:lnTo>
                  <a:pt x="59494" y="144499"/>
                </a:lnTo>
                <a:lnTo>
                  <a:pt x="66789" y="149424"/>
                </a:lnTo>
                <a:lnTo>
                  <a:pt x="75717" y="151231"/>
                </a:lnTo>
                <a:lnTo>
                  <a:pt x="159512" y="151231"/>
                </a:lnTo>
                <a:lnTo>
                  <a:pt x="173268" y="148446"/>
                </a:lnTo>
                <a:lnTo>
                  <a:pt x="184511" y="140855"/>
                </a:lnTo>
                <a:lnTo>
                  <a:pt x="191749" y="130124"/>
                </a:lnTo>
                <a:lnTo>
                  <a:pt x="74701" y="130124"/>
                </a:lnTo>
                <a:lnTo>
                  <a:pt x="73850" y="129298"/>
                </a:lnTo>
                <a:lnTo>
                  <a:pt x="73850" y="127241"/>
                </a:lnTo>
                <a:lnTo>
                  <a:pt x="74701" y="126403"/>
                </a:lnTo>
                <a:lnTo>
                  <a:pt x="149809" y="126403"/>
                </a:lnTo>
                <a:lnTo>
                  <a:pt x="154533" y="121678"/>
                </a:lnTo>
                <a:lnTo>
                  <a:pt x="154533" y="110032"/>
                </a:lnTo>
                <a:lnTo>
                  <a:pt x="149809" y="105295"/>
                </a:lnTo>
                <a:close/>
              </a:path>
              <a:path w="360045" h="260984">
                <a:moveTo>
                  <a:pt x="191749" y="101574"/>
                </a:moveTo>
                <a:lnTo>
                  <a:pt x="167386" y="101574"/>
                </a:lnTo>
                <a:lnTo>
                  <a:pt x="173799" y="107975"/>
                </a:lnTo>
                <a:lnTo>
                  <a:pt x="173799" y="123723"/>
                </a:lnTo>
                <a:lnTo>
                  <a:pt x="167386" y="130124"/>
                </a:lnTo>
                <a:lnTo>
                  <a:pt x="191749" y="130124"/>
                </a:lnTo>
                <a:lnTo>
                  <a:pt x="192098" y="129607"/>
                </a:lnTo>
                <a:lnTo>
                  <a:pt x="194881" y="115849"/>
                </a:lnTo>
                <a:lnTo>
                  <a:pt x="192098" y="102091"/>
                </a:lnTo>
                <a:lnTo>
                  <a:pt x="191749" y="101574"/>
                </a:lnTo>
                <a:close/>
              </a:path>
              <a:path w="360045" h="260984">
                <a:moveTo>
                  <a:pt x="229654" y="37236"/>
                </a:moveTo>
                <a:lnTo>
                  <a:pt x="191726" y="45369"/>
                </a:lnTo>
                <a:lnTo>
                  <a:pt x="172631" y="62864"/>
                </a:lnTo>
                <a:lnTo>
                  <a:pt x="179920" y="74472"/>
                </a:lnTo>
                <a:lnTo>
                  <a:pt x="187591" y="76238"/>
                </a:lnTo>
                <a:lnTo>
                  <a:pt x="193395" y="72567"/>
                </a:lnTo>
                <a:lnTo>
                  <a:pt x="201866" y="68028"/>
                </a:lnTo>
                <a:lnTo>
                  <a:pt x="210815" y="64739"/>
                </a:lnTo>
                <a:lnTo>
                  <a:pt x="220118" y="62739"/>
                </a:lnTo>
                <a:lnTo>
                  <a:pt x="229654" y="62064"/>
                </a:lnTo>
                <a:lnTo>
                  <a:pt x="291785" y="62064"/>
                </a:lnTo>
                <a:lnTo>
                  <a:pt x="265852" y="44565"/>
                </a:lnTo>
                <a:lnTo>
                  <a:pt x="229654" y="37236"/>
                </a:lnTo>
                <a:close/>
              </a:path>
              <a:path w="360045" h="260984">
                <a:moveTo>
                  <a:pt x="229654" y="0"/>
                </a:moveTo>
                <a:lnTo>
                  <a:pt x="169995" y="14544"/>
                </a:lnTo>
                <a:lnTo>
                  <a:pt x="123482" y="54863"/>
                </a:lnTo>
                <a:lnTo>
                  <a:pt x="119494" y="60451"/>
                </a:lnTo>
                <a:lnTo>
                  <a:pt x="120815" y="68198"/>
                </a:lnTo>
                <a:lnTo>
                  <a:pt x="131978" y="76136"/>
                </a:lnTo>
                <a:lnTo>
                  <a:pt x="139725" y="74841"/>
                </a:lnTo>
                <a:lnTo>
                  <a:pt x="143700" y="69265"/>
                </a:lnTo>
                <a:lnTo>
                  <a:pt x="160720" y="50581"/>
                </a:lnTo>
                <a:lnTo>
                  <a:pt x="181371" y="36606"/>
                </a:lnTo>
                <a:lnTo>
                  <a:pt x="204675" y="27848"/>
                </a:lnTo>
                <a:lnTo>
                  <a:pt x="229654" y="24815"/>
                </a:lnTo>
                <a:lnTo>
                  <a:pt x="301911" y="24815"/>
                </a:lnTo>
                <a:lnTo>
                  <a:pt x="280334" y="10257"/>
                </a:lnTo>
                <a:lnTo>
                  <a:pt x="2296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80002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14998" y="10217738"/>
            <a:ext cx="360045" cy="321310"/>
          </a:xfrm>
          <a:custGeom>
            <a:avLst/>
            <a:gdLst/>
            <a:ahLst/>
            <a:cxnLst/>
            <a:rect l="l" t="t" r="r" b="b"/>
            <a:pathLst>
              <a:path w="360045" h="321309">
                <a:moveTo>
                  <a:pt x="110540" y="0"/>
                </a:moveTo>
                <a:lnTo>
                  <a:pt x="102971" y="0"/>
                </a:lnTo>
                <a:lnTo>
                  <a:pt x="96050" y="1270"/>
                </a:lnTo>
                <a:lnTo>
                  <a:pt x="90004" y="5080"/>
                </a:lnTo>
                <a:lnTo>
                  <a:pt x="77472" y="16510"/>
                </a:lnTo>
                <a:lnTo>
                  <a:pt x="69680" y="34290"/>
                </a:lnTo>
                <a:lnTo>
                  <a:pt x="66757" y="55880"/>
                </a:lnTo>
                <a:lnTo>
                  <a:pt x="68834" y="82550"/>
                </a:lnTo>
                <a:lnTo>
                  <a:pt x="69608" y="87630"/>
                </a:lnTo>
                <a:lnTo>
                  <a:pt x="70662" y="92710"/>
                </a:lnTo>
                <a:lnTo>
                  <a:pt x="71843" y="99060"/>
                </a:lnTo>
                <a:lnTo>
                  <a:pt x="42953" y="109220"/>
                </a:lnTo>
                <a:lnTo>
                  <a:pt x="20219" y="123190"/>
                </a:lnTo>
                <a:lnTo>
                  <a:pt x="5337" y="140970"/>
                </a:lnTo>
                <a:lnTo>
                  <a:pt x="0" y="161290"/>
                </a:lnTo>
                <a:lnTo>
                  <a:pt x="5337" y="180340"/>
                </a:lnTo>
                <a:lnTo>
                  <a:pt x="20223" y="198120"/>
                </a:lnTo>
                <a:lnTo>
                  <a:pt x="42964" y="212090"/>
                </a:lnTo>
                <a:lnTo>
                  <a:pt x="71869" y="223520"/>
                </a:lnTo>
                <a:lnTo>
                  <a:pt x="70662" y="228600"/>
                </a:lnTo>
                <a:lnTo>
                  <a:pt x="69634" y="233680"/>
                </a:lnTo>
                <a:lnTo>
                  <a:pt x="68846" y="238760"/>
                </a:lnTo>
                <a:lnTo>
                  <a:pt x="66764" y="265430"/>
                </a:lnTo>
                <a:lnTo>
                  <a:pt x="69686" y="288290"/>
                </a:lnTo>
                <a:lnTo>
                  <a:pt x="77478" y="304800"/>
                </a:lnTo>
                <a:lnTo>
                  <a:pt x="90004" y="316230"/>
                </a:lnTo>
                <a:lnTo>
                  <a:pt x="96062" y="320040"/>
                </a:lnTo>
                <a:lnTo>
                  <a:pt x="102984" y="321310"/>
                </a:lnTo>
                <a:lnTo>
                  <a:pt x="110553" y="321310"/>
                </a:lnTo>
                <a:lnTo>
                  <a:pt x="126472" y="320040"/>
                </a:lnTo>
                <a:lnTo>
                  <a:pt x="143598" y="312420"/>
                </a:lnTo>
                <a:lnTo>
                  <a:pt x="161563" y="300990"/>
                </a:lnTo>
                <a:lnTo>
                  <a:pt x="167707" y="295910"/>
                </a:lnTo>
                <a:lnTo>
                  <a:pt x="104990" y="295910"/>
                </a:lnTo>
                <a:lnTo>
                  <a:pt x="102857" y="294640"/>
                </a:lnTo>
                <a:lnTo>
                  <a:pt x="96913" y="288290"/>
                </a:lnTo>
                <a:lnTo>
                  <a:pt x="93414" y="276860"/>
                </a:lnTo>
                <a:lnTo>
                  <a:pt x="92488" y="260350"/>
                </a:lnTo>
                <a:lnTo>
                  <a:pt x="94259" y="242570"/>
                </a:lnTo>
                <a:lnTo>
                  <a:pt x="95758" y="233680"/>
                </a:lnTo>
                <a:lnTo>
                  <a:pt x="96761" y="229870"/>
                </a:lnTo>
                <a:lnTo>
                  <a:pt x="289591" y="229870"/>
                </a:lnTo>
                <a:lnTo>
                  <a:pt x="289331" y="228600"/>
                </a:lnTo>
                <a:lnTo>
                  <a:pt x="288137" y="223520"/>
                </a:lnTo>
                <a:lnTo>
                  <a:pt x="317035" y="212090"/>
                </a:lnTo>
                <a:lnTo>
                  <a:pt x="157953" y="212090"/>
                </a:lnTo>
                <a:lnTo>
                  <a:pt x="150914" y="210820"/>
                </a:lnTo>
                <a:lnTo>
                  <a:pt x="147984" y="207010"/>
                </a:lnTo>
                <a:lnTo>
                  <a:pt x="113106" y="207010"/>
                </a:lnTo>
                <a:lnTo>
                  <a:pt x="108254" y="205740"/>
                </a:lnTo>
                <a:lnTo>
                  <a:pt x="103619" y="204470"/>
                </a:lnTo>
                <a:lnTo>
                  <a:pt x="105117" y="200660"/>
                </a:lnTo>
                <a:lnTo>
                  <a:pt x="105949" y="198120"/>
                </a:lnTo>
                <a:lnTo>
                  <a:pt x="78676" y="198120"/>
                </a:lnTo>
                <a:lnTo>
                  <a:pt x="56072" y="190500"/>
                </a:lnTo>
                <a:lnTo>
                  <a:pt x="39455" y="180340"/>
                </a:lnTo>
                <a:lnTo>
                  <a:pt x="29206" y="170180"/>
                </a:lnTo>
                <a:lnTo>
                  <a:pt x="25704" y="161290"/>
                </a:lnTo>
                <a:lnTo>
                  <a:pt x="29206" y="151130"/>
                </a:lnTo>
                <a:lnTo>
                  <a:pt x="39455" y="140970"/>
                </a:lnTo>
                <a:lnTo>
                  <a:pt x="56072" y="132080"/>
                </a:lnTo>
                <a:lnTo>
                  <a:pt x="78676" y="123190"/>
                </a:lnTo>
                <a:lnTo>
                  <a:pt x="105949" y="123190"/>
                </a:lnTo>
                <a:lnTo>
                  <a:pt x="105117" y="120650"/>
                </a:lnTo>
                <a:lnTo>
                  <a:pt x="103606" y="116840"/>
                </a:lnTo>
                <a:lnTo>
                  <a:pt x="108254" y="115570"/>
                </a:lnTo>
                <a:lnTo>
                  <a:pt x="113106" y="114300"/>
                </a:lnTo>
                <a:lnTo>
                  <a:pt x="148514" y="114300"/>
                </a:lnTo>
                <a:lnTo>
                  <a:pt x="150850" y="110490"/>
                </a:lnTo>
                <a:lnTo>
                  <a:pt x="157901" y="110490"/>
                </a:lnTo>
                <a:lnTo>
                  <a:pt x="165100" y="109220"/>
                </a:lnTo>
                <a:lnTo>
                  <a:pt x="316944" y="109220"/>
                </a:lnTo>
                <a:lnTo>
                  <a:pt x="287997" y="97790"/>
                </a:lnTo>
                <a:lnTo>
                  <a:pt x="288800" y="92710"/>
                </a:lnTo>
                <a:lnTo>
                  <a:pt x="96735" y="92710"/>
                </a:lnTo>
                <a:lnTo>
                  <a:pt x="95758" y="87630"/>
                </a:lnTo>
                <a:lnTo>
                  <a:pt x="94894" y="83820"/>
                </a:lnTo>
                <a:lnTo>
                  <a:pt x="94234" y="78740"/>
                </a:lnTo>
                <a:lnTo>
                  <a:pt x="92470" y="60960"/>
                </a:lnTo>
                <a:lnTo>
                  <a:pt x="93402" y="45720"/>
                </a:lnTo>
                <a:lnTo>
                  <a:pt x="96905" y="34290"/>
                </a:lnTo>
                <a:lnTo>
                  <a:pt x="102857" y="26670"/>
                </a:lnTo>
                <a:lnTo>
                  <a:pt x="104990" y="25400"/>
                </a:lnTo>
                <a:lnTo>
                  <a:pt x="167692" y="25400"/>
                </a:lnTo>
                <a:lnTo>
                  <a:pt x="161547" y="20320"/>
                </a:lnTo>
                <a:lnTo>
                  <a:pt x="143586" y="8890"/>
                </a:lnTo>
                <a:lnTo>
                  <a:pt x="126463" y="2540"/>
                </a:lnTo>
                <a:lnTo>
                  <a:pt x="110540" y="0"/>
                </a:lnTo>
                <a:close/>
              </a:path>
              <a:path w="360045" h="321309">
                <a:moveTo>
                  <a:pt x="222792" y="285750"/>
                </a:moveTo>
                <a:lnTo>
                  <a:pt x="179997" y="285750"/>
                </a:lnTo>
                <a:lnTo>
                  <a:pt x="198436" y="300990"/>
                </a:lnTo>
                <a:lnTo>
                  <a:pt x="216401" y="312420"/>
                </a:lnTo>
                <a:lnTo>
                  <a:pt x="233528" y="320040"/>
                </a:lnTo>
                <a:lnTo>
                  <a:pt x="249453" y="321310"/>
                </a:lnTo>
                <a:lnTo>
                  <a:pt x="257022" y="321310"/>
                </a:lnTo>
                <a:lnTo>
                  <a:pt x="263931" y="320040"/>
                </a:lnTo>
                <a:lnTo>
                  <a:pt x="270002" y="316230"/>
                </a:lnTo>
                <a:lnTo>
                  <a:pt x="282521" y="304800"/>
                </a:lnTo>
                <a:lnTo>
                  <a:pt x="286714" y="295910"/>
                </a:lnTo>
                <a:lnTo>
                  <a:pt x="246908" y="295910"/>
                </a:lnTo>
                <a:lnTo>
                  <a:pt x="233133" y="292100"/>
                </a:lnTo>
                <a:lnTo>
                  <a:pt x="222792" y="285750"/>
                </a:lnTo>
                <a:close/>
              </a:path>
              <a:path w="360045" h="321309">
                <a:moveTo>
                  <a:pt x="263245" y="229870"/>
                </a:moveTo>
                <a:lnTo>
                  <a:pt x="96761" y="229870"/>
                </a:lnTo>
                <a:lnTo>
                  <a:pt x="106428" y="231140"/>
                </a:lnTo>
                <a:lnTo>
                  <a:pt x="116305" y="233680"/>
                </a:lnTo>
                <a:lnTo>
                  <a:pt x="136563" y="236220"/>
                </a:lnTo>
                <a:lnTo>
                  <a:pt x="142820" y="243840"/>
                </a:lnTo>
                <a:lnTo>
                  <a:pt x="149156" y="252730"/>
                </a:lnTo>
                <a:lnTo>
                  <a:pt x="161988" y="267970"/>
                </a:lnTo>
                <a:lnTo>
                  <a:pt x="147020" y="279400"/>
                </a:lnTo>
                <a:lnTo>
                  <a:pt x="133208" y="288290"/>
                </a:lnTo>
                <a:lnTo>
                  <a:pt x="120928" y="294640"/>
                </a:lnTo>
                <a:lnTo>
                  <a:pt x="110553" y="295910"/>
                </a:lnTo>
                <a:lnTo>
                  <a:pt x="167707" y="295910"/>
                </a:lnTo>
                <a:lnTo>
                  <a:pt x="179997" y="285750"/>
                </a:lnTo>
                <a:lnTo>
                  <a:pt x="222792" y="285750"/>
                </a:lnTo>
                <a:lnTo>
                  <a:pt x="216587" y="281940"/>
                </a:lnTo>
                <a:lnTo>
                  <a:pt x="198031" y="267970"/>
                </a:lnTo>
                <a:lnTo>
                  <a:pt x="210861" y="252730"/>
                </a:lnTo>
                <a:lnTo>
                  <a:pt x="213573" y="248920"/>
                </a:lnTo>
                <a:lnTo>
                  <a:pt x="179997" y="248920"/>
                </a:lnTo>
                <a:lnTo>
                  <a:pt x="170472" y="237490"/>
                </a:lnTo>
                <a:lnTo>
                  <a:pt x="222401" y="237490"/>
                </a:lnTo>
                <a:lnTo>
                  <a:pt x="223443" y="236220"/>
                </a:lnTo>
                <a:lnTo>
                  <a:pt x="243692" y="233680"/>
                </a:lnTo>
                <a:lnTo>
                  <a:pt x="253570" y="231140"/>
                </a:lnTo>
                <a:lnTo>
                  <a:pt x="263245" y="229870"/>
                </a:lnTo>
                <a:close/>
              </a:path>
              <a:path w="360045" h="321309">
                <a:moveTo>
                  <a:pt x="289591" y="229870"/>
                </a:moveTo>
                <a:lnTo>
                  <a:pt x="263245" y="229870"/>
                </a:lnTo>
                <a:lnTo>
                  <a:pt x="264236" y="233680"/>
                </a:lnTo>
                <a:lnTo>
                  <a:pt x="265087" y="238760"/>
                </a:lnTo>
                <a:lnTo>
                  <a:pt x="265760" y="242570"/>
                </a:lnTo>
                <a:lnTo>
                  <a:pt x="267516" y="260350"/>
                </a:lnTo>
                <a:lnTo>
                  <a:pt x="266584" y="276860"/>
                </a:lnTo>
                <a:lnTo>
                  <a:pt x="263086" y="288290"/>
                </a:lnTo>
                <a:lnTo>
                  <a:pt x="257149" y="294640"/>
                </a:lnTo>
                <a:lnTo>
                  <a:pt x="246908" y="295910"/>
                </a:lnTo>
                <a:lnTo>
                  <a:pt x="286714" y="295910"/>
                </a:lnTo>
                <a:lnTo>
                  <a:pt x="290309" y="288290"/>
                </a:lnTo>
                <a:lnTo>
                  <a:pt x="293229" y="265430"/>
                </a:lnTo>
                <a:lnTo>
                  <a:pt x="291147" y="238760"/>
                </a:lnTo>
                <a:lnTo>
                  <a:pt x="290372" y="233680"/>
                </a:lnTo>
                <a:lnTo>
                  <a:pt x="289591" y="229870"/>
                </a:lnTo>
                <a:close/>
              </a:path>
              <a:path w="360045" h="321309">
                <a:moveTo>
                  <a:pt x="222401" y="237490"/>
                </a:moveTo>
                <a:lnTo>
                  <a:pt x="189509" y="237490"/>
                </a:lnTo>
                <a:lnTo>
                  <a:pt x="179997" y="248920"/>
                </a:lnTo>
                <a:lnTo>
                  <a:pt x="213573" y="248920"/>
                </a:lnTo>
                <a:lnTo>
                  <a:pt x="217190" y="243840"/>
                </a:lnTo>
                <a:lnTo>
                  <a:pt x="222401" y="237490"/>
                </a:lnTo>
                <a:close/>
              </a:path>
              <a:path w="360045" h="321309">
                <a:moveTo>
                  <a:pt x="316944" y="109220"/>
                </a:moveTo>
                <a:lnTo>
                  <a:pt x="194900" y="109220"/>
                </a:lnTo>
                <a:lnTo>
                  <a:pt x="202103" y="110490"/>
                </a:lnTo>
                <a:lnTo>
                  <a:pt x="209156" y="110490"/>
                </a:lnTo>
                <a:lnTo>
                  <a:pt x="213046" y="116840"/>
                </a:lnTo>
                <a:lnTo>
                  <a:pt x="234981" y="154940"/>
                </a:lnTo>
                <a:lnTo>
                  <a:pt x="238188" y="161290"/>
                </a:lnTo>
                <a:lnTo>
                  <a:pt x="216911" y="199390"/>
                </a:lnTo>
                <a:lnTo>
                  <a:pt x="202103" y="212090"/>
                </a:lnTo>
                <a:lnTo>
                  <a:pt x="317035" y="212090"/>
                </a:lnTo>
                <a:lnTo>
                  <a:pt x="325303" y="207010"/>
                </a:lnTo>
                <a:lnTo>
                  <a:pt x="241884" y="207010"/>
                </a:lnTo>
                <a:lnTo>
                  <a:pt x="245186" y="201930"/>
                </a:lnTo>
                <a:lnTo>
                  <a:pt x="248386" y="196850"/>
                </a:lnTo>
                <a:lnTo>
                  <a:pt x="249885" y="194310"/>
                </a:lnTo>
                <a:lnTo>
                  <a:pt x="251421" y="190500"/>
                </a:lnTo>
                <a:lnTo>
                  <a:pt x="278587" y="190500"/>
                </a:lnTo>
                <a:lnTo>
                  <a:pt x="278132" y="189230"/>
                </a:lnTo>
                <a:lnTo>
                  <a:pt x="274588" y="180340"/>
                </a:lnTo>
                <a:lnTo>
                  <a:pt x="270703" y="170180"/>
                </a:lnTo>
                <a:lnTo>
                  <a:pt x="266496" y="161290"/>
                </a:lnTo>
                <a:lnTo>
                  <a:pt x="270606" y="151130"/>
                </a:lnTo>
                <a:lnTo>
                  <a:pt x="274426" y="142240"/>
                </a:lnTo>
                <a:lnTo>
                  <a:pt x="277939" y="132080"/>
                </a:lnTo>
                <a:lnTo>
                  <a:pt x="278394" y="130810"/>
                </a:lnTo>
                <a:lnTo>
                  <a:pt x="251434" y="130810"/>
                </a:lnTo>
                <a:lnTo>
                  <a:pt x="249897" y="128270"/>
                </a:lnTo>
                <a:lnTo>
                  <a:pt x="248399" y="124460"/>
                </a:lnTo>
                <a:lnTo>
                  <a:pt x="245186" y="119380"/>
                </a:lnTo>
                <a:lnTo>
                  <a:pt x="241884" y="114300"/>
                </a:lnTo>
                <a:lnTo>
                  <a:pt x="325228" y="114300"/>
                </a:lnTo>
                <a:lnTo>
                  <a:pt x="316944" y="109220"/>
                </a:lnTo>
                <a:close/>
              </a:path>
              <a:path w="360045" h="321309">
                <a:moveTo>
                  <a:pt x="137746" y="190500"/>
                </a:moveTo>
                <a:lnTo>
                  <a:pt x="108572" y="190500"/>
                </a:lnTo>
                <a:lnTo>
                  <a:pt x="110109" y="194310"/>
                </a:lnTo>
                <a:lnTo>
                  <a:pt x="111594" y="196850"/>
                </a:lnTo>
                <a:lnTo>
                  <a:pt x="114808" y="201930"/>
                </a:lnTo>
                <a:lnTo>
                  <a:pt x="116471" y="204470"/>
                </a:lnTo>
                <a:lnTo>
                  <a:pt x="118097" y="207010"/>
                </a:lnTo>
                <a:lnTo>
                  <a:pt x="147984" y="207010"/>
                </a:lnTo>
                <a:lnTo>
                  <a:pt x="147007" y="205740"/>
                </a:lnTo>
                <a:lnTo>
                  <a:pt x="143124" y="199390"/>
                </a:lnTo>
                <a:lnTo>
                  <a:pt x="137746" y="190500"/>
                </a:lnTo>
                <a:close/>
              </a:path>
              <a:path w="360045" h="321309">
                <a:moveTo>
                  <a:pt x="278587" y="190500"/>
                </a:moveTo>
                <a:lnTo>
                  <a:pt x="251421" y="190500"/>
                </a:lnTo>
                <a:lnTo>
                  <a:pt x="253212" y="195580"/>
                </a:lnTo>
                <a:lnTo>
                  <a:pt x="254863" y="200660"/>
                </a:lnTo>
                <a:lnTo>
                  <a:pt x="256387" y="204470"/>
                </a:lnTo>
                <a:lnTo>
                  <a:pt x="251752" y="205740"/>
                </a:lnTo>
                <a:lnTo>
                  <a:pt x="246900" y="207010"/>
                </a:lnTo>
                <a:lnTo>
                  <a:pt x="325303" y="207010"/>
                </a:lnTo>
                <a:lnTo>
                  <a:pt x="339772" y="198120"/>
                </a:lnTo>
                <a:lnTo>
                  <a:pt x="281317" y="198120"/>
                </a:lnTo>
                <a:lnTo>
                  <a:pt x="278587" y="190500"/>
                </a:lnTo>
                <a:close/>
              </a:path>
              <a:path w="360045" h="321309">
                <a:moveTo>
                  <a:pt x="105949" y="123190"/>
                </a:moveTo>
                <a:lnTo>
                  <a:pt x="78676" y="123190"/>
                </a:lnTo>
                <a:lnTo>
                  <a:pt x="81854" y="132080"/>
                </a:lnTo>
                <a:lnTo>
                  <a:pt x="85390" y="142240"/>
                </a:lnTo>
                <a:lnTo>
                  <a:pt x="89261" y="151130"/>
                </a:lnTo>
                <a:lnTo>
                  <a:pt x="93446" y="161290"/>
                </a:lnTo>
                <a:lnTo>
                  <a:pt x="89261" y="170180"/>
                </a:lnTo>
                <a:lnTo>
                  <a:pt x="85390" y="180340"/>
                </a:lnTo>
                <a:lnTo>
                  <a:pt x="81854" y="189230"/>
                </a:lnTo>
                <a:lnTo>
                  <a:pt x="78676" y="198120"/>
                </a:lnTo>
                <a:lnTo>
                  <a:pt x="105949" y="198120"/>
                </a:lnTo>
                <a:lnTo>
                  <a:pt x="106781" y="195580"/>
                </a:lnTo>
                <a:lnTo>
                  <a:pt x="108572" y="190500"/>
                </a:lnTo>
                <a:lnTo>
                  <a:pt x="137746" y="190500"/>
                </a:lnTo>
                <a:lnTo>
                  <a:pt x="135458" y="186690"/>
                </a:lnTo>
                <a:lnTo>
                  <a:pt x="131830" y="180340"/>
                </a:lnTo>
                <a:lnTo>
                  <a:pt x="128350" y="173990"/>
                </a:lnTo>
                <a:lnTo>
                  <a:pt x="125012" y="167640"/>
                </a:lnTo>
                <a:lnTo>
                  <a:pt x="121805" y="161290"/>
                </a:lnTo>
                <a:lnTo>
                  <a:pt x="125012" y="154940"/>
                </a:lnTo>
                <a:lnTo>
                  <a:pt x="128350" y="147320"/>
                </a:lnTo>
                <a:lnTo>
                  <a:pt x="131830" y="140970"/>
                </a:lnTo>
                <a:lnTo>
                  <a:pt x="135458" y="134620"/>
                </a:lnTo>
                <a:lnTo>
                  <a:pt x="137738" y="130810"/>
                </a:lnTo>
                <a:lnTo>
                  <a:pt x="108572" y="130810"/>
                </a:lnTo>
                <a:lnTo>
                  <a:pt x="106781" y="125730"/>
                </a:lnTo>
                <a:lnTo>
                  <a:pt x="105949" y="123190"/>
                </a:lnTo>
                <a:close/>
              </a:path>
              <a:path w="360045" h="321309">
                <a:moveTo>
                  <a:pt x="339726" y="123190"/>
                </a:moveTo>
                <a:lnTo>
                  <a:pt x="281127" y="123190"/>
                </a:lnTo>
                <a:lnTo>
                  <a:pt x="303798" y="132080"/>
                </a:lnTo>
                <a:lnTo>
                  <a:pt x="320476" y="140970"/>
                </a:lnTo>
                <a:lnTo>
                  <a:pt x="330770" y="151130"/>
                </a:lnTo>
                <a:lnTo>
                  <a:pt x="334289" y="161290"/>
                </a:lnTo>
                <a:lnTo>
                  <a:pt x="330784" y="170180"/>
                </a:lnTo>
                <a:lnTo>
                  <a:pt x="320528" y="180340"/>
                </a:lnTo>
                <a:lnTo>
                  <a:pt x="303910" y="190500"/>
                </a:lnTo>
                <a:lnTo>
                  <a:pt x="281317" y="198120"/>
                </a:lnTo>
                <a:lnTo>
                  <a:pt x="339772" y="198120"/>
                </a:lnTo>
                <a:lnTo>
                  <a:pt x="354656" y="180340"/>
                </a:lnTo>
                <a:lnTo>
                  <a:pt x="359994" y="161290"/>
                </a:lnTo>
                <a:lnTo>
                  <a:pt x="354643" y="140970"/>
                </a:lnTo>
                <a:lnTo>
                  <a:pt x="339726" y="123190"/>
                </a:lnTo>
                <a:close/>
              </a:path>
              <a:path w="360045" h="321309">
                <a:moveTo>
                  <a:pt x="179997" y="132080"/>
                </a:moveTo>
                <a:lnTo>
                  <a:pt x="168738" y="134620"/>
                </a:lnTo>
                <a:lnTo>
                  <a:pt x="159546" y="139700"/>
                </a:lnTo>
                <a:lnTo>
                  <a:pt x="153350" y="149860"/>
                </a:lnTo>
                <a:lnTo>
                  <a:pt x="151079" y="161290"/>
                </a:lnTo>
                <a:lnTo>
                  <a:pt x="153350" y="171450"/>
                </a:lnTo>
                <a:lnTo>
                  <a:pt x="159546" y="181610"/>
                </a:lnTo>
                <a:lnTo>
                  <a:pt x="168738" y="187960"/>
                </a:lnTo>
                <a:lnTo>
                  <a:pt x="179997" y="189230"/>
                </a:lnTo>
                <a:lnTo>
                  <a:pt x="191259" y="187960"/>
                </a:lnTo>
                <a:lnTo>
                  <a:pt x="200459" y="181610"/>
                </a:lnTo>
                <a:lnTo>
                  <a:pt x="206664" y="171450"/>
                </a:lnTo>
                <a:lnTo>
                  <a:pt x="208940" y="161290"/>
                </a:lnTo>
                <a:lnTo>
                  <a:pt x="206664" y="149860"/>
                </a:lnTo>
                <a:lnTo>
                  <a:pt x="200459" y="139700"/>
                </a:lnTo>
                <a:lnTo>
                  <a:pt x="191259" y="134620"/>
                </a:lnTo>
                <a:lnTo>
                  <a:pt x="179997" y="132080"/>
                </a:lnTo>
                <a:close/>
              </a:path>
              <a:path w="360045" h="321309">
                <a:moveTo>
                  <a:pt x="148514" y="114300"/>
                </a:moveTo>
                <a:lnTo>
                  <a:pt x="118097" y="114300"/>
                </a:lnTo>
                <a:lnTo>
                  <a:pt x="116471" y="116840"/>
                </a:lnTo>
                <a:lnTo>
                  <a:pt x="114808" y="119380"/>
                </a:lnTo>
                <a:lnTo>
                  <a:pt x="113182" y="121920"/>
                </a:lnTo>
                <a:lnTo>
                  <a:pt x="111594" y="124460"/>
                </a:lnTo>
                <a:lnTo>
                  <a:pt x="110109" y="128270"/>
                </a:lnTo>
                <a:lnTo>
                  <a:pt x="108572" y="130810"/>
                </a:lnTo>
                <a:lnTo>
                  <a:pt x="137738" y="130810"/>
                </a:lnTo>
                <a:lnTo>
                  <a:pt x="143092" y="121920"/>
                </a:lnTo>
                <a:lnTo>
                  <a:pt x="146957" y="116840"/>
                </a:lnTo>
                <a:lnTo>
                  <a:pt x="148514" y="114300"/>
                </a:lnTo>
                <a:close/>
              </a:path>
              <a:path w="360045" h="321309">
                <a:moveTo>
                  <a:pt x="325228" y="114300"/>
                </a:moveTo>
                <a:lnTo>
                  <a:pt x="246926" y="114300"/>
                </a:lnTo>
                <a:lnTo>
                  <a:pt x="251790" y="115570"/>
                </a:lnTo>
                <a:lnTo>
                  <a:pt x="256438" y="116840"/>
                </a:lnTo>
                <a:lnTo>
                  <a:pt x="254965" y="120650"/>
                </a:lnTo>
                <a:lnTo>
                  <a:pt x="253276" y="125730"/>
                </a:lnTo>
                <a:lnTo>
                  <a:pt x="251434" y="130810"/>
                </a:lnTo>
                <a:lnTo>
                  <a:pt x="278394" y="130810"/>
                </a:lnTo>
                <a:lnTo>
                  <a:pt x="281127" y="123190"/>
                </a:lnTo>
                <a:lnTo>
                  <a:pt x="339726" y="123190"/>
                </a:lnTo>
                <a:lnTo>
                  <a:pt x="325228" y="114300"/>
                </a:lnTo>
                <a:close/>
              </a:path>
              <a:path w="360045" h="321309">
                <a:moveTo>
                  <a:pt x="167692" y="25400"/>
                </a:moveTo>
                <a:lnTo>
                  <a:pt x="110540" y="25400"/>
                </a:lnTo>
                <a:lnTo>
                  <a:pt x="120922" y="26670"/>
                </a:lnTo>
                <a:lnTo>
                  <a:pt x="133207" y="33020"/>
                </a:lnTo>
                <a:lnTo>
                  <a:pt x="147020" y="41910"/>
                </a:lnTo>
                <a:lnTo>
                  <a:pt x="161988" y="54610"/>
                </a:lnTo>
                <a:lnTo>
                  <a:pt x="155547" y="60960"/>
                </a:lnTo>
                <a:lnTo>
                  <a:pt x="149151" y="69850"/>
                </a:lnTo>
                <a:lnTo>
                  <a:pt x="142818" y="77470"/>
                </a:lnTo>
                <a:lnTo>
                  <a:pt x="136563" y="86360"/>
                </a:lnTo>
                <a:lnTo>
                  <a:pt x="106418" y="90170"/>
                </a:lnTo>
                <a:lnTo>
                  <a:pt x="96735" y="92710"/>
                </a:lnTo>
                <a:lnTo>
                  <a:pt x="263321" y="92710"/>
                </a:lnTo>
                <a:lnTo>
                  <a:pt x="253631" y="90170"/>
                </a:lnTo>
                <a:lnTo>
                  <a:pt x="223443" y="86360"/>
                </a:lnTo>
                <a:lnTo>
                  <a:pt x="221654" y="83820"/>
                </a:lnTo>
                <a:lnTo>
                  <a:pt x="170459" y="83820"/>
                </a:lnTo>
                <a:lnTo>
                  <a:pt x="179997" y="72390"/>
                </a:lnTo>
                <a:lnTo>
                  <a:pt x="212955" y="72390"/>
                </a:lnTo>
                <a:lnTo>
                  <a:pt x="210842" y="69850"/>
                </a:lnTo>
                <a:lnTo>
                  <a:pt x="204441" y="60960"/>
                </a:lnTo>
                <a:lnTo>
                  <a:pt x="197993" y="54610"/>
                </a:lnTo>
                <a:lnTo>
                  <a:pt x="212963" y="41910"/>
                </a:lnTo>
                <a:lnTo>
                  <a:pt x="222832" y="35560"/>
                </a:lnTo>
                <a:lnTo>
                  <a:pt x="179984" y="35560"/>
                </a:lnTo>
                <a:lnTo>
                  <a:pt x="167692" y="25400"/>
                </a:lnTo>
                <a:close/>
              </a:path>
              <a:path w="360045" h="321309">
                <a:moveTo>
                  <a:pt x="286768" y="25400"/>
                </a:moveTo>
                <a:lnTo>
                  <a:pt x="254990" y="25400"/>
                </a:lnTo>
                <a:lnTo>
                  <a:pt x="257136" y="26670"/>
                </a:lnTo>
                <a:lnTo>
                  <a:pt x="263664" y="35560"/>
                </a:lnTo>
                <a:lnTo>
                  <a:pt x="267125" y="48260"/>
                </a:lnTo>
                <a:lnTo>
                  <a:pt x="267138" y="68580"/>
                </a:lnTo>
                <a:lnTo>
                  <a:pt x="263321" y="92710"/>
                </a:lnTo>
                <a:lnTo>
                  <a:pt x="288800" y="92710"/>
                </a:lnTo>
                <a:lnTo>
                  <a:pt x="292813" y="67310"/>
                </a:lnTo>
                <a:lnTo>
                  <a:pt x="291949" y="40640"/>
                </a:lnTo>
                <a:lnTo>
                  <a:pt x="286768" y="25400"/>
                </a:lnTo>
                <a:close/>
              </a:path>
              <a:path w="360045" h="321309">
                <a:moveTo>
                  <a:pt x="212955" y="72390"/>
                </a:moveTo>
                <a:lnTo>
                  <a:pt x="179997" y="72390"/>
                </a:lnTo>
                <a:lnTo>
                  <a:pt x="189509" y="83820"/>
                </a:lnTo>
                <a:lnTo>
                  <a:pt x="221654" y="83820"/>
                </a:lnTo>
                <a:lnTo>
                  <a:pt x="217181" y="77470"/>
                </a:lnTo>
                <a:lnTo>
                  <a:pt x="212955" y="72390"/>
                </a:lnTo>
                <a:close/>
              </a:path>
              <a:path w="360045" h="321309">
                <a:moveTo>
                  <a:pt x="257022" y="0"/>
                </a:moveTo>
                <a:lnTo>
                  <a:pt x="249453" y="0"/>
                </a:lnTo>
                <a:lnTo>
                  <a:pt x="233528" y="2540"/>
                </a:lnTo>
                <a:lnTo>
                  <a:pt x="216400" y="8890"/>
                </a:lnTo>
                <a:lnTo>
                  <a:pt x="198430" y="20320"/>
                </a:lnTo>
                <a:lnTo>
                  <a:pt x="179984" y="35560"/>
                </a:lnTo>
                <a:lnTo>
                  <a:pt x="222832" y="35560"/>
                </a:lnTo>
                <a:lnTo>
                  <a:pt x="226780" y="33020"/>
                </a:lnTo>
                <a:lnTo>
                  <a:pt x="239069" y="26670"/>
                </a:lnTo>
                <a:lnTo>
                  <a:pt x="249453" y="25400"/>
                </a:lnTo>
                <a:lnTo>
                  <a:pt x="286768" y="25400"/>
                </a:lnTo>
                <a:lnTo>
                  <a:pt x="284609" y="19050"/>
                </a:lnTo>
                <a:lnTo>
                  <a:pt x="270002" y="5080"/>
                </a:lnTo>
                <a:lnTo>
                  <a:pt x="263931" y="1270"/>
                </a:lnTo>
                <a:lnTo>
                  <a:pt x="2570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09998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AFC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43334" y="10229414"/>
            <a:ext cx="363855" cy="286385"/>
          </a:xfrm>
          <a:custGeom>
            <a:avLst/>
            <a:gdLst/>
            <a:ahLst/>
            <a:cxnLst/>
            <a:rect l="l" t="t" r="r" b="b"/>
            <a:pathLst>
              <a:path w="363854" h="286384">
                <a:moveTo>
                  <a:pt x="108204" y="12"/>
                </a:moveTo>
                <a:lnTo>
                  <a:pt x="102120" y="2476"/>
                </a:lnTo>
                <a:lnTo>
                  <a:pt x="99707" y="4864"/>
                </a:lnTo>
                <a:lnTo>
                  <a:pt x="0" y="241693"/>
                </a:lnTo>
                <a:lnTo>
                  <a:pt x="2946" y="248932"/>
                </a:lnTo>
                <a:lnTo>
                  <a:pt x="50826" y="266725"/>
                </a:lnTo>
                <a:lnTo>
                  <a:pt x="93537" y="277585"/>
                </a:lnTo>
                <a:lnTo>
                  <a:pt x="137202" y="284123"/>
                </a:lnTo>
                <a:lnTo>
                  <a:pt x="181673" y="286308"/>
                </a:lnTo>
                <a:lnTo>
                  <a:pt x="226137" y="284123"/>
                </a:lnTo>
                <a:lnTo>
                  <a:pt x="269798" y="277585"/>
                </a:lnTo>
                <a:lnTo>
                  <a:pt x="312507" y="266725"/>
                </a:lnTo>
                <a:lnTo>
                  <a:pt x="326528" y="261620"/>
                </a:lnTo>
                <a:lnTo>
                  <a:pt x="181673" y="261620"/>
                </a:lnTo>
                <a:lnTo>
                  <a:pt x="142733" y="259849"/>
                </a:lnTo>
                <a:lnTo>
                  <a:pt x="104436" y="254550"/>
                </a:lnTo>
                <a:lnTo>
                  <a:pt x="66900" y="245744"/>
                </a:lnTo>
                <a:lnTo>
                  <a:pt x="30238" y="233451"/>
                </a:lnTo>
                <a:lnTo>
                  <a:pt x="116547" y="28473"/>
                </a:lnTo>
                <a:lnTo>
                  <a:pt x="273580" y="28473"/>
                </a:lnTo>
                <a:lnTo>
                  <a:pt x="267797" y="14735"/>
                </a:lnTo>
                <a:lnTo>
                  <a:pt x="181663" y="14735"/>
                </a:lnTo>
                <a:lnTo>
                  <a:pt x="147520" y="11375"/>
                </a:lnTo>
                <a:lnTo>
                  <a:pt x="114617" y="1295"/>
                </a:lnTo>
                <a:lnTo>
                  <a:pt x="111582" y="38"/>
                </a:lnTo>
                <a:lnTo>
                  <a:pt x="108204" y="12"/>
                </a:lnTo>
                <a:close/>
              </a:path>
              <a:path w="363854" h="286384">
                <a:moveTo>
                  <a:pt x="273580" y="28473"/>
                </a:moveTo>
                <a:lnTo>
                  <a:pt x="246786" y="28473"/>
                </a:lnTo>
                <a:lnTo>
                  <a:pt x="333095" y="233451"/>
                </a:lnTo>
                <a:lnTo>
                  <a:pt x="296428" y="245744"/>
                </a:lnTo>
                <a:lnTo>
                  <a:pt x="258894" y="254550"/>
                </a:lnTo>
                <a:lnTo>
                  <a:pt x="220604" y="259849"/>
                </a:lnTo>
                <a:lnTo>
                  <a:pt x="181673" y="261620"/>
                </a:lnTo>
                <a:lnTo>
                  <a:pt x="326528" y="261620"/>
                </a:lnTo>
                <a:lnTo>
                  <a:pt x="354114" y="251574"/>
                </a:lnTo>
                <a:lnTo>
                  <a:pt x="360387" y="248932"/>
                </a:lnTo>
                <a:lnTo>
                  <a:pt x="363347" y="241693"/>
                </a:lnTo>
                <a:lnTo>
                  <a:pt x="273580" y="28473"/>
                </a:lnTo>
                <a:close/>
              </a:path>
              <a:path w="363854" h="286384">
                <a:moveTo>
                  <a:pt x="149352" y="213652"/>
                </a:moveTo>
                <a:lnTo>
                  <a:pt x="133896" y="213652"/>
                </a:lnTo>
                <a:lnTo>
                  <a:pt x="127635" y="219925"/>
                </a:lnTo>
                <a:lnTo>
                  <a:pt x="127685" y="235419"/>
                </a:lnTo>
                <a:lnTo>
                  <a:pt x="133896" y="241642"/>
                </a:lnTo>
                <a:lnTo>
                  <a:pt x="149352" y="241642"/>
                </a:lnTo>
                <a:lnTo>
                  <a:pt x="155562" y="235419"/>
                </a:lnTo>
                <a:lnTo>
                  <a:pt x="155613" y="219925"/>
                </a:lnTo>
                <a:lnTo>
                  <a:pt x="149352" y="213652"/>
                </a:lnTo>
                <a:close/>
              </a:path>
              <a:path w="363854" h="286384">
                <a:moveTo>
                  <a:pt x="203339" y="208000"/>
                </a:moveTo>
                <a:lnTo>
                  <a:pt x="187883" y="208000"/>
                </a:lnTo>
                <a:lnTo>
                  <a:pt x="181622" y="214261"/>
                </a:lnTo>
                <a:lnTo>
                  <a:pt x="181622" y="229717"/>
                </a:lnTo>
                <a:lnTo>
                  <a:pt x="187883" y="235978"/>
                </a:lnTo>
                <a:lnTo>
                  <a:pt x="203339" y="235978"/>
                </a:lnTo>
                <a:lnTo>
                  <a:pt x="209600" y="229717"/>
                </a:lnTo>
                <a:lnTo>
                  <a:pt x="209600" y="214261"/>
                </a:lnTo>
                <a:lnTo>
                  <a:pt x="203339" y="208000"/>
                </a:lnTo>
                <a:close/>
              </a:path>
              <a:path w="363854" h="286384">
                <a:moveTo>
                  <a:pt x="104101" y="193598"/>
                </a:moveTo>
                <a:lnTo>
                  <a:pt x="88646" y="193598"/>
                </a:lnTo>
                <a:lnTo>
                  <a:pt x="82384" y="199872"/>
                </a:lnTo>
                <a:lnTo>
                  <a:pt x="82384" y="215315"/>
                </a:lnTo>
                <a:lnTo>
                  <a:pt x="88646" y="221589"/>
                </a:lnTo>
                <a:lnTo>
                  <a:pt x="104101" y="221589"/>
                </a:lnTo>
                <a:lnTo>
                  <a:pt x="110363" y="215315"/>
                </a:lnTo>
                <a:lnTo>
                  <a:pt x="110363" y="199872"/>
                </a:lnTo>
                <a:lnTo>
                  <a:pt x="104101" y="193598"/>
                </a:lnTo>
                <a:close/>
              </a:path>
              <a:path w="363854" h="286384">
                <a:moveTo>
                  <a:pt x="283438" y="189484"/>
                </a:moveTo>
                <a:lnTo>
                  <a:pt x="267995" y="189484"/>
                </a:lnTo>
                <a:lnTo>
                  <a:pt x="261721" y="195745"/>
                </a:lnTo>
                <a:lnTo>
                  <a:pt x="261721" y="211201"/>
                </a:lnTo>
                <a:lnTo>
                  <a:pt x="267995" y="217462"/>
                </a:lnTo>
                <a:lnTo>
                  <a:pt x="283438" y="217462"/>
                </a:lnTo>
                <a:lnTo>
                  <a:pt x="289712" y="211201"/>
                </a:lnTo>
                <a:lnTo>
                  <a:pt x="289712" y="195745"/>
                </a:lnTo>
                <a:lnTo>
                  <a:pt x="283438" y="189484"/>
                </a:lnTo>
                <a:close/>
              </a:path>
              <a:path w="363854" h="286384">
                <a:moveTo>
                  <a:pt x="237782" y="179209"/>
                </a:moveTo>
                <a:lnTo>
                  <a:pt x="222338" y="179209"/>
                </a:lnTo>
                <a:lnTo>
                  <a:pt x="216065" y="185470"/>
                </a:lnTo>
                <a:lnTo>
                  <a:pt x="216166" y="201015"/>
                </a:lnTo>
                <a:lnTo>
                  <a:pt x="222338" y="207187"/>
                </a:lnTo>
                <a:lnTo>
                  <a:pt x="237782" y="207187"/>
                </a:lnTo>
                <a:lnTo>
                  <a:pt x="243954" y="201015"/>
                </a:lnTo>
                <a:lnTo>
                  <a:pt x="244055" y="185470"/>
                </a:lnTo>
                <a:lnTo>
                  <a:pt x="237782" y="179209"/>
                </a:lnTo>
                <a:close/>
              </a:path>
              <a:path w="363854" h="286384">
                <a:moveTo>
                  <a:pt x="164782" y="173037"/>
                </a:moveTo>
                <a:lnTo>
                  <a:pt x="149326" y="173037"/>
                </a:lnTo>
                <a:lnTo>
                  <a:pt x="143141" y="179209"/>
                </a:lnTo>
                <a:lnTo>
                  <a:pt x="143052" y="194754"/>
                </a:lnTo>
                <a:lnTo>
                  <a:pt x="149326" y="201015"/>
                </a:lnTo>
                <a:lnTo>
                  <a:pt x="164782" y="201015"/>
                </a:lnTo>
                <a:lnTo>
                  <a:pt x="171043" y="194754"/>
                </a:lnTo>
                <a:lnTo>
                  <a:pt x="170954" y="179209"/>
                </a:lnTo>
                <a:lnTo>
                  <a:pt x="164782" y="173037"/>
                </a:lnTo>
                <a:close/>
              </a:path>
              <a:path w="363854" h="286384">
                <a:moveTo>
                  <a:pt x="95338" y="146812"/>
                </a:moveTo>
                <a:lnTo>
                  <a:pt x="79895" y="146812"/>
                </a:lnTo>
                <a:lnTo>
                  <a:pt x="73621" y="153073"/>
                </a:lnTo>
                <a:lnTo>
                  <a:pt x="73621" y="168529"/>
                </a:lnTo>
                <a:lnTo>
                  <a:pt x="79895" y="174790"/>
                </a:lnTo>
                <a:lnTo>
                  <a:pt x="95338" y="174790"/>
                </a:lnTo>
                <a:lnTo>
                  <a:pt x="101612" y="168529"/>
                </a:lnTo>
                <a:lnTo>
                  <a:pt x="101612" y="153073"/>
                </a:lnTo>
                <a:lnTo>
                  <a:pt x="95338" y="146812"/>
                </a:lnTo>
                <a:close/>
              </a:path>
              <a:path w="363854" h="286384">
                <a:moveTo>
                  <a:pt x="208470" y="142176"/>
                </a:moveTo>
                <a:lnTo>
                  <a:pt x="193027" y="142176"/>
                </a:lnTo>
                <a:lnTo>
                  <a:pt x="186753" y="148450"/>
                </a:lnTo>
                <a:lnTo>
                  <a:pt x="186753" y="163893"/>
                </a:lnTo>
                <a:lnTo>
                  <a:pt x="193027" y="170167"/>
                </a:lnTo>
                <a:lnTo>
                  <a:pt x="208470" y="170167"/>
                </a:lnTo>
                <a:lnTo>
                  <a:pt x="214744" y="163893"/>
                </a:lnTo>
                <a:lnTo>
                  <a:pt x="214744" y="148450"/>
                </a:lnTo>
                <a:lnTo>
                  <a:pt x="208470" y="142176"/>
                </a:lnTo>
                <a:close/>
              </a:path>
              <a:path w="363854" h="286384">
                <a:moveTo>
                  <a:pt x="140868" y="131381"/>
                </a:moveTo>
                <a:lnTo>
                  <a:pt x="125412" y="131381"/>
                </a:lnTo>
                <a:lnTo>
                  <a:pt x="119151" y="137655"/>
                </a:lnTo>
                <a:lnTo>
                  <a:pt x="119151" y="153098"/>
                </a:lnTo>
                <a:lnTo>
                  <a:pt x="125412" y="159372"/>
                </a:lnTo>
                <a:lnTo>
                  <a:pt x="140868" y="159372"/>
                </a:lnTo>
                <a:lnTo>
                  <a:pt x="147129" y="153098"/>
                </a:lnTo>
                <a:lnTo>
                  <a:pt x="147129" y="137655"/>
                </a:lnTo>
                <a:lnTo>
                  <a:pt x="140868" y="131381"/>
                </a:lnTo>
                <a:close/>
              </a:path>
              <a:path w="363854" h="286384">
                <a:moveTo>
                  <a:pt x="268135" y="127774"/>
                </a:moveTo>
                <a:lnTo>
                  <a:pt x="252691" y="127774"/>
                </a:lnTo>
                <a:lnTo>
                  <a:pt x="246418" y="134035"/>
                </a:lnTo>
                <a:lnTo>
                  <a:pt x="246418" y="149491"/>
                </a:lnTo>
                <a:lnTo>
                  <a:pt x="252691" y="155765"/>
                </a:lnTo>
                <a:lnTo>
                  <a:pt x="268135" y="155765"/>
                </a:lnTo>
                <a:lnTo>
                  <a:pt x="274408" y="149491"/>
                </a:lnTo>
                <a:lnTo>
                  <a:pt x="274408" y="134035"/>
                </a:lnTo>
                <a:lnTo>
                  <a:pt x="268135" y="127774"/>
                </a:lnTo>
                <a:close/>
              </a:path>
              <a:path w="363854" h="286384">
                <a:moveTo>
                  <a:pt x="232651" y="100533"/>
                </a:moveTo>
                <a:lnTo>
                  <a:pt x="217208" y="100533"/>
                </a:lnTo>
                <a:lnTo>
                  <a:pt x="210934" y="106794"/>
                </a:lnTo>
                <a:lnTo>
                  <a:pt x="210934" y="122250"/>
                </a:lnTo>
                <a:lnTo>
                  <a:pt x="217208" y="128511"/>
                </a:lnTo>
                <a:lnTo>
                  <a:pt x="232651" y="128511"/>
                </a:lnTo>
                <a:lnTo>
                  <a:pt x="238925" y="122250"/>
                </a:lnTo>
                <a:lnTo>
                  <a:pt x="238925" y="106794"/>
                </a:lnTo>
                <a:lnTo>
                  <a:pt x="232651" y="100533"/>
                </a:lnTo>
                <a:close/>
              </a:path>
              <a:path w="363854" h="286384">
                <a:moveTo>
                  <a:pt x="183286" y="93853"/>
                </a:moveTo>
                <a:lnTo>
                  <a:pt x="167830" y="93853"/>
                </a:lnTo>
                <a:lnTo>
                  <a:pt x="161569" y="100114"/>
                </a:lnTo>
                <a:lnTo>
                  <a:pt x="161569" y="115570"/>
                </a:lnTo>
                <a:lnTo>
                  <a:pt x="167830" y="121831"/>
                </a:lnTo>
                <a:lnTo>
                  <a:pt x="183286" y="121831"/>
                </a:lnTo>
                <a:lnTo>
                  <a:pt x="189560" y="115570"/>
                </a:lnTo>
                <a:lnTo>
                  <a:pt x="189560" y="100114"/>
                </a:lnTo>
                <a:lnTo>
                  <a:pt x="183286" y="93853"/>
                </a:lnTo>
                <a:close/>
              </a:path>
              <a:path w="363854" h="286384">
                <a:moveTo>
                  <a:pt x="121069" y="86639"/>
                </a:moveTo>
                <a:lnTo>
                  <a:pt x="105613" y="86639"/>
                </a:lnTo>
                <a:lnTo>
                  <a:pt x="99352" y="92913"/>
                </a:lnTo>
                <a:lnTo>
                  <a:pt x="99352" y="108356"/>
                </a:lnTo>
                <a:lnTo>
                  <a:pt x="105613" y="114630"/>
                </a:lnTo>
                <a:lnTo>
                  <a:pt x="121069" y="114630"/>
                </a:lnTo>
                <a:lnTo>
                  <a:pt x="127330" y="108356"/>
                </a:lnTo>
                <a:lnTo>
                  <a:pt x="127330" y="92913"/>
                </a:lnTo>
                <a:lnTo>
                  <a:pt x="121069" y="86639"/>
                </a:lnTo>
                <a:close/>
              </a:path>
              <a:path w="363854" h="286384">
                <a:moveTo>
                  <a:pt x="164782" y="50647"/>
                </a:moveTo>
                <a:lnTo>
                  <a:pt x="149326" y="50647"/>
                </a:lnTo>
                <a:lnTo>
                  <a:pt x="143052" y="56921"/>
                </a:lnTo>
                <a:lnTo>
                  <a:pt x="143052" y="72377"/>
                </a:lnTo>
                <a:lnTo>
                  <a:pt x="149326" y="78638"/>
                </a:lnTo>
                <a:lnTo>
                  <a:pt x="164782" y="78638"/>
                </a:lnTo>
                <a:lnTo>
                  <a:pt x="171043" y="72377"/>
                </a:lnTo>
                <a:lnTo>
                  <a:pt x="171043" y="56921"/>
                </a:lnTo>
                <a:lnTo>
                  <a:pt x="164782" y="50647"/>
                </a:lnTo>
                <a:close/>
              </a:path>
              <a:path w="363854" h="286384">
                <a:moveTo>
                  <a:pt x="235216" y="44996"/>
                </a:moveTo>
                <a:lnTo>
                  <a:pt x="219773" y="44996"/>
                </a:lnTo>
                <a:lnTo>
                  <a:pt x="213499" y="51257"/>
                </a:lnTo>
                <a:lnTo>
                  <a:pt x="213499" y="66713"/>
                </a:lnTo>
                <a:lnTo>
                  <a:pt x="219773" y="72974"/>
                </a:lnTo>
                <a:lnTo>
                  <a:pt x="235216" y="72974"/>
                </a:lnTo>
                <a:lnTo>
                  <a:pt x="241490" y="66713"/>
                </a:lnTo>
                <a:lnTo>
                  <a:pt x="241490" y="51257"/>
                </a:lnTo>
                <a:lnTo>
                  <a:pt x="235216" y="44996"/>
                </a:lnTo>
                <a:close/>
              </a:path>
              <a:path w="363854" h="286384">
                <a:moveTo>
                  <a:pt x="246786" y="28473"/>
                </a:moveTo>
                <a:lnTo>
                  <a:pt x="116547" y="28473"/>
                </a:lnTo>
                <a:lnTo>
                  <a:pt x="148641" y="36703"/>
                </a:lnTo>
                <a:lnTo>
                  <a:pt x="181667" y="39446"/>
                </a:lnTo>
                <a:lnTo>
                  <a:pt x="214692" y="36703"/>
                </a:lnTo>
                <a:lnTo>
                  <a:pt x="246786" y="28473"/>
                </a:lnTo>
                <a:close/>
              </a:path>
              <a:path w="363854" h="286384">
                <a:moveTo>
                  <a:pt x="255143" y="0"/>
                </a:moveTo>
                <a:lnTo>
                  <a:pt x="251752" y="38"/>
                </a:lnTo>
                <a:lnTo>
                  <a:pt x="248729" y="1295"/>
                </a:lnTo>
                <a:lnTo>
                  <a:pt x="215812" y="11375"/>
                </a:lnTo>
                <a:lnTo>
                  <a:pt x="181663" y="14735"/>
                </a:lnTo>
                <a:lnTo>
                  <a:pt x="267797" y="14735"/>
                </a:lnTo>
                <a:lnTo>
                  <a:pt x="263626" y="4864"/>
                </a:lnTo>
                <a:lnTo>
                  <a:pt x="261226" y="2476"/>
                </a:lnTo>
                <a:lnTo>
                  <a:pt x="2551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39995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F7A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77520" y="10175693"/>
            <a:ext cx="317500" cy="360045"/>
          </a:xfrm>
          <a:custGeom>
            <a:avLst/>
            <a:gdLst/>
            <a:ahLst/>
            <a:cxnLst/>
            <a:rect l="l" t="t" r="r" b="b"/>
            <a:pathLst>
              <a:path w="317500" h="360045">
                <a:moveTo>
                  <a:pt x="127106" y="323799"/>
                </a:moveTo>
                <a:lnTo>
                  <a:pt x="59258" y="323799"/>
                </a:lnTo>
                <a:lnTo>
                  <a:pt x="65036" y="327266"/>
                </a:lnTo>
                <a:lnTo>
                  <a:pt x="71335" y="329857"/>
                </a:lnTo>
                <a:lnTo>
                  <a:pt x="78016" y="331457"/>
                </a:lnTo>
                <a:lnTo>
                  <a:pt x="83845" y="358546"/>
                </a:lnTo>
                <a:lnTo>
                  <a:pt x="87591" y="359968"/>
                </a:lnTo>
                <a:lnTo>
                  <a:pt x="94488" y="360019"/>
                </a:lnTo>
                <a:lnTo>
                  <a:pt x="101358" y="360019"/>
                </a:lnTo>
                <a:lnTo>
                  <a:pt x="105054" y="358546"/>
                </a:lnTo>
                <a:lnTo>
                  <a:pt x="111023" y="330733"/>
                </a:lnTo>
                <a:lnTo>
                  <a:pt x="117424" y="328904"/>
                </a:lnTo>
                <a:lnTo>
                  <a:pt x="123456" y="326186"/>
                </a:lnTo>
                <a:lnTo>
                  <a:pt x="127106" y="323799"/>
                </a:lnTo>
                <a:close/>
              </a:path>
              <a:path w="317500" h="360045">
                <a:moveTo>
                  <a:pt x="35496" y="188379"/>
                </a:moveTo>
                <a:lnTo>
                  <a:pt x="31902" y="190042"/>
                </a:lnTo>
                <a:lnTo>
                  <a:pt x="22123" y="200063"/>
                </a:lnTo>
                <a:lnTo>
                  <a:pt x="20612" y="203847"/>
                </a:lnTo>
                <a:lnTo>
                  <a:pt x="34975" y="227330"/>
                </a:lnTo>
                <a:lnTo>
                  <a:pt x="31534" y="233337"/>
                </a:lnTo>
                <a:lnTo>
                  <a:pt x="28879" y="239903"/>
                </a:lnTo>
                <a:lnTo>
                  <a:pt x="27292" y="246900"/>
                </a:lnTo>
                <a:lnTo>
                  <a:pt x="1485" y="252869"/>
                </a:lnTo>
                <a:lnTo>
                  <a:pt x="76" y="256654"/>
                </a:lnTo>
                <a:lnTo>
                  <a:pt x="0" y="270865"/>
                </a:lnTo>
                <a:lnTo>
                  <a:pt x="1485" y="274751"/>
                </a:lnTo>
                <a:lnTo>
                  <a:pt x="27533" y="280708"/>
                </a:lnTo>
                <a:lnTo>
                  <a:pt x="29298" y="287680"/>
                </a:lnTo>
                <a:lnTo>
                  <a:pt x="32092" y="294297"/>
                </a:lnTo>
                <a:lnTo>
                  <a:pt x="35750" y="300266"/>
                </a:lnTo>
                <a:lnTo>
                  <a:pt x="21526" y="323316"/>
                </a:lnTo>
                <a:lnTo>
                  <a:pt x="23139" y="327088"/>
                </a:lnTo>
                <a:lnTo>
                  <a:pt x="32791" y="337146"/>
                </a:lnTo>
                <a:lnTo>
                  <a:pt x="36487" y="338759"/>
                </a:lnTo>
                <a:lnTo>
                  <a:pt x="59258" y="323799"/>
                </a:lnTo>
                <a:lnTo>
                  <a:pt x="127106" y="323799"/>
                </a:lnTo>
                <a:lnTo>
                  <a:pt x="128892" y="322630"/>
                </a:lnTo>
                <a:lnTo>
                  <a:pt x="166855" y="322630"/>
                </a:lnTo>
                <a:lnTo>
                  <a:pt x="166966" y="322351"/>
                </a:lnTo>
                <a:lnTo>
                  <a:pt x="152031" y="297853"/>
                </a:lnTo>
                <a:lnTo>
                  <a:pt x="154651" y="293090"/>
                </a:lnTo>
                <a:lnTo>
                  <a:pt x="93167" y="293090"/>
                </a:lnTo>
                <a:lnTo>
                  <a:pt x="81941" y="290732"/>
                </a:lnTo>
                <a:lnTo>
                  <a:pt x="72774" y="284310"/>
                </a:lnTo>
                <a:lnTo>
                  <a:pt x="66592" y="274804"/>
                </a:lnTo>
                <a:lnTo>
                  <a:pt x="64325" y="263194"/>
                </a:lnTo>
                <a:lnTo>
                  <a:pt x="66592" y="251623"/>
                </a:lnTo>
                <a:lnTo>
                  <a:pt x="72774" y="242177"/>
                </a:lnTo>
                <a:lnTo>
                  <a:pt x="81941" y="235811"/>
                </a:lnTo>
                <a:lnTo>
                  <a:pt x="93167" y="233476"/>
                </a:lnTo>
                <a:lnTo>
                  <a:pt x="154763" y="233476"/>
                </a:lnTo>
                <a:lnTo>
                  <a:pt x="154457" y="232740"/>
                </a:lnTo>
                <a:lnTo>
                  <a:pt x="151180" y="227152"/>
                </a:lnTo>
                <a:lnTo>
                  <a:pt x="165829" y="203238"/>
                </a:lnTo>
                <a:lnTo>
                  <a:pt x="58191" y="203238"/>
                </a:lnTo>
                <a:lnTo>
                  <a:pt x="35496" y="188379"/>
                </a:lnTo>
                <a:close/>
              </a:path>
              <a:path w="317500" h="360045">
                <a:moveTo>
                  <a:pt x="166855" y="322630"/>
                </a:moveTo>
                <a:lnTo>
                  <a:pt x="128892" y="322630"/>
                </a:lnTo>
                <a:lnTo>
                  <a:pt x="152031" y="337781"/>
                </a:lnTo>
                <a:lnTo>
                  <a:pt x="155676" y="336194"/>
                </a:lnTo>
                <a:lnTo>
                  <a:pt x="160591" y="331165"/>
                </a:lnTo>
                <a:lnTo>
                  <a:pt x="165468" y="326110"/>
                </a:lnTo>
                <a:lnTo>
                  <a:pt x="166855" y="322630"/>
                </a:lnTo>
                <a:close/>
              </a:path>
              <a:path w="317500" h="360045">
                <a:moveTo>
                  <a:pt x="154763" y="233476"/>
                </a:moveTo>
                <a:lnTo>
                  <a:pt x="93167" y="233476"/>
                </a:lnTo>
                <a:lnTo>
                  <a:pt x="104368" y="235811"/>
                </a:lnTo>
                <a:lnTo>
                  <a:pt x="113534" y="242177"/>
                </a:lnTo>
                <a:lnTo>
                  <a:pt x="119724" y="251623"/>
                </a:lnTo>
                <a:lnTo>
                  <a:pt x="121996" y="263194"/>
                </a:lnTo>
                <a:lnTo>
                  <a:pt x="119724" y="274804"/>
                </a:lnTo>
                <a:lnTo>
                  <a:pt x="113534" y="284310"/>
                </a:lnTo>
                <a:lnTo>
                  <a:pt x="104368" y="290732"/>
                </a:lnTo>
                <a:lnTo>
                  <a:pt x="93167" y="293090"/>
                </a:lnTo>
                <a:lnTo>
                  <a:pt x="154651" y="293090"/>
                </a:lnTo>
                <a:lnTo>
                  <a:pt x="155105" y="292265"/>
                </a:lnTo>
                <a:lnTo>
                  <a:pt x="157505" y="286092"/>
                </a:lnTo>
                <a:lnTo>
                  <a:pt x="158978" y="279628"/>
                </a:lnTo>
                <a:lnTo>
                  <a:pt x="186105" y="273354"/>
                </a:lnTo>
                <a:lnTo>
                  <a:pt x="187534" y="269671"/>
                </a:lnTo>
                <a:lnTo>
                  <a:pt x="187604" y="255270"/>
                </a:lnTo>
                <a:lnTo>
                  <a:pt x="186105" y="251536"/>
                </a:lnTo>
                <a:lnTo>
                  <a:pt x="158623" y="245148"/>
                </a:lnTo>
                <a:lnTo>
                  <a:pt x="156946" y="238734"/>
                </a:lnTo>
                <a:lnTo>
                  <a:pt x="154763" y="233476"/>
                </a:lnTo>
                <a:close/>
              </a:path>
              <a:path w="317500" h="360045">
                <a:moveTo>
                  <a:pt x="204419" y="121462"/>
                </a:moveTo>
                <a:lnTo>
                  <a:pt x="156845" y="169151"/>
                </a:lnTo>
                <a:lnTo>
                  <a:pt x="247053" y="259664"/>
                </a:lnTo>
                <a:lnTo>
                  <a:pt x="258235" y="267133"/>
                </a:lnTo>
                <a:lnTo>
                  <a:pt x="270916" y="269671"/>
                </a:lnTo>
                <a:lnTo>
                  <a:pt x="283596" y="267247"/>
                </a:lnTo>
                <a:lnTo>
                  <a:pt x="294779" y="259829"/>
                </a:lnTo>
                <a:lnTo>
                  <a:pt x="302202" y="248630"/>
                </a:lnTo>
                <a:lnTo>
                  <a:pt x="302232" y="248475"/>
                </a:lnTo>
                <a:lnTo>
                  <a:pt x="265950" y="248475"/>
                </a:lnTo>
                <a:lnTo>
                  <a:pt x="260578" y="243103"/>
                </a:lnTo>
                <a:lnTo>
                  <a:pt x="260578" y="229920"/>
                </a:lnTo>
                <a:lnTo>
                  <a:pt x="265950" y="224548"/>
                </a:lnTo>
                <a:lnTo>
                  <a:pt x="302469" y="224548"/>
                </a:lnTo>
                <a:lnTo>
                  <a:pt x="302202" y="223174"/>
                </a:lnTo>
                <a:lnTo>
                  <a:pt x="294779" y="211975"/>
                </a:lnTo>
                <a:lnTo>
                  <a:pt x="204419" y="121462"/>
                </a:lnTo>
                <a:close/>
              </a:path>
              <a:path w="317500" h="360045">
                <a:moveTo>
                  <a:pt x="302469" y="224548"/>
                </a:moveTo>
                <a:lnTo>
                  <a:pt x="279133" y="224548"/>
                </a:lnTo>
                <a:lnTo>
                  <a:pt x="284530" y="229920"/>
                </a:lnTo>
                <a:lnTo>
                  <a:pt x="284480" y="243103"/>
                </a:lnTo>
                <a:lnTo>
                  <a:pt x="279133" y="248475"/>
                </a:lnTo>
                <a:lnTo>
                  <a:pt x="302232" y="248475"/>
                </a:lnTo>
                <a:lnTo>
                  <a:pt x="304555" y="236524"/>
                </a:lnTo>
                <a:lnTo>
                  <a:pt x="304658" y="235811"/>
                </a:lnTo>
                <a:lnTo>
                  <a:pt x="302469" y="224548"/>
                </a:lnTo>
                <a:close/>
              </a:path>
              <a:path w="317500" h="360045">
                <a:moveTo>
                  <a:pt x="100037" y="166154"/>
                </a:moveTo>
                <a:lnTo>
                  <a:pt x="86271" y="166154"/>
                </a:lnTo>
                <a:lnTo>
                  <a:pt x="82600" y="167703"/>
                </a:lnTo>
                <a:lnTo>
                  <a:pt x="76593" y="195326"/>
                </a:lnTo>
                <a:lnTo>
                  <a:pt x="70027" y="197027"/>
                </a:lnTo>
                <a:lnTo>
                  <a:pt x="63842" y="199758"/>
                </a:lnTo>
                <a:lnTo>
                  <a:pt x="58191" y="203238"/>
                </a:lnTo>
                <a:lnTo>
                  <a:pt x="165829" y="203238"/>
                </a:lnTo>
                <a:lnTo>
                  <a:pt x="166039" y="202895"/>
                </a:lnTo>
                <a:lnTo>
                  <a:pt x="127520" y="202895"/>
                </a:lnTo>
                <a:lnTo>
                  <a:pt x="122034" y="199567"/>
                </a:lnTo>
                <a:lnTo>
                  <a:pt x="116065" y="196977"/>
                </a:lnTo>
                <a:lnTo>
                  <a:pt x="109689" y="195326"/>
                </a:lnTo>
                <a:lnTo>
                  <a:pt x="103682" y="167703"/>
                </a:lnTo>
                <a:lnTo>
                  <a:pt x="100037" y="166154"/>
                </a:lnTo>
                <a:close/>
              </a:path>
              <a:path w="317500" h="360045">
                <a:moveTo>
                  <a:pt x="151130" y="187426"/>
                </a:moveTo>
                <a:lnTo>
                  <a:pt x="127520" y="202895"/>
                </a:lnTo>
                <a:lnTo>
                  <a:pt x="166039" y="202895"/>
                </a:lnTo>
                <a:lnTo>
                  <a:pt x="164528" y="199161"/>
                </a:lnTo>
                <a:lnTo>
                  <a:pt x="154825" y="189052"/>
                </a:lnTo>
                <a:lnTo>
                  <a:pt x="151130" y="187426"/>
                </a:lnTo>
                <a:close/>
              </a:path>
              <a:path w="317500" h="360045">
                <a:moveTo>
                  <a:pt x="42075" y="56591"/>
                </a:moveTo>
                <a:lnTo>
                  <a:pt x="36093" y="59880"/>
                </a:lnTo>
                <a:lnTo>
                  <a:pt x="35674" y="67729"/>
                </a:lnTo>
                <a:lnTo>
                  <a:pt x="35611" y="84466"/>
                </a:lnTo>
                <a:lnTo>
                  <a:pt x="39201" y="100850"/>
                </a:lnTo>
                <a:lnTo>
                  <a:pt x="69458" y="139958"/>
                </a:lnTo>
                <a:lnTo>
                  <a:pt x="111899" y="152488"/>
                </a:lnTo>
                <a:lnTo>
                  <a:pt x="123975" y="153080"/>
                </a:lnTo>
                <a:lnTo>
                  <a:pt x="133665" y="154905"/>
                </a:lnTo>
                <a:lnTo>
                  <a:pt x="142115" y="158096"/>
                </a:lnTo>
                <a:lnTo>
                  <a:pt x="150469" y="162788"/>
                </a:lnTo>
                <a:lnTo>
                  <a:pt x="198170" y="115087"/>
                </a:lnTo>
                <a:lnTo>
                  <a:pt x="193433" y="106818"/>
                </a:lnTo>
                <a:lnTo>
                  <a:pt x="190142" y="98628"/>
                </a:lnTo>
                <a:lnTo>
                  <a:pt x="84162" y="98628"/>
                </a:lnTo>
                <a:lnTo>
                  <a:pt x="79285" y="93713"/>
                </a:lnTo>
                <a:lnTo>
                  <a:pt x="42075" y="56591"/>
                </a:lnTo>
                <a:close/>
              </a:path>
              <a:path w="317500" h="360045">
                <a:moveTo>
                  <a:pt x="294260" y="103251"/>
                </a:moveTo>
                <a:lnTo>
                  <a:pt x="225844" y="103251"/>
                </a:lnTo>
                <a:lnTo>
                  <a:pt x="228498" y="106629"/>
                </a:lnTo>
                <a:lnTo>
                  <a:pt x="231482" y="109550"/>
                </a:lnTo>
                <a:lnTo>
                  <a:pt x="234823" y="111988"/>
                </a:lnTo>
                <a:lnTo>
                  <a:pt x="231851" y="129362"/>
                </a:lnTo>
                <a:lnTo>
                  <a:pt x="233667" y="131102"/>
                </a:lnTo>
                <a:lnTo>
                  <a:pt x="237731" y="132842"/>
                </a:lnTo>
                <a:lnTo>
                  <a:pt x="241795" y="134531"/>
                </a:lnTo>
                <a:lnTo>
                  <a:pt x="244297" y="134531"/>
                </a:lnTo>
                <a:lnTo>
                  <a:pt x="254622" y="119773"/>
                </a:lnTo>
                <a:lnTo>
                  <a:pt x="265482" y="119773"/>
                </a:lnTo>
                <a:lnTo>
                  <a:pt x="266725" y="119570"/>
                </a:lnTo>
                <a:lnTo>
                  <a:pt x="287811" y="119570"/>
                </a:lnTo>
                <a:lnTo>
                  <a:pt x="286346" y="111137"/>
                </a:lnTo>
                <a:lnTo>
                  <a:pt x="289521" y="108661"/>
                </a:lnTo>
                <a:lnTo>
                  <a:pt x="292417" y="105689"/>
                </a:lnTo>
                <a:lnTo>
                  <a:pt x="294260" y="103251"/>
                </a:lnTo>
                <a:close/>
              </a:path>
              <a:path w="317500" h="360045">
                <a:moveTo>
                  <a:pt x="287811" y="119570"/>
                </a:moveTo>
                <a:lnTo>
                  <a:pt x="266725" y="119570"/>
                </a:lnTo>
                <a:lnTo>
                  <a:pt x="276948" y="134226"/>
                </a:lnTo>
                <a:lnTo>
                  <a:pt x="279450" y="134162"/>
                </a:lnTo>
                <a:lnTo>
                  <a:pt x="283540" y="132461"/>
                </a:lnTo>
                <a:lnTo>
                  <a:pt x="287642" y="130797"/>
                </a:lnTo>
                <a:lnTo>
                  <a:pt x="289445" y="128981"/>
                </a:lnTo>
                <a:lnTo>
                  <a:pt x="287811" y="119570"/>
                </a:lnTo>
                <a:close/>
              </a:path>
              <a:path w="317500" h="360045">
                <a:moveTo>
                  <a:pt x="265482" y="119773"/>
                </a:moveTo>
                <a:lnTo>
                  <a:pt x="254622" y="119773"/>
                </a:lnTo>
                <a:lnTo>
                  <a:pt x="258635" y="120319"/>
                </a:lnTo>
                <a:lnTo>
                  <a:pt x="262686" y="120230"/>
                </a:lnTo>
                <a:lnTo>
                  <a:pt x="265482" y="119773"/>
                </a:lnTo>
                <a:close/>
              </a:path>
              <a:path w="317500" h="360045">
                <a:moveTo>
                  <a:pt x="208267" y="48387"/>
                </a:moveTo>
                <a:lnTo>
                  <a:pt x="206476" y="50190"/>
                </a:lnTo>
                <a:lnTo>
                  <a:pt x="204812" y="54267"/>
                </a:lnTo>
                <a:lnTo>
                  <a:pt x="203098" y="58369"/>
                </a:lnTo>
                <a:lnTo>
                  <a:pt x="203098" y="60921"/>
                </a:lnTo>
                <a:lnTo>
                  <a:pt x="217170" y="70929"/>
                </a:lnTo>
                <a:lnTo>
                  <a:pt x="216720" y="74396"/>
                </a:lnTo>
                <a:lnTo>
                  <a:pt x="216674" y="79502"/>
                </a:lnTo>
                <a:lnTo>
                  <a:pt x="217411" y="83832"/>
                </a:lnTo>
                <a:lnTo>
                  <a:pt x="203474" y="93713"/>
                </a:lnTo>
                <a:lnTo>
                  <a:pt x="203454" y="96329"/>
                </a:lnTo>
                <a:lnTo>
                  <a:pt x="205130" y="100393"/>
                </a:lnTo>
                <a:lnTo>
                  <a:pt x="206768" y="104508"/>
                </a:lnTo>
                <a:lnTo>
                  <a:pt x="208559" y="106324"/>
                </a:lnTo>
                <a:lnTo>
                  <a:pt x="225844" y="103251"/>
                </a:lnTo>
                <a:lnTo>
                  <a:pt x="294260" y="103251"/>
                </a:lnTo>
                <a:lnTo>
                  <a:pt x="294855" y="102463"/>
                </a:lnTo>
                <a:lnTo>
                  <a:pt x="314537" y="102463"/>
                </a:lnTo>
                <a:lnTo>
                  <a:pt x="316160" y="98540"/>
                </a:lnTo>
                <a:lnTo>
                  <a:pt x="317423" y="95554"/>
                </a:lnTo>
                <a:lnTo>
                  <a:pt x="317423" y="95136"/>
                </a:lnTo>
                <a:lnTo>
                  <a:pt x="259902" y="95136"/>
                </a:lnTo>
                <a:lnTo>
                  <a:pt x="252957" y="93713"/>
                </a:lnTo>
                <a:lnTo>
                  <a:pt x="247101" y="89802"/>
                </a:lnTo>
                <a:lnTo>
                  <a:pt x="243039" y="83667"/>
                </a:lnTo>
                <a:lnTo>
                  <a:pt x="241627" y="76450"/>
                </a:lnTo>
                <a:lnTo>
                  <a:pt x="243025" y="69491"/>
                </a:lnTo>
                <a:lnTo>
                  <a:pt x="246917" y="63565"/>
                </a:lnTo>
                <a:lnTo>
                  <a:pt x="252984" y="59448"/>
                </a:lnTo>
                <a:lnTo>
                  <a:pt x="260164" y="58045"/>
                </a:lnTo>
                <a:lnTo>
                  <a:pt x="317085" y="58045"/>
                </a:lnTo>
                <a:lnTo>
                  <a:pt x="317080" y="57594"/>
                </a:lnTo>
                <a:lnTo>
                  <a:pt x="315391" y="53530"/>
                </a:lnTo>
                <a:lnTo>
                  <a:pt x="314485" y="51282"/>
                </a:lnTo>
                <a:lnTo>
                  <a:pt x="224878" y="51282"/>
                </a:lnTo>
                <a:lnTo>
                  <a:pt x="208267" y="48387"/>
                </a:lnTo>
                <a:close/>
              </a:path>
              <a:path w="317500" h="360045">
                <a:moveTo>
                  <a:pt x="314537" y="102463"/>
                </a:moveTo>
                <a:lnTo>
                  <a:pt x="294855" y="102463"/>
                </a:lnTo>
                <a:lnTo>
                  <a:pt x="312267" y="105511"/>
                </a:lnTo>
                <a:lnTo>
                  <a:pt x="314032" y="103695"/>
                </a:lnTo>
                <a:lnTo>
                  <a:pt x="314537" y="102463"/>
                </a:lnTo>
                <a:close/>
              </a:path>
              <a:path w="317500" h="360045">
                <a:moveTo>
                  <a:pt x="109740" y="0"/>
                </a:moveTo>
                <a:lnTo>
                  <a:pt x="93141" y="8521"/>
                </a:lnTo>
                <a:lnTo>
                  <a:pt x="133654" y="49060"/>
                </a:lnTo>
                <a:lnTo>
                  <a:pt x="133629" y="57162"/>
                </a:lnTo>
                <a:lnTo>
                  <a:pt x="96965" y="93764"/>
                </a:lnTo>
                <a:lnTo>
                  <a:pt x="92125" y="98628"/>
                </a:lnTo>
                <a:lnTo>
                  <a:pt x="190142" y="98628"/>
                </a:lnTo>
                <a:lnTo>
                  <a:pt x="188146" y="89018"/>
                </a:lnTo>
                <a:lnTo>
                  <a:pt x="182008" y="47894"/>
                </a:lnTo>
                <a:lnTo>
                  <a:pt x="153445" y="12678"/>
                </a:lnTo>
                <a:lnTo>
                  <a:pt x="112471" y="38"/>
                </a:lnTo>
                <a:lnTo>
                  <a:pt x="109740" y="0"/>
                </a:lnTo>
                <a:close/>
              </a:path>
              <a:path w="317500" h="360045">
                <a:moveTo>
                  <a:pt x="317085" y="58045"/>
                </a:moveTo>
                <a:lnTo>
                  <a:pt x="260164" y="58045"/>
                </a:lnTo>
                <a:lnTo>
                  <a:pt x="267090" y="59470"/>
                </a:lnTo>
                <a:lnTo>
                  <a:pt x="272982" y="63406"/>
                </a:lnTo>
                <a:lnTo>
                  <a:pt x="277063" y="69532"/>
                </a:lnTo>
                <a:lnTo>
                  <a:pt x="278417" y="76450"/>
                </a:lnTo>
                <a:lnTo>
                  <a:pt x="278418" y="77012"/>
                </a:lnTo>
                <a:lnTo>
                  <a:pt x="277074" y="83667"/>
                </a:lnTo>
                <a:lnTo>
                  <a:pt x="273169" y="89606"/>
                </a:lnTo>
                <a:lnTo>
                  <a:pt x="267093" y="93713"/>
                </a:lnTo>
                <a:lnTo>
                  <a:pt x="259902" y="95136"/>
                </a:lnTo>
                <a:lnTo>
                  <a:pt x="317423" y="95136"/>
                </a:lnTo>
                <a:lnTo>
                  <a:pt x="317423" y="92989"/>
                </a:lnTo>
                <a:lnTo>
                  <a:pt x="302844" y="82664"/>
                </a:lnTo>
                <a:lnTo>
                  <a:pt x="303364" y="78600"/>
                </a:lnTo>
                <a:lnTo>
                  <a:pt x="303415" y="74396"/>
                </a:lnTo>
                <a:lnTo>
                  <a:pt x="302793" y="70269"/>
                </a:lnTo>
                <a:lnTo>
                  <a:pt x="317106" y="60185"/>
                </a:lnTo>
                <a:lnTo>
                  <a:pt x="317085" y="58045"/>
                </a:lnTo>
                <a:close/>
              </a:path>
              <a:path w="317500" h="360045">
                <a:moveTo>
                  <a:pt x="243535" y="19723"/>
                </a:moveTo>
                <a:lnTo>
                  <a:pt x="241058" y="19786"/>
                </a:lnTo>
                <a:lnTo>
                  <a:pt x="232918" y="23126"/>
                </a:lnTo>
                <a:lnTo>
                  <a:pt x="231051" y="24917"/>
                </a:lnTo>
                <a:lnTo>
                  <a:pt x="234035" y="41821"/>
                </a:lnTo>
                <a:lnTo>
                  <a:pt x="230441" y="44513"/>
                </a:lnTo>
                <a:lnTo>
                  <a:pt x="227355" y="47777"/>
                </a:lnTo>
                <a:lnTo>
                  <a:pt x="224878" y="51282"/>
                </a:lnTo>
                <a:lnTo>
                  <a:pt x="314485" y="51282"/>
                </a:lnTo>
                <a:lnTo>
                  <a:pt x="314224" y="50634"/>
                </a:lnTo>
                <a:lnTo>
                  <a:pt x="294754" y="50634"/>
                </a:lnTo>
                <a:lnTo>
                  <a:pt x="292150" y="47117"/>
                </a:lnTo>
                <a:lnTo>
                  <a:pt x="289102" y="44069"/>
                </a:lnTo>
                <a:lnTo>
                  <a:pt x="285699" y="41579"/>
                </a:lnTo>
                <a:lnTo>
                  <a:pt x="287065" y="33616"/>
                </a:lnTo>
                <a:lnTo>
                  <a:pt x="253238" y="33616"/>
                </a:lnTo>
                <a:lnTo>
                  <a:pt x="243535" y="19723"/>
                </a:lnTo>
                <a:close/>
              </a:path>
              <a:path w="317500" h="360045">
                <a:moveTo>
                  <a:pt x="311950" y="47599"/>
                </a:moveTo>
                <a:lnTo>
                  <a:pt x="294754" y="50634"/>
                </a:lnTo>
                <a:lnTo>
                  <a:pt x="314224" y="50634"/>
                </a:lnTo>
                <a:lnTo>
                  <a:pt x="313728" y="49403"/>
                </a:lnTo>
                <a:lnTo>
                  <a:pt x="311950" y="47599"/>
                </a:lnTo>
                <a:close/>
              </a:path>
              <a:path w="317500" h="360045">
                <a:moveTo>
                  <a:pt x="262039" y="32931"/>
                </a:moveTo>
                <a:lnTo>
                  <a:pt x="257619" y="32931"/>
                </a:lnTo>
                <a:lnTo>
                  <a:pt x="253238" y="33616"/>
                </a:lnTo>
                <a:lnTo>
                  <a:pt x="287065" y="33616"/>
                </a:lnTo>
                <a:lnTo>
                  <a:pt x="266331" y="33566"/>
                </a:lnTo>
                <a:lnTo>
                  <a:pt x="262039" y="32931"/>
                </a:lnTo>
                <a:close/>
              </a:path>
              <a:path w="317500" h="360045">
                <a:moveTo>
                  <a:pt x="276199" y="19367"/>
                </a:moveTo>
                <a:lnTo>
                  <a:pt x="266331" y="33566"/>
                </a:lnTo>
                <a:lnTo>
                  <a:pt x="287073" y="33566"/>
                </a:lnTo>
                <a:lnTo>
                  <a:pt x="288607" y="24625"/>
                </a:lnTo>
                <a:lnTo>
                  <a:pt x="286842" y="22847"/>
                </a:lnTo>
                <a:lnTo>
                  <a:pt x="278701" y="19418"/>
                </a:lnTo>
                <a:lnTo>
                  <a:pt x="276199" y="193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670003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E30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04997" y="10197000"/>
            <a:ext cx="360045" cy="373380"/>
          </a:xfrm>
          <a:custGeom>
            <a:avLst/>
            <a:gdLst/>
            <a:ahLst/>
            <a:cxnLst/>
            <a:rect l="l" t="t" r="r" b="b"/>
            <a:pathLst>
              <a:path w="360045" h="373379">
                <a:moveTo>
                  <a:pt x="354241" y="0"/>
                </a:moveTo>
                <a:lnTo>
                  <a:pt x="5753" y="0"/>
                </a:lnTo>
                <a:lnTo>
                  <a:pt x="0" y="5753"/>
                </a:lnTo>
                <a:lnTo>
                  <a:pt x="0" y="367093"/>
                </a:lnTo>
                <a:lnTo>
                  <a:pt x="5753" y="372846"/>
                </a:lnTo>
                <a:lnTo>
                  <a:pt x="19951" y="372846"/>
                </a:lnTo>
                <a:lnTo>
                  <a:pt x="25717" y="367093"/>
                </a:lnTo>
                <a:lnTo>
                  <a:pt x="25717" y="25717"/>
                </a:lnTo>
                <a:lnTo>
                  <a:pt x="354241" y="25717"/>
                </a:lnTo>
                <a:lnTo>
                  <a:pt x="359994" y="19964"/>
                </a:lnTo>
                <a:lnTo>
                  <a:pt x="359994" y="5753"/>
                </a:lnTo>
                <a:lnTo>
                  <a:pt x="354241" y="0"/>
                </a:lnTo>
                <a:close/>
              </a:path>
              <a:path w="360045" h="373379">
                <a:moveTo>
                  <a:pt x="354241" y="334289"/>
                </a:moveTo>
                <a:lnTo>
                  <a:pt x="82892" y="334289"/>
                </a:lnTo>
                <a:lnTo>
                  <a:pt x="77152" y="340029"/>
                </a:lnTo>
                <a:lnTo>
                  <a:pt x="77152" y="354241"/>
                </a:lnTo>
                <a:lnTo>
                  <a:pt x="82892" y="359994"/>
                </a:lnTo>
                <a:lnTo>
                  <a:pt x="354241" y="359994"/>
                </a:lnTo>
                <a:lnTo>
                  <a:pt x="359994" y="354241"/>
                </a:lnTo>
                <a:lnTo>
                  <a:pt x="359994" y="340029"/>
                </a:lnTo>
                <a:lnTo>
                  <a:pt x="354241" y="334289"/>
                </a:lnTo>
                <a:close/>
              </a:path>
              <a:path w="360045" h="373379">
                <a:moveTo>
                  <a:pt x="314998" y="265569"/>
                </a:moveTo>
                <a:lnTo>
                  <a:pt x="302485" y="268095"/>
                </a:lnTo>
                <a:lnTo>
                  <a:pt x="292268" y="274981"/>
                </a:lnTo>
                <a:lnTo>
                  <a:pt x="285380" y="285195"/>
                </a:lnTo>
                <a:lnTo>
                  <a:pt x="282854" y="297700"/>
                </a:lnTo>
                <a:lnTo>
                  <a:pt x="285380" y="310228"/>
                </a:lnTo>
                <a:lnTo>
                  <a:pt x="292268" y="320452"/>
                </a:lnTo>
                <a:lnTo>
                  <a:pt x="302485" y="327343"/>
                </a:lnTo>
                <a:lnTo>
                  <a:pt x="314998" y="329869"/>
                </a:lnTo>
                <a:lnTo>
                  <a:pt x="327510" y="327343"/>
                </a:lnTo>
                <a:lnTo>
                  <a:pt x="337727" y="320452"/>
                </a:lnTo>
                <a:lnTo>
                  <a:pt x="344616" y="310228"/>
                </a:lnTo>
                <a:lnTo>
                  <a:pt x="347141" y="297700"/>
                </a:lnTo>
                <a:lnTo>
                  <a:pt x="344616" y="285195"/>
                </a:lnTo>
                <a:lnTo>
                  <a:pt x="337727" y="274981"/>
                </a:lnTo>
                <a:lnTo>
                  <a:pt x="327510" y="268095"/>
                </a:lnTo>
                <a:lnTo>
                  <a:pt x="314998" y="265569"/>
                </a:lnTo>
                <a:close/>
              </a:path>
              <a:path w="360045" h="373379">
                <a:moveTo>
                  <a:pt x="242354" y="255854"/>
                </a:moveTo>
                <a:lnTo>
                  <a:pt x="113779" y="255854"/>
                </a:lnTo>
                <a:lnTo>
                  <a:pt x="99532" y="258737"/>
                </a:lnTo>
                <a:lnTo>
                  <a:pt x="87888" y="266596"/>
                </a:lnTo>
                <a:lnTo>
                  <a:pt x="80034" y="278244"/>
                </a:lnTo>
                <a:lnTo>
                  <a:pt x="77152" y="292493"/>
                </a:lnTo>
                <a:lnTo>
                  <a:pt x="80034" y="306744"/>
                </a:lnTo>
                <a:lnTo>
                  <a:pt x="87888" y="318396"/>
                </a:lnTo>
                <a:lnTo>
                  <a:pt x="99532" y="326260"/>
                </a:lnTo>
                <a:lnTo>
                  <a:pt x="113779" y="329145"/>
                </a:lnTo>
                <a:lnTo>
                  <a:pt x="119811" y="329145"/>
                </a:lnTo>
                <a:lnTo>
                  <a:pt x="124701" y="324230"/>
                </a:lnTo>
                <a:lnTo>
                  <a:pt x="124701" y="312178"/>
                </a:lnTo>
                <a:lnTo>
                  <a:pt x="119811" y="307276"/>
                </a:lnTo>
                <a:lnTo>
                  <a:pt x="105625" y="307276"/>
                </a:lnTo>
                <a:lnTo>
                  <a:pt x="98983" y="300647"/>
                </a:lnTo>
                <a:lnTo>
                  <a:pt x="98983" y="284340"/>
                </a:lnTo>
                <a:lnTo>
                  <a:pt x="105625" y="277710"/>
                </a:lnTo>
                <a:lnTo>
                  <a:pt x="275751" y="277710"/>
                </a:lnTo>
                <a:lnTo>
                  <a:pt x="268255" y="266596"/>
                </a:lnTo>
                <a:lnTo>
                  <a:pt x="256608" y="258737"/>
                </a:lnTo>
                <a:lnTo>
                  <a:pt x="242354" y="255854"/>
                </a:lnTo>
                <a:close/>
              </a:path>
              <a:path w="360045" h="373379">
                <a:moveTo>
                  <a:pt x="232333" y="281571"/>
                </a:moveTo>
                <a:lnTo>
                  <a:pt x="155575" y="281571"/>
                </a:lnTo>
                <a:lnTo>
                  <a:pt x="146323" y="283443"/>
                </a:lnTo>
                <a:lnTo>
                  <a:pt x="138761" y="288543"/>
                </a:lnTo>
                <a:lnTo>
                  <a:pt x="133659" y="296102"/>
                </a:lnTo>
                <a:lnTo>
                  <a:pt x="131787" y="305346"/>
                </a:lnTo>
                <a:lnTo>
                  <a:pt x="133659" y="314599"/>
                </a:lnTo>
                <a:lnTo>
                  <a:pt x="138761" y="322165"/>
                </a:lnTo>
                <a:lnTo>
                  <a:pt x="146323" y="327272"/>
                </a:lnTo>
                <a:lnTo>
                  <a:pt x="155575" y="329145"/>
                </a:lnTo>
                <a:lnTo>
                  <a:pt x="242354" y="329145"/>
                </a:lnTo>
                <a:lnTo>
                  <a:pt x="256608" y="326260"/>
                </a:lnTo>
                <a:lnTo>
                  <a:pt x="268255" y="318396"/>
                </a:lnTo>
                <a:lnTo>
                  <a:pt x="275753" y="307276"/>
                </a:lnTo>
                <a:lnTo>
                  <a:pt x="154520" y="307276"/>
                </a:lnTo>
                <a:lnTo>
                  <a:pt x="153619" y="306400"/>
                </a:lnTo>
                <a:lnTo>
                  <a:pt x="153619" y="304279"/>
                </a:lnTo>
                <a:lnTo>
                  <a:pt x="154520" y="303428"/>
                </a:lnTo>
                <a:lnTo>
                  <a:pt x="232333" y="303428"/>
                </a:lnTo>
                <a:lnTo>
                  <a:pt x="237197" y="298538"/>
                </a:lnTo>
                <a:lnTo>
                  <a:pt x="237197" y="286461"/>
                </a:lnTo>
                <a:lnTo>
                  <a:pt x="232333" y="281571"/>
                </a:lnTo>
                <a:close/>
              </a:path>
              <a:path w="360045" h="373379">
                <a:moveTo>
                  <a:pt x="275751" y="277710"/>
                </a:moveTo>
                <a:lnTo>
                  <a:pt x="250507" y="277710"/>
                </a:lnTo>
                <a:lnTo>
                  <a:pt x="257149" y="284340"/>
                </a:lnTo>
                <a:lnTo>
                  <a:pt x="257149" y="300647"/>
                </a:lnTo>
                <a:lnTo>
                  <a:pt x="250507" y="307276"/>
                </a:lnTo>
                <a:lnTo>
                  <a:pt x="275753" y="307276"/>
                </a:lnTo>
                <a:lnTo>
                  <a:pt x="276111" y="306744"/>
                </a:lnTo>
                <a:lnTo>
                  <a:pt x="278993" y="292493"/>
                </a:lnTo>
                <a:lnTo>
                  <a:pt x="276111" y="278244"/>
                </a:lnTo>
                <a:lnTo>
                  <a:pt x="275751" y="277710"/>
                </a:lnTo>
                <a:close/>
              </a:path>
              <a:path w="360045" h="373379">
                <a:moveTo>
                  <a:pt x="93306" y="203009"/>
                </a:moveTo>
                <a:lnTo>
                  <a:pt x="87617" y="205320"/>
                </a:lnTo>
                <a:lnTo>
                  <a:pt x="85547" y="210223"/>
                </a:lnTo>
                <a:lnTo>
                  <a:pt x="83439" y="215112"/>
                </a:lnTo>
                <a:lnTo>
                  <a:pt x="134318" y="236499"/>
                </a:lnTo>
                <a:lnTo>
                  <a:pt x="179997" y="241071"/>
                </a:lnTo>
                <a:lnTo>
                  <a:pt x="203037" y="239924"/>
                </a:lnTo>
                <a:lnTo>
                  <a:pt x="225663" y="236494"/>
                </a:lnTo>
                <a:lnTo>
                  <a:pt x="247798" y="230800"/>
                </a:lnTo>
                <a:lnTo>
                  <a:pt x="269367" y="222859"/>
                </a:lnTo>
                <a:lnTo>
                  <a:pt x="272083" y="221705"/>
                </a:lnTo>
                <a:lnTo>
                  <a:pt x="179992" y="221705"/>
                </a:lnTo>
                <a:lnTo>
                  <a:pt x="138336" y="217556"/>
                </a:lnTo>
                <a:lnTo>
                  <a:pt x="98183" y="205117"/>
                </a:lnTo>
                <a:lnTo>
                  <a:pt x="93306" y="203009"/>
                </a:lnTo>
                <a:close/>
              </a:path>
              <a:path w="360045" h="373379">
                <a:moveTo>
                  <a:pt x="266649" y="203047"/>
                </a:moveTo>
                <a:lnTo>
                  <a:pt x="261810" y="205117"/>
                </a:lnTo>
                <a:lnTo>
                  <a:pt x="221650" y="217560"/>
                </a:lnTo>
                <a:lnTo>
                  <a:pt x="179992" y="221705"/>
                </a:lnTo>
                <a:lnTo>
                  <a:pt x="272083" y="221705"/>
                </a:lnTo>
                <a:lnTo>
                  <a:pt x="274269" y="220776"/>
                </a:lnTo>
                <a:lnTo>
                  <a:pt x="276555" y="215099"/>
                </a:lnTo>
                <a:lnTo>
                  <a:pt x="272364" y="205308"/>
                </a:lnTo>
                <a:lnTo>
                  <a:pt x="266649" y="203047"/>
                </a:lnTo>
                <a:close/>
              </a:path>
              <a:path w="360045" h="373379">
                <a:moveTo>
                  <a:pt x="105270" y="173151"/>
                </a:moveTo>
                <a:lnTo>
                  <a:pt x="99593" y="175386"/>
                </a:lnTo>
                <a:lnTo>
                  <a:pt x="95389" y="185191"/>
                </a:lnTo>
                <a:lnTo>
                  <a:pt x="97637" y="190855"/>
                </a:lnTo>
                <a:lnTo>
                  <a:pt x="140425" y="204911"/>
                </a:lnTo>
                <a:lnTo>
                  <a:pt x="179997" y="208914"/>
                </a:lnTo>
                <a:lnTo>
                  <a:pt x="199959" y="207912"/>
                </a:lnTo>
                <a:lnTo>
                  <a:pt x="238750" y="199924"/>
                </a:lnTo>
                <a:lnTo>
                  <a:pt x="262840" y="189574"/>
                </a:lnTo>
                <a:lnTo>
                  <a:pt x="179998" y="189574"/>
                </a:lnTo>
                <a:lnTo>
                  <a:pt x="144438" y="185991"/>
                </a:lnTo>
                <a:lnTo>
                  <a:pt x="110130" y="175247"/>
                </a:lnTo>
                <a:lnTo>
                  <a:pt x="105270" y="173151"/>
                </a:lnTo>
                <a:close/>
              </a:path>
              <a:path w="360045" h="373379">
                <a:moveTo>
                  <a:pt x="254685" y="173164"/>
                </a:moveTo>
                <a:lnTo>
                  <a:pt x="249768" y="175259"/>
                </a:lnTo>
                <a:lnTo>
                  <a:pt x="215484" y="185996"/>
                </a:lnTo>
                <a:lnTo>
                  <a:pt x="179998" y="189574"/>
                </a:lnTo>
                <a:lnTo>
                  <a:pt x="262840" y="189574"/>
                </a:lnTo>
                <a:lnTo>
                  <a:pt x="264604" y="185178"/>
                </a:lnTo>
                <a:lnTo>
                  <a:pt x="260388" y="175374"/>
                </a:lnTo>
                <a:lnTo>
                  <a:pt x="254685" y="173164"/>
                </a:lnTo>
                <a:close/>
              </a:path>
              <a:path w="360045" h="373379">
                <a:moveTo>
                  <a:pt x="117284" y="143243"/>
                </a:moveTo>
                <a:lnTo>
                  <a:pt x="111594" y="145491"/>
                </a:lnTo>
                <a:lnTo>
                  <a:pt x="107327" y="155244"/>
                </a:lnTo>
                <a:lnTo>
                  <a:pt x="109562" y="160934"/>
                </a:lnTo>
                <a:lnTo>
                  <a:pt x="146532" y="173334"/>
                </a:lnTo>
                <a:lnTo>
                  <a:pt x="179997" y="176783"/>
                </a:lnTo>
                <a:lnTo>
                  <a:pt x="196875" y="175919"/>
                </a:lnTo>
                <a:lnTo>
                  <a:pt x="245541" y="163055"/>
                </a:lnTo>
                <a:lnTo>
                  <a:pt x="251793" y="157433"/>
                </a:lnTo>
                <a:lnTo>
                  <a:pt x="180000" y="157433"/>
                </a:lnTo>
                <a:lnTo>
                  <a:pt x="150574" y="154421"/>
                </a:lnTo>
                <a:lnTo>
                  <a:pt x="122174" y="145389"/>
                </a:lnTo>
                <a:lnTo>
                  <a:pt x="117284" y="143243"/>
                </a:lnTo>
                <a:close/>
              </a:path>
              <a:path w="360045" h="373379">
                <a:moveTo>
                  <a:pt x="242697" y="143255"/>
                </a:moveTo>
                <a:lnTo>
                  <a:pt x="237807" y="145389"/>
                </a:lnTo>
                <a:lnTo>
                  <a:pt x="209375" y="154424"/>
                </a:lnTo>
                <a:lnTo>
                  <a:pt x="180000" y="157433"/>
                </a:lnTo>
                <a:lnTo>
                  <a:pt x="251793" y="157433"/>
                </a:lnTo>
                <a:lnTo>
                  <a:pt x="252653" y="155244"/>
                </a:lnTo>
                <a:lnTo>
                  <a:pt x="250507" y="150367"/>
                </a:lnTo>
                <a:lnTo>
                  <a:pt x="248386" y="145478"/>
                </a:lnTo>
                <a:lnTo>
                  <a:pt x="242697" y="143255"/>
                </a:lnTo>
                <a:close/>
              </a:path>
              <a:path w="360045" h="373379">
                <a:moveTo>
                  <a:pt x="121475" y="25717"/>
                </a:moveTo>
                <a:lnTo>
                  <a:pt x="92354" y="25717"/>
                </a:lnTo>
                <a:lnTo>
                  <a:pt x="90932" y="29743"/>
                </a:lnTo>
                <a:lnTo>
                  <a:pt x="90017" y="34035"/>
                </a:lnTo>
                <a:lnTo>
                  <a:pt x="90017" y="38569"/>
                </a:lnTo>
                <a:lnTo>
                  <a:pt x="93050" y="53565"/>
                </a:lnTo>
                <a:lnTo>
                  <a:pt x="101317" y="65827"/>
                </a:lnTo>
                <a:lnTo>
                  <a:pt x="113570" y="74102"/>
                </a:lnTo>
                <a:lnTo>
                  <a:pt x="128562" y="77139"/>
                </a:lnTo>
                <a:lnTo>
                  <a:pt x="135305" y="77139"/>
                </a:lnTo>
                <a:lnTo>
                  <a:pt x="115049" y="127749"/>
                </a:lnTo>
                <a:lnTo>
                  <a:pt x="115531" y="132232"/>
                </a:lnTo>
                <a:lnTo>
                  <a:pt x="120307" y="139306"/>
                </a:lnTo>
                <a:lnTo>
                  <a:pt x="124307" y="141414"/>
                </a:lnTo>
                <a:lnTo>
                  <a:pt x="231597" y="141427"/>
                </a:lnTo>
                <a:lnTo>
                  <a:pt x="238772" y="141414"/>
                </a:lnTo>
                <a:lnTo>
                  <a:pt x="244538" y="135674"/>
                </a:lnTo>
                <a:lnTo>
                  <a:pt x="244538" y="125996"/>
                </a:lnTo>
                <a:lnTo>
                  <a:pt x="243789" y="123596"/>
                </a:lnTo>
                <a:lnTo>
                  <a:pt x="242468" y="121589"/>
                </a:lnTo>
                <a:lnTo>
                  <a:pt x="240112" y="115696"/>
                </a:lnTo>
                <a:lnTo>
                  <a:pt x="147561" y="115696"/>
                </a:lnTo>
                <a:lnTo>
                  <a:pt x="167805" y="65100"/>
                </a:lnTo>
                <a:lnTo>
                  <a:pt x="167335" y="60617"/>
                </a:lnTo>
                <a:lnTo>
                  <a:pt x="164934" y="57061"/>
                </a:lnTo>
                <a:lnTo>
                  <a:pt x="162509" y="53543"/>
                </a:lnTo>
                <a:lnTo>
                  <a:pt x="158559" y="51434"/>
                </a:lnTo>
                <a:lnTo>
                  <a:pt x="121475" y="51434"/>
                </a:lnTo>
                <a:lnTo>
                  <a:pt x="115709" y="45643"/>
                </a:lnTo>
                <a:lnTo>
                  <a:pt x="115709" y="31483"/>
                </a:lnTo>
                <a:lnTo>
                  <a:pt x="121475" y="25717"/>
                </a:lnTo>
                <a:close/>
              </a:path>
              <a:path w="360045" h="373379">
                <a:moveTo>
                  <a:pt x="267627" y="25717"/>
                </a:moveTo>
                <a:lnTo>
                  <a:pt x="238518" y="25717"/>
                </a:lnTo>
                <a:lnTo>
                  <a:pt x="244284" y="31483"/>
                </a:lnTo>
                <a:lnTo>
                  <a:pt x="244284" y="45643"/>
                </a:lnTo>
                <a:lnTo>
                  <a:pt x="238518" y="51434"/>
                </a:lnTo>
                <a:lnTo>
                  <a:pt x="201447" y="51434"/>
                </a:lnTo>
                <a:lnTo>
                  <a:pt x="197444" y="53565"/>
                </a:lnTo>
                <a:lnTo>
                  <a:pt x="192671" y="60617"/>
                </a:lnTo>
                <a:lnTo>
                  <a:pt x="192176" y="65100"/>
                </a:lnTo>
                <a:lnTo>
                  <a:pt x="212445" y="115696"/>
                </a:lnTo>
                <a:lnTo>
                  <a:pt x="240112" y="115696"/>
                </a:lnTo>
                <a:lnTo>
                  <a:pt x="224701" y="77139"/>
                </a:lnTo>
                <a:lnTo>
                  <a:pt x="231444" y="77139"/>
                </a:lnTo>
                <a:lnTo>
                  <a:pt x="246436" y="74102"/>
                </a:lnTo>
                <a:lnTo>
                  <a:pt x="258689" y="65827"/>
                </a:lnTo>
                <a:lnTo>
                  <a:pt x="266960" y="53543"/>
                </a:lnTo>
                <a:lnTo>
                  <a:pt x="269989" y="38569"/>
                </a:lnTo>
                <a:lnTo>
                  <a:pt x="269989" y="34035"/>
                </a:lnTo>
                <a:lnTo>
                  <a:pt x="269074" y="29743"/>
                </a:lnTo>
                <a:lnTo>
                  <a:pt x="267627" y="25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99999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BC7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35003" y="10204960"/>
            <a:ext cx="360045" cy="347345"/>
          </a:xfrm>
          <a:custGeom>
            <a:avLst/>
            <a:gdLst/>
            <a:ahLst/>
            <a:cxnLst/>
            <a:rect l="l" t="t" r="r" b="b"/>
            <a:pathLst>
              <a:path w="360045" h="347345">
                <a:moveTo>
                  <a:pt x="14503" y="166039"/>
                </a:moveTo>
                <a:lnTo>
                  <a:pt x="3683" y="169341"/>
                </a:lnTo>
                <a:lnTo>
                  <a:pt x="78" y="174226"/>
                </a:lnTo>
                <a:lnTo>
                  <a:pt x="37" y="341426"/>
                </a:lnTo>
                <a:lnTo>
                  <a:pt x="5740" y="347154"/>
                </a:lnTo>
                <a:lnTo>
                  <a:pt x="19951" y="347154"/>
                </a:lnTo>
                <a:lnTo>
                  <a:pt x="25666" y="341426"/>
                </a:lnTo>
                <a:lnTo>
                  <a:pt x="25704" y="222453"/>
                </a:lnTo>
                <a:lnTo>
                  <a:pt x="56606" y="222453"/>
                </a:lnTo>
                <a:lnTo>
                  <a:pt x="20408" y="168147"/>
                </a:lnTo>
                <a:lnTo>
                  <a:pt x="14503" y="166039"/>
                </a:lnTo>
                <a:close/>
              </a:path>
              <a:path w="360045" h="347345">
                <a:moveTo>
                  <a:pt x="56606" y="222453"/>
                </a:moveTo>
                <a:lnTo>
                  <a:pt x="25704" y="222453"/>
                </a:lnTo>
                <a:lnTo>
                  <a:pt x="105003" y="341426"/>
                </a:lnTo>
                <a:lnTo>
                  <a:pt x="107416" y="345071"/>
                </a:lnTo>
                <a:lnTo>
                  <a:pt x="111480" y="347154"/>
                </a:lnTo>
                <a:lnTo>
                  <a:pt x="116941" y="347154"/>
                </a:lnTo>
                <a:lnTo>
                  <a:pt x="118186" y="346976"/>
                </a:lnTo>
                <a:lnTo>
                  <a:pt x="124853" y="344970"/>
                </a:lnTo>
                <a:lnTo>
                  <a:pt x="128475" y="340070"/>
                </a:lnTo>
                <a:lnTo>
                  <a:pt x="128562" y="291820"/>
                </a:lnTo>
                <a:lnTo>
                  <a:pt x="102844" y="291820"/>
                </a:lnTo>
                <a:lnTo>
                  <a:pt x="56606" y="222453"/>
                </a:lnTo>
                <a:close/>
              </a:path>
              <a:path w="360045" h="347345">
                <a:moveTo>
                  <a:pt x="179984" y="167144"/>
                </a:moveTo>
                <a:lnTo>
                  <a:pt x="147167" y="167144"/>
                </a:lnTo>
                <a:lnTo>
                  <a:pt x="141414" y="172897"/>
                </a:lnTo>
                <a:lnTo>
                  <a:pt x="141452" y="341426"/>
                </a:lnTo>
                <a:lnTo>
                  <a:pt x="147167" y="347154"/>
                </a:lnTo>
                <a:lnTo>
                  <a:pt x="179984" y="347154"/>
                </a:lnTo>
                <a:lnTo>
                  <a:pt x="214993" y="340070"/>
                </a:lnTo>
                <a:lnTo>
                  <a:pt x="242612" y="321436"/>
                </a:lnTo>
                <a:lnTo>
                  <a:pt x="167132" y="321436"/>
                </a:lnTo>
                <a:lnTo>
                  <a:pt x="167132" y="192849"/>
                </a:lnTo>
                <a:lnTo>
                  <a:pt x="242600" y="192849"/>
                </a:lnTo>
                <a:lnTo>
                  <a:pt x="214993" y="174226"/>
                </a:lnTo>
                <a:lnTo>
                  <a:pt x="179984" y="167144"/>
                </a:lnTo>
                <a:close/>
              </a:path>
              <a:path w="360045" h="347345">
                <a:moveTo>
                  <a:pt x="308571" y="154279"/>
                </a:moveTo>
                <a:lnTo>
                  <a:pt x="282854" y="154279"/>
                </a:lnTo>
                <a:lnTo>
                  <a:pt x="282854" y="282854"/>
                </a:lnTo>
                <a:lnTo>
                  <a:pt x="287914" y="307860"/>
                </a:lnTo>
                <a:lnTo>
                  <a:pt x="301707" y="328301"/>
                </a:lnTo>
                <a:lnTo>
                  <a:pt x="322148" y="342093"/>
                </a:lnTo>
                <a:lnTo>
                  <a:pt x="347154" y="347154"/>
                </a:lnTo>
                <a:lnTo>
                  <a:pt x="354253" y="347154"/>
                </a:lnTo>
                <a:lnTo>
                  <a:pt x="359956" y="341426"/>
                </a:lnTo>
                <a:lnTo>
                  <a:pt x="359994" y="327190"/>
                </a:lnTo>
                <a:lnTo>
                  <a:pt x="354253" y="321436"/>
                </a:lnTo>
                <a:lnTo>
                  <a:pt x="347154" y="321436"/>
                </a:lnTo>
                <a:lnTo>
                  <a:pt x="332151" y="318401"/>
                </a:lnTo>
                <a:lnTo>
                  <a:pt x="319886" y="310127"/>
                </a:lnTo>
                <a:lnTo>
                  <a:pt x="311608" y="297862"/>
                </a:lnTo>
                <a:lnTo>
                  <a:pt x="308571" y="282854"/>
                </a:lnTo>
                <a:lnTo>
                  <a:pt x="308571" y="154279"/>
                </a:lnTo>
                <a:close/>
              </a:path>
              <a:path w="360045" h="347345">
                <a:moveTo>
                  <a:pt x="242600" y="192849"/>
                </a:moveTo>
                <a:lnTo>
                  <a:pt x="179984" y="192849"/>
                </a:lnTo>
                <a:lnTo>
                  <a:pt x="204984" y="197911"/>
                </a:lnTo>
                <a:lnTo>
                  <a:pt x="225426" y="211707"/>
                </a:lnTo>
                <a:lnTo>
                  <a:pt x="239222" y="232149"/>
                </a:lnTo>
                <a:lnTo>
                  <a:pt x="244284" y="257149"/>
                </a:lnTo>
                <a:lnTo>
                  <a:pt x="239222" y="282153"/>
                </a:lnTo>
                <a:lnTo>
                  <a:pt x="225426" y="302590"/>
                </a:lnTo>
                <a:lnTo>
                  <a:pt x="204984" y="316378"/>
                </a:lnTo>
                <a:lnTo>
                  <a:pt x="179984" y="321436"/>
                </a:lnTo>
                <a:lnTo>
                  <a:pt x="242612" y="321436"/>
                </a:lnTo>
                <a:lnTo>
                  <a:pt x="243609" y="320763"/>
                </a:lnTo>
                <a:lnTo>
                  <a:pt x="262917" y="292151"/>
                </a:lnTo>
                <a:lnTo>
                  <a:pt x="270002" y="257149"/>
                </a:lnTo>
                <a:lnTo>
                  <a:pt x="262917" y="222142"/>
                </a:lnTo>
                <a:lnTo>
                  <a:pt x="243609" y="193530"/>
                </a:lnTo>
                <a:lnTo>
                  <a:pt x="242600" y="192849"/>
                </a:lnTo>
                <a:close/>
              </a:path>
              <a:path w="360045" h="347345">
                <a:moveTo>
                  <a:pt x="122809" y="167144"/>
                </a:moveTo>
                <a:lnTo>
                  <a:pt x="108597" y="167144"/>
                </a:lnTo>
                <a:lnTo>
                  <a:pt x="102844" y="172897"/>
                </a:lnTo>
                <a:lnTo>
                  <a:pt x="102844" y="291820"/>
                </a:lnTo>
                <a:lnTo>
                  <a:pt x="128562" y="291820"/>
                </a:lnTo>
                <a:lnTo>
                  <a:pt x="128562" y="172897"/>
                </a:lnTo>
                <a:lnTo>
                  <a:pt x="122809" y="167144"/>
                </a:lnTo>
                <a:close/>
              </a:path>
              <a:path w="360045" h="347345">
                <a:moveTo>
                  <a:pt x="354253" y="128574"/>
                </a:moveTo>
                <a:lnTo>
                  <a:pt x="5740" y="128574"/>
                </a:lnTo>
                <a:lnTo>
                  <a:pt x="0" y="134327"/>
                </a:lnTo>
                <a:lnTo>
                  <a:pt x="0" y="148526"/>
                </a:lnTo>
                <a:lnTo>
                  <a:pt x="5740" y="154279"/>
                </a:lnTo>
                <a:lnTo>
                  <a:pt x="354253" y="154279"/>
                </a:lnTo>
                <a:lnTo>
                  <a:pt x="359994" y="148526"/>
                </a:lnTo>
                <a:lnTo>
                  <a:pt x="359994" y="134327"/>
                </a:lnTo>
                <a:lnTo>
                  <a:pt x="354253" y="128574"/>
                </a:lnTo>
                <a:close/>
              </a:path>
              <a:path w="360045" h="347345">
                <a:moveTo>
                  <a:pt x="302818" y="0"/>
                </a:moveTo>
                <a:lnTo>
                  <a:pt x="288607" y="0"/>
                </a:lnTo>
                <a:lnTo>
                  <a:pt x="282854" y="5753"/>
                </a:lnTo>
                <a:lnTo>
                  <a:pt x="282854" y="128574"/>
                </a:lnTo>
                <a:lnTo>
                  <a:pt x="308571" y="128574"/>
                </a:lnTo>
                <a:lnTo>
                  <a:pt x="308571" y="5753"/>
                </a:lnTo>
                <a:lnTo>
                  <a:pt x="302818" y="0"/>
                </a:lnTo>
                <a:close/>
              </a:path>
              <a:path w="360045" h="347345">
                <a:moveTo>
                  <a:pt x="216890" y="48983"/>
                </a:moveTo>
                <a:lnTo>
                  <a:pt x="189636" y="48983"/>
                </a:lnTo>
                <a:lnTo>
                  <a:pt x="254076" y="113436"/>
                </a:lnTo>
                <a:lnTo>
                  <a:pt x="260184" y="113436"/>
                </a:lnTo>
                <a:lnTo>
                  <a:pt x="267716" y="105905"/>
                </a:lnTo>
                <a:lnTo>
                  <a:pt x="267716" y="99809"/>
                </a:lnTo>
                <a:lnTo>
                  <a:pt x="216890" y="48983"/>
                </a:lnTo>
                <a:close/>
              </a:path>
              <a:path w="360045" h="347345">
                <a:moveTo>
                  <a:pt x="62598" y="48983"/>
                </a:moveTo>
                <a:lnTo>
                  <a:pt x="35344" y="48983"/>
                </a:lnTo>
                <a:lnTo>
                  <a:pt x="98780" y="112420"/>
                </a:lnTo>
                <a:lnTo>
                  <a:pt x="102920" y="113271"/>
                </a:lnTo>
                <a:lnTo>
                  <a:pt x="110121" y="110261"/>
                </a:lnTo>
                <a:lnTo>
                  <a:pt x="112496" y="106756"/>
                </a:lnTo>
                <a:lnTo>
                  <a:pt x="112496" y="79578"/>
                </a:lnTo>
                <a:lnTo>
                  <a:pt x="93192" y="79578"/>
                </a:lnTo>
                <a:lnTo>
                  <a:pt x="62598" y="48983"/>
                </a:lnTo>
                <a:close/>
              </a:path>
              <a:path w="360045" h="347345">
                <a:moveTo>
                  <a:pt x="25603" y="15316"/>
                </a:moveTo>
                <a:lnTo>
                  <a:pt x="18402" y="18300"/>
                </a:lnTo>
                <a:lnTo>
                  <a:pt x="16052" y="21805"/>
                </a:lnTo>
                <a:lnTo>
                  <a:pt x="16052" y="108178"/>
                </a:lnTo>
                <a:lnTo>
                  <a:pt x="20383" y="112496"/>
                </a:lnTo>
                <a:lnTo>
                  <a:pt x="31026" y="112496"/>
                </a:lnTo>
                <a:lnTo>
                  <a:pt x="35344" y="108178"/>
                </a:lnTo>
                <a:lnTo>
                  <a:pt x="35344" y="48983"/>
                </a:lnTo>
                <a:lnTo>
                  <a:pt x="62598" y="48983"/>
                </a:lnTo>
                <a:lnTo>
                  <a:pt x="29743" y="16128"/>
                </a:lnTo>
                <a:lnTo>
                  <a:pt x="25603" y="15316"/>
                </a:lnTo>
                <a:close/>
              </a:path>
              <a:path w="360045" h="347345">
                <a:moveTo>
                  <a:pt x="139744" y="48983"/>
                </a:moveTo>
                <a:lnTo>
                  <a:pt x="112496" y="48983"/>
                </a:lnTo>
                <a:lnTo>
                  <a:pt x="175018" y="111518"/>
                </a:lnTo>
                <a:lnTo>
                  <a:pt x="177482" y="112496"/>
                </a:lnTo>
                <a:lnTo>
                  <a:pt x="181216" y="112496"/>
                </a:lnTo>
                <a:lnTo>
                  <a:pt x="182473" y="112255"/>
                </a:lnTo>
                <a:lnTo>
                  <a:pt x="187274" y="110261"/>
                </a:lnTo>
                <a:lnTo>
                  <a:pt x="189636" y="106756"/>
                </a:lnTo>
                <a:lnTo>
                  <a:pt x="189636" y="79578"/>
                </a:lnTo>
                <a:lnTo>
                  <a:pt x="170345" y="79578"/>
                </a:lnTo>
                <a:lnTo>
                  <a:pt x="139744" y="48983"/>
                </a:lnTo>
                <a:close/>
              </a:path>
              <a:path w="360045" h="347345">
                <a:moveTo>
                  <a:pt x="102743" y="15316"/>
                </a:moveTo>
                <a:lnTo>
                  <a:pt x="95542" y="18300"/>
                </a:lnTo>
                <a:lnTo>
                  <a:pt x="93192" y="21805"/>
                </a:lnTo>
                <a:lnTo>
                  <a:pt x="93192" y="79578"/>
                </a:lnTo>
                <a:lnTo>
                  <a:pt x="112496" y="79578"/>
                </a:lnTo>
                <a:lnTo>
                  <a:pt x="112496" y="48983"/>
                </a:lnTo>
                <a:lnTo>
                  <a:pt x="139744" y="48983"/>
                </a:lnTo>
                <a:lnTo>
                  <a:pt x="109651" y="18897"/>
                </a:lnTo>
                <a:lnTo>
                  <a:pt x="106921" y="16128"/>
                </a:lnTo>
                <a:lnTo>
                  <a:pt x="102743" y="15316"/>
                </a:lnTo>
                <a:close/>
              </a:path>
              <a:path w="360045" h="347345">
                <a:moveTo>
                  <a:pt x="179895" y="15316"/>
                </a:moveTo>
                <a:lnTo>
                  <a:pt x="172681" y="18300"/>
                </a:lnTo>
                <a:lnTo>
                  <a:pt x="170345" y="21805"/>
                </a:lnTo>
                <a:lnTo>
                  <a:pt x="170345" y="79578"/>
                </a:lnTo>
                <a:lnTo>
                  <a:pt x="189636" y="79578"/>
                </a:lnTo>
                <a:lnTo>
                  <a:pt x="189636" y="48983"/>
                </a:lnTo>
                <a:lnTo>
                  <a:pt x="216890" y="48983"/>
                </a:lnTo>
                <a:lnTo>
                  <a:pt x="184035" y="16128"/>
                </a:lnTo>
                <a:lnTo>
                  <a:pt x="179895" y="153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4A9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5286" y="10189726"/>
            <a:ext cx="346075" cy="370205"/>
          </a:xfrm>
          <a:custGeom>
            <a:avLst/>
            <a:gdLst/>
            <a:ahLst/>
            <a:cxnLst/>
            <a:rect l="l" t="t" r="r" b="b"/>
            <a:pathLst>
              <a:path w="346075" h="370204">
                <a:moveTo>
                  <a:pt x="123380" y="123355"/>
                </a:moveTo>
                <a:lnTo>
                  <a:pt x="75405" y="133068"/>
                </a:lnTo>
                <a:lnTo>
                  <a:pt x="36182" y="159538"/>
                </a:lnTo>
                <a:lnTo>
                  <a:pt x="9712" y="198766"/>
                </a:lnTo>
                <a:lnTo>
                  <a:pt x="0" y="246748"/>
                </a:lnTo>
                <a:lnTo>
                  <a:pt x="9712" y="294720"/>
                </a:lnTo>
                <a:lnTo>
                  <a:pt x="36182" y="333940"/>
                </a:lnTo>
                <a:lnTo>
                  <a:pt x="75405" y="360405"/>
                </a:lnTo>
                <a:lnTo>
                  <a:pt x="123380" y="370116"/>
                </a:lnTo>
                <a:lnTo>
                  <a:pt x="171347" y="360405"/>
                </a:lnTo>
                <a:lnTo>
                  <a:pt x="193525" y="345439"/>
                </a:lnTo>
                <a:lnTo>
                  <a:pt x="123380" y="345439"/>
                </a:lnTo>
                <a:lnTo>
                  <a:pt x="112614" y="344841"/>
                </a:lnTo>
                <a:lnTo>
                  <a:pt x="102187" y="343100"/>
                </a:lnTo>
                <a:lnTo>
                  <a:pt x="92155" y="340296"/>
                </a:lnTo>
                <a:lnTo>
                  <a:pt x="82575" y="336511"/>
                </a:lnTo>
                <a:lnTo>
                  <a:pt x="101714" y="294360"/>
                </a:lnTo>
                <a:lnTo>
                  <a:pt x="144783" y="294360"/>
                </a:lnTo>
                <a:lnTo>
                  <a:pt x="154871" y="287553"/>
                </a:lnTo>
                <a:lnTo>
                  <a:pt x="33616" y="287553"/>
                </a:lnTo>
                <a:lnTo>
                  <a:pt x="29819" y="277968"/>
                </a:lnTo>
                <a:lnTo>
                  <a:pt x="27012" y="267936"/>
                </a:lnTo>
                <a:lnTo>
                  <a:pt x="25272" y="257512"/>
                </a:lnTo>
                <a:lnTo>
                  <a:pt x="24676" y="246748"/>
                </a:lnTo>
                <a:lnTo>
                  <a:pt x="32444" y="208367"/>
                </a:lnTo>
                <a:lnTo>
                  <a:pt x="53616" y="176988"/>
                </a:lnTo>
                <a:lnTo>
                  <a:pt x="84994" y="155813"/>
                </a:lnTo>
                <a:lnTo>
                  <a:pt x="123380" y="148043"/>
                </a:lnTo>
                <a:lnTo>
                  <a:pt x="193536" y="148043"/>
                </a:lnTo>
                <a:lnTo>
                  <a:pt x="171347" y="133068"/>
                </a:lnTo>
                <a:lnTo>
                  <a:pt x="123380" y="123355"/>
                </a:lnTo>
                <a:close/>
              </a:path>
              <a:path w="346075" h="370204">
                <a:moveTo>
                  <a:pt x="238488" y="205943"/>
                </a:moveTo>
                <a:lnTo>
                  <a:pt x="213131" y="205943"/>
                </a:lnTo>
                <a:lnTo>
                  <a:pt x="216928" y="215524"/>
                </a:lnTo>
                <a:lnTo>
                  <a:pt x="219735" y="225550"/>
                </a:lnTo>
                <a:lnTo>
                  <a:pt x="221475" y="235973"/>
                </a:lnTo>
                <a:lnTo>
                  <a:pt x="222072" y="246748"/>
                </a:lnTo>
                <a:lnTo>
                  <a:pt x="214302" y="285127"/>
                </a:lnTo>
                <a:lnTo>
                  <a:pt x="193128" y="316501"/>
                </a:lnTo>
                <a:lnTo>
                  <a:pt x="161753" y="337672"/>
                </a:lnTo>
                <a:lnTo>
                  <a:pt x="123380" y="345439"/>
                </a:lnTo>
                <a:lnTo>
                  <a:pt x="193525" y="345439"/>
                </a:lnTo>
                <a:lnTo>
                  <a:pt x="210567" y="333940"/>
                </a:lnTo>
                <a:lnTo>
                  <a:pt x="237035" y="294720"/>
                </a:lnTo>
                <a:lnTo>
                  <a:pt x="246748" y="246748"/>
                </a:lnTo>
                <a:lnTo>
                  <a:pt x="238488" y="205943"/>
                </a:lnTo>
                <a:close/>
              </a:path>
              <a:path w="346075" h="370204">
                <a:moveTo>
                  <a:pt x="204516" y="117208"/>
                </a:moveTo>
                <a:lnTo>
                  <a:pt x="123380" y="117208"/>
                </a:lnTo>
                <a:lnTo>
                  <a:pt x="173753" y="127403"/>
                </a:lnTo>
                <a:lnTo>
                  <a:pt x="214934" y="155189"/>
                </a:lnTo>
                <a:lnTo>
                  <a:pt x="242723" y="196369"/>
                </a:lnTo>
                <a:lnTo>
                  <a:pt x="252920" y="246748"/>
                </a:lnTo>
                <a:lnTo>
                  <a:pt x="251189" y="267936"/>
                </a:lnTo>
                <a:lnTo>
                  <a:pt x="246056" y="288339"/>
                </a:lnTo>
                <a:lnTo>
                  <a:pt x="237618" y="307639"/>
                </a:lnTo>
                <a:lnTo>
                  <a:pt x="225971" y="325577"/>
                </a:lnTo>
                <a:lnTo>
                  <a:pt x="223126" y="329310"/>
                </a:lnTo>
                <a:lnTo>
                  <a:pt x="222631" y="334327"/>
                </a:lnTo>
                <a:lnTo>
                  <a:pt x="226783" y="342760"/>
                </a:lnTo>
                <a:lnTo>
                  <a:pt x="231063" y="345439"/>
                </a:lnTo>
                <a:lnTo>
                  <a:pt x="296100" y="345439"/>
                </a:lnTo>
                <a:lnTo>
                  <a:pt x="315282" y="341555"/>
                </a:lnTo>
                <a:lnTo>
                  <a:pt x="330973" y="330969"/>
                </a:lnTo>
                <a:lnTo>
                  <a:pt x="337863" y="320763"/>
                </a:lnTo>
                <a:lnTo>
                  <a:pt x="258572" y="320763"/>
                </a:lnTo>
                <a:lnTo>
                  <a:pt x="266809" y="303342"/>
                </a:lnTo>
                <a:lnTo>
                  <a:pt x="272759" y="285103"/>
                </a:lnTo>
                <a:lnTo>
                  <a:pt x="276368" y="266191"/>
                </a:lnTo>
                <a:lnTo>
                  <a:pt x="277583" y="246748"/>
                </a:lnTo>
                <a:lnTo>
                  <a:pt x="269710" y="198054"/>
                </a:lnTo>
                <a:lnTo>
                  <a:pt x="247795" y="155727"/>
                </a:lnTo>
                <a:lnTo>
                  <a:pt x="214397" y="122324"/>
                </a:lnTo>
                <a:lnTo>
                  <a:pt x="204516" y="117208"/>
                </a:lnTo>
                <a:close/>
              </a:path>
              <a:path w="346075" h="370204">
                <a:moveTo>
                  <a:pt x="337863" y="24676"/>
                </a:moveTo>
                <a:lnTo>
                  <a:pt x="296100" y="24676"/>
                </a:lnTo>
                <a:lnTo>
                  <a:pt x="305683" y="26619"/>
                </a:lnTo>
                <a:lnTo>
                  <a:pt x="313529" y="31913"/>
                </a:lnTo>
                <a:lnTo>
                  <a:pt x="318830" y="39758"/>
                </a:lnTo>
                <a:lnTo>
                  <a:pt x="320776" y="49352"/>
                </a:lnTo>
                <a:lnTo>
                  <a:pt x="320776" y="296087"/>
                </a:lnTo>
                <a:lnTo>
                  <a:pt x="318830" y="305687"/>
                </a:lnTo>
                <a:lnTo>
                  <a:pt x="313529" y="313531"/>
                </a:lnTo>
                <a:lnTo>
                  <a:pt x="305683" y="318822"/>
                </a:lnTo>
                <a:lnTo>
                  <a:pt x="296100" y="320763"/>
                </a:lnTo>
                <a:lnTo>
                  <a:pt x="337863" y="320763"/>
                </a:lnTo>
                <a:lnTo>
                  <a:pt x="341565" y="315280"/>
                </a:lnTo>
                <a:lnTo>
                  <a:pt x="345452" y="296087"/>
                </a:lnTo>
                <a:lnTo>
                  <a:pt x="345452" y="49352"/>
                </a:lnTo>
                <a:lnTo>
                  <a:pt x="341565" y="30159"/>
                </a:lnTo>
                <a:lnTo>
                  <a:pt x="337863" y="24676"/>
                </a:lnTo>
                <a:close/>
              </a:path>
              <a:path w="346075" h="370204">
                <a:moveTo>
                  <a:pt x="144783" y="294360"/>
                </a:moveTo>
                <a:lnTo>
                  <a:pt x="101714" y="294360"/>
                </a:lnTo>
                <a:lnTo>
                  <a:pt x="108330" y="297395"/>
                </a:lnTo>
                <a:lnTo>
                  <a:pt x="115633" y="299173"/>
                </a:lnTo>
                <a:lnTo>
                  <a:pt x="123380" y="299173"/>
                </a:lnTo>
                <a:lnTo>
                  <a:pt x="143766" y="295047"/>
                </a:lnTo>
                <a:lnTo>
                  <a:pt x="144783" y="294360"/>
                </a:lnTo>
                <a:close/>
              </a:path>
              <a:path w="346075" h="370204">
                <a:moveTo>
                  <a:pt x="131114" y="194309"/>
                </a:moveTo>
                <a:lnTo>
                  <a:pt x="123380" y="194309"/>
                </a:lnTo>
                <a:lnTo>
                  <a:pt x="102987" y="198438"/>
                </a:lnTo>
                <a:lnTo>
                  <a:pt x="86317" y="209689"/>
                </a:lnTo>
                <a:lnTo>
                  <a:pt x="75069" y="226360"/>
                </a:lnTo>
                <a:lnTo>
                  <a:pt x="70942" y="246748"/>
                </a:lnTo>
                <a:lnTo>
                  <a:pt x="70942" y="254469"/>
                </a:lnTo>
                <a:lnTo>
                  <a:pt x="72720" y="261772"/>
                </a:lnTo>
                <a:lnTo>
                  <a:pt x="75742" y="268389"/>
                </a:lnTo>
                <a:lnTo>
                  <a:pt x="33616" y="287553"/>
                </a:lnTo>
                <a:lnTo>
                  <a:pt x="154871" y="287553"/>
                </a:lnTo>
                <a:lnTo>
                  <a:pt x="155925" y="286842"/>
                </a:lnTo>
                <a:lnTo>
                  <a:pt x="123380" y="286842"/>
                </a:lnTo>
                <a:lnTo>
                  <a:pt x="107782" y="283685"/>
                </a:lnTo>
                <a:lnTo>
                  <a:pt x="95037" y="275081"/>
                </a:lnTo>
                <a:lnTo>
                  <a:pt x="86440" y="262335"/>
                </a:lnTo>
                <a:lnTo>
                  <a:pt x="83286" y="246748"/>
                </a:lnTo>
                <a:lnTo>
                  <a:pt x="86440" y="231146"/>
                </a:lnTo>
                <a:lnTo>
                  <a:pt x="95037" y="218392"/>
                </a:lnTo>
                <a:lnTo>
                  <a:pt x="107782" y="209786"/>
                </a:lnTo>
                <a:lnTo>
                  <a:pt x="123380" y="206628"/>
                </a:lnTo>
                <a:lnTo>
                  <a:pt x="211622" y="206628"/>
                </a:lnTo>
                <a:lnTo>
                  <a:pt x="213131" y="205943"/>
                </a:lnTo>
                <a:lnTo>
                  <a:pt x="238488" y="205943"/>
                </a:lnTo>
                <a:lnTo>
                  <a:pt x="237105" y="199110"/>
                </a:lnTo>
                <a:lnTo>
                  <a:pt x="145021" y="199110"/>
                </a:lnTo>
                <a:lnTo>
                  <a:pt x="138404" y="196100"/>
                </a:lnTo>
                <a:lnTo>
                  <a:pt x="131114" y="194309"/>
                </a:lnTo>
                <a:close/>
              </a:path>
              <a:path w="346075" h="370204">
                <a:moveTo>
                  <a:pt x="211622" y="206628"/>
                </a:moveTo>
                <a:lnTo>
                  <a:pt x="123380" y="206628"/>
                </a:lnTo>
                <a:lnTo>
                  <a:pt x="138965" y="209786"/>
                </a:lnTo>
                <a:lnTo>
                  <a:pt x="151707" y="218392"/>
                </a:lnTo>
                <a:lnTo>
                  <a:pt x="160306" y="231146"/>
                </a:lnTo>
                <a:lnTo>
                  <a:pt x="163461" y="246748"/>
                </a:lnTo>
                <a:lnTo>
                  <a:pt x="160306" y="262335"/>
                </a:lnTo>
                <a:lnTo>
                  <a:pt x="151707" y="275081"/>
                </a:lnTo>
                <a:lnTo>
                  <a:pt x="138965" y="283685"/>
                </a:lnTo>
                <a:lnTo>
                  <a:pt x="123380" y="286842"/>
                </a:lnTo>
                <a:lnTo>
                  <a:pt x="155925" y="286842"/>
                </a:lnTo>
                <a:lnTo>
                  <a:pt x="160432" y="283800"/>
                </a:lnTo>
                <a:lnTo>
                  <a:pt x="171679" y="267134"/>
                </a:lnTo>
                <a:lnTo>
                  <a:pt x="175806" y="246748"/>
                </a:lnTo>
                <a:lnTo>
                  <a:pt x="175806" y="239001"/>
                </a:lnTo>
                <a:lnTo>
                  <a:pt x="174028" y="231698"/>
                </a:lnTo>
                <a:lnTo>
                  <a:pt x="170992" y="225094"/>
                </a:lnTo>
                <a:lnTo>
                  <a:pt x="211622" y="206628"/>
                </a:lnTo>
                <a:close/>
              </a:path>
              <a:path w="346075" h="370204">
                <a:moveTo>
                  <a:pt x="123380" y="218986"/>
                </a:moveTo>
                <a:lnTo>
                  <a:pt x="112565" y="221168"/>
                </a:lnTo>
                <a:lnTo>
                  <a:pt x="103741" y="227118"/>
                </a:lnTo>
                <a:lnTo>
                  <a:pt x="97790" y="235973"/>
                </a:lnTo>
                <a:lnTo>
                  <a:pt x="95618" y="246748"/>
                </a:lnTo>
                <a:lnTo>
                  <a:pt x="97796" y="257553"/>
                </a:lnTo>
                <a:lnTo>
                  <a:pt x="103741" y="266377"/>
                </a:lnTo>
                <a:lnTo>
                  <a:pt x="112565" y="272328"/>
                </a:lnTo>
                <a:lnTo>
                  <a:pt x="123380" y="274510"/>
                </a:lnTo>
                <a:lnTo>
                  <a:pt x="134195" y="272328"/>
                </a:lnTo>
                <a:lnTo>
                  <a:pt x="143019" y="266377"/>
                </a:lnTo>
                <a:lnTo>
                  <a:pt x="148964" y="257553"/>
                </a:lnTo>
                <a:lnTo>
                  <a:pt x="151142" y="246748"/>
                </a:lnTo>
                <a:lnTo>
                  <a:pt x="148964" y="235943"/>
                </a:lnTo>
                <a:lnTo>
                  <a:pt x="143019" y="227118"/>
                </a:lnTo>
                <a:lnTo>
                  <a:pt x="134195" y="221168"/>
                </a:lnTo>
                <a:lnTo>
                  <a:pt x="123380" y="218986"/>
                </a:lnTo>
                <a:close/>
              </a:path>
              <a:path w="346075" h="370204">
                <a:moveTo>
                  <a:pt x="193536" y="148043"/>
                </a:moveTo>
                <a:lnTo>
                  <a:pt x="123380" y="148043"/>
                </a:lnTo>
                <a:lnTo>
                  <a:pt x="134137" y="148640"/>
                </a:lnTo>
                <a:lnTo>
                  <a:pt x="144557" y="150380"/>
                </a:lnTo>
                <a:lnTo>
                  <a:pt x="154587" y="153187"/>
                </a:lnTo>
                <a:lnTo>
                  <a:pt x="164172" y="156984"/>
                </a:lnTo>
                <a:lnTo>
                  <a:pt x="145021" y="199110"/>
                </a:lnTo>
                <a:lnTo>
                  <a:pt x="237105" y="199110"/>
                </a:lnTo>
                <a:lnTo>
                  <a:pt x="237035" y="198766"/>
                </a:lnTo>
                <a:lnTo>
                  <a:pt x="210567" y="159538"/>
                </a:lnTo>
                <a:lnTo>
                  <a:pt x="193536" y="148043"/>
                </a:lnTo>
                <a:close/>
              </a:path>
              <a:path w="346075" h="370204">
                <a:moveTo>
                  <a:pt x="296100" y="0"/>
                </a:moveTo>
                <a:lnTo>
                  <a:pt x="123380" y="0"/>
                </a:lnTo>
                <a:lnTo>
                  <a:pt x="104178" y="3884"/>
                </a:lnTo>
                <a:lnTo>
                  <a:pt x="88495" y="14470"/>
                </a:lnTo>
                <a:lnTo>
                  <a:pt x="77919" y="30159"/>
                </a:lnTo>
                <a:lnTo>
                  <a:pt x="74040" y="49352"/>
                </a:lnTo>
                <a:lnTo>
                  <a:pt x="74040" y="113728"/>
                </a:lnTo>
                <a:lnTo>
                  <a:pt x="75806" y="117360"/>
                </a:lnTo>
                <a:lnTo>
                  <a:pt x="81902" y="122034"/>
                </a:lnTo>
                <a:lnTo>
                  <a:pt x="85839" y="122808"/>
                </a:lnTo>
                <a:lnTo>
                  <a:pt x="89560" y="121818"/>
                </a:lnTo>
                <a:lnTo>
                  <a:pt x="98088" y="119806"/>
                </a:lnTo>
                <a:lnTo>
                  <a:pt x="106584" y="118365"/>
                </a:lnTo>
                <a:lnTo>
                  <a:pt x="115024" y="117498"/>
                </a:lnTo>
                <a:lnTo>
                  <a:pt x="123380" y="117208"/>
                </a:lnTo>
                <a:lnTo>
                  <a:pt x="204516" y="117208"/>
                </a:lnTo>
                <a:lnTo>
                  <a:pt x="172072" y="100406"/>
                </a:lnTo>
                <a:lnTo>
                  <a:pt x="136180" y="94602"/>
                </a:lnTo>
                <a:lnTo>
                  <a:pt x="98704" y="94602"/>
                </a:lnTo>
                <a:lnTo>
                  <a:pt x="98704" y="49352"/>
                </a:lnTo>
                <a:lnTo>
                  <a:pt x="100645" y="39758"/>
                </a:lnTo>
                <a:lnTo>
                  <a:pt x="105937" y="31913"/>
                </a:lnTo>
                <a:lnTo>
                  <a:pt x="113781" y="26619"/>
                </a:lnTo>
                <a:lnTo>
                  <a:pt x="123380" y="24676"/>
                </a:lnTo>
                <a:lnTo>
                  <a:pt x="337863" y="24676"/>
                </a:lnTo>
                <a:lnTo>
                  <a:pt x="330973" y="14470"/>
                </a:lnTo>
                <a:lnTo>
                  <a:pt x="315282" y="3884"/>
                </a:lnTo>
                <a:lnTo>
                  <a:pt x="296100" y="0"/>
                </a:lnTo>
                <a:close/>
              </a:path>
              <a:path w="346075" h="370204">
                <a:moveTo>
                  <a:pt x="123380" y="92532"/>
                </a:moveTo>
                <a:lnTo>
                  <a:pt x="115239" y="92532"/>
                </a:lnTo>
                <a:lnTo>
                  <a:pt x="106972" y="93217"/>
                </a:lnTo>
                <a:lnTo>
                  <a:pt x="98704" y="94602"/>
                </a:lnTo>
                <a:lnTo>
                  <a:pt x="136180" y="94602"/>
                </a:lnTo>
                <a:lnTo>
                  <a:pt x="123380" y="925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29996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D09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31472" y="10196996"/>
            <a:ext cx="227329" cy="368935"/>
          </a:xfrm>
          <a:custGeom>
            <a:avLst/>
            <a:gdLst/>
            <a:ahLst/>
            <a:cxnLst/>
            <a:rect l="l" t="t" r="r" b="b"/>
            <a:pathLst>
              <a:path w="227329" h="368934">
                <a:moveTo>
                  <a:pt x="85551" y="316699"/>
                </a:moveTo>
                <a:lnTo>
                  <a:pt x="71797" y="318046"/>
                </a:lnTo>
                <a:lnTo>
                  <a:pt x="66755" y="324243"/>
                </a:lnTo>
                <a:lnTo>
                  <a:pt x="67441" y="331165"/>
                </a:lnTo>
                <a:lnTo>
                  <a:pt x="91161" y="363658"/>
                </a:lnTo>
                <a:lnTo>
                  <a:pt x="112894" y="368566"/>
                </a:lnTo>
                <a:lnTo>
                  <a:pt x="114647" y="368566"/>
                </a:lnTo>
                <a:lnTo>
                  <a:pt x="149883" y="352723"/>
                </a:lnTo>
                <a:lnTo>
                  <a:pt x="155264" y="343827"/>
                </a:lnTo>
                <a:lnTo>
                  <a:pt x="109605" y="343827"/>
                </a:lnTo>
                <a:lnTo>
                  <a:pt x="103750" y="342391"/>
                </a:lnTo>
                <a:lnTo>
                  <a:pt x="95343" y="336524"/>
                </a:lnTo>
                <a:lnTo>
                  <a:pt x="92943" y="332752"/>
                </a:lnTo>
                <a:lnTo>
                  <a:pt x="91863" y="321703"/>
                </a:lnTo>
                <a:lnTo>
                  <a:pt x="85551" y="316699"/>
                </a:lnTo>
                <a:close/>
              </a:path>
              <a:path w="227329" h="368934">
                <a:moveTo>
                  <a:pt x="153814" y="309880"/>
                </a:moveTo>
                <a:lnTo>
                  <a:pt x="146740" y="310502"/>
                </a:lnTo>
                <a:lnTo>
                  <a:pt x="139818" y="311200"/>
                </a:lnTo>
                <a:lnTo>
                  <a:pt x="134805" y="317334"/>
                </a:lnTo>
                <a:lnTo>
                  <a:pt x="134829" y="318046"/>
                </a:lnTo>
                <a:lnTo>
                  <a:pt x="135450" y="324307"/>
                </a:lnTo>
                <a:lnTo>
                  <a:pt x="134380" y="330919"/>
                </a:lnTo>
                <a:lnTo>
                  <a:pt x="130262" y="336711"/>
                </a:lnTo>
                <a:lnTo>
                  <a:pt x="123791" y="341023"/>
                </a:lnTo>
                <a:lnTo>
                  <a:pt x="115663" y="343192"/>
                </a:lnTo>
                <a:lnTo>
                  <a:pt x="109605" y="343827"/>
                </a:lnTo>
                <a:lnTo>
                  <a:pt x="155264" y="343827"/>
                </a:lnTo>
                <a:lnTo>
                  <a:pt x="158531" y="338424"/>
                </a:lnTo>
                <a:lnTo>
                  <a:pt x="160557" y="321792"/>
                </a:lnTo>
                <a:lnTo>
                  <a:pt x="159884" y="314858"/>
                </a:lnTo>
                <a:lnTo>
                  <a:pt x="153814" y="309880"/>
                </a:lnTo>
                <a:close/>
              </a:path>
              <a:path w="227329" h="368934">
                <a:moveTo>
                  <a:pt x="175937" y="276821"/>
                </a:moveTo>
                <a:lnTo>
                  <a:pt x="48416" y="291033"/>
                </a:lnTo>
                <a:lnTo>
                  <a:pt x="43438" y="297281"/>
                </a:lnTo>
                <a:lnTo>
                  <a:pt x="44187" y="304203"/>
                </a:lnTo>
                <a:lnTo>
                  <a:pt x="44924" y="310667"/>
                </a:lnTo>
                <a:lnTo>
                  <a:pt x="50398" y="315429"/>
                </a:lnTo>
                <a:lnTo>
                  <a:pt x="57179" y="315429"/>
                </a:lnTo>
                <a:lnTo>
                  <a:pt x="58132" y="315353"/>
                </a:lnTo>
                <a:lnTo>
                  <a:pt x="178604" y="301967"/>
                </a:lnTo>
                <a:lnTo>
                  <a:pt x="183608" y="295732"/>
                </a:lnTo>
                <a:lnTo>
                  <a:pt x="182084" y="281889"/>
                </a:lnTo>
                <a:lnTo>
                  <a:pt x="175937" y="276821"/>
                </a:lnTo>
                <a:close/>
              </a:path>
              <a:path w="227329" h="368934">
                <a:moveTo>
                  <a:pt x="175937" y="238963"/>
                </a:moveTo>
                <a:lnTo>
                  <a:pt x="48416" y="253187"/>
                </a:lnTo>
                <a:lnTo>
                  <a:pt x="43438" y="259435"/>
                </a:lnTo>
                <a:lnTo>
                  <a:pt x="44187" y="266344"/>
                </a:lnTo>
                <a:lnTo>
                  <a:pt x="44924" y="272821"/>
                </a:lnTo>
                <a:lnTo>
                  <a:pt x="50398" y="277583"/>
                </a:lnTo>
                <a:lnTo>
                  <a:pt x="57179" y="277583"/>
                </a:lnTo>
                <a:lnTo>
                  <a:pt x="58132" y="277507"/>
                </a:lnTo>
                <a:lnTo>
                  <a:pt x="178604" y="264121"/>
                </a:lnTo>
                <a:lnTo>
                  <a:pt x="183608" y="257873"/>
                </a:lnTo>
                <a:lnTo>
                  <a:pt x="182084" y="244030"/>
                </a:lnTo>
                <a:lnTo>
                  <a:pt x="175937" y="238963"/>
                </a:lnTo>
                <a:close/>
              </a:path>
              <a:path w="227329" h="368934">
                <a:moveTo>
                  <a:pt x="113517" y="0"/>
                </a:moveTo>
                <a:lnTo>
                  <a:pt x="69362" y="7945"/>
                </a:lnTo>
                <a:lnTo>
                  <a:pt x="33269" y="29600"/>
                </a:lnTo>
                <a:lnTo>
                  <a:pt x="8914" y="61689"/>
                </a:lnTo>
                <a:lnTo>
                  <a:pt x="115" y="100342"/>
                </a:lnTo>
                <a:lnTo>
                  <a:pt x="0" y="101130"/>
                </a:lnTo>
                <a:lnTo>
                  <a:pt x="2155" y="120774"/>
                </a:lnTo>
                <a:lnTo>
                  <a:pt x="8507" y="139504"/>
                </a:lnTo>
                <a:lnTo>
                  <a:pt x="18870" y="156794"/>
                </a:lnTo>
                <a:lnTo>
                  <a:pt x="33122" y="172262"/>
                </a:lnTo>
                <a:lnTo>
                  <a:pt x="41719" y="181222"/>
                </a:lnTo>
                <a:lnTo>
                  <a:pt x="48818" y="191373"/>
                </a:lnTo>
                <a:lnTo>
                  <a:pt x="54263" y="202452"/>
                </a:lnTo>
                <a:lnTo>
                  <a:pt x="57980" y="214287"/>
                </a:lnTo>
                <a:lnTo>
                  <a:pt x="48416" y="215341"/>
                </a:lnTo>
                <a:lnTo>
                  <a:pt x="43438" y="221576"/>
                </a:lnTo>
                <a:lnTo>
                  <a:pt x="44187" y="228498"/>
                </a:lnTo>
                <a:lnTo>
                  <a:pt x="44924" y="234962"/>
                </a:lnTo>
                <a:lnTo>
                  <a:pt x="50398" y="239737"/>
                </a:lnTo>
                <a:lnTo>
                  <a:pt x="56710" y="239737"/>
                </a:lnTo>
                <a:lnTo>
                  <a:pt x="178604" y="226263"/>
                </a:lnTo>
                <a:lnTo>
                  <a:pt x="183608" y="220027"/>
                </a:lnTo>
                <a:lnTo>
                  <a:pt x="182660" y="211480"/>
                </a:lnTo>
                <a:lnTo>
                  <a:pt x="83189" y="211480"/>
                </a:lnTo>
                <a:lnTo>
                  <a:pt x="78484" y="195114"/>
                </a:lnTo>
                <a:lnTo>
                  <a:pt x="71283" y="179797"/>
                </a:lnTo>
                <a:lnTo>
                  <a:pt x="61701" y="165788"/>
                </a:lnTo>
                <a:lnTo>
                  <a:pt x="49852" y="153352"/>
                </a:lnTo>
                <a:lnTo>
                  <a:pt x="39292" y="141937"/>
                </a:lnTo>
                <a:lnTo>
                  <a:pt x="31592" y="129232"/>
                </a:lnTo>
                <a:lnTo>
                  <a:pt x="26817" y="115412"/>
                </a:lnTo>
                <a:lnTo>
                  <a:pt x="25201" y="100939"/>
                </a:lnTo>
                <a:lnTo>
                  <a:pt x="32153" y="71499"/>
                </a:lnTo>
                <a:lnTo>
                  <a:pt x="51099" y="47432"/>
                </a:lnTo>
                <a:lnTo>
                  <a:pt x="79175" y="31193"/>
                </a:lnTo>
                <a:lnTo>
                  <a:pt x="113517" y="25234"/>
                </a:lnTo>
                <a:lnTo>
                  <a:pt x="186509" y="25234"/>
                </a:lnTo>
                <a:lnTo>
                  <a:pt x="157686" y="7945"/>
                </a:lnTo>
                <a:lnTo>
                  <a:pt x="113517" y="0"/>
                </a:lnTo>
                <a:close/>
              </a:path>
              <a:path w="227329" h="368934">
                <a:moveTo>
                  <a:pt x="137888" y="169100"/>
                </a:moveTo>
                <a:lnTo>
                  <a:pt x="89374" y="170052"/>
                </a:lnTo>
                <a:lnTo>
                  <a:pt x="90288" y="210680"/>
                </a:lnTo>
                <a:lnTo>
                  <a:pt x="83189" y="211480"/>
                </a:lnTo>
                <a:lnTo>
                  <a:pt x="182660" y="211480"/>
                </a:lnTo>
                <a:lnTo>
                  <a:pt x="182224" y="207543"/>
                </a:lnTo>
                <a:lnTo>
                  <a:pt x="179983" y="205295"/>
                </a:lnTo>
                <a:lnTo>
                  <a:pt x="138866" y="205295"/>
                </a:lnTo>
                <a:lnTo>
                  <a:pt x="137888" y="169100"/>
                </a:lnTo>
                <a:close/>
              </a:path>
              <a:path w="227329" h="368934">
                <a:moveTo>
                  <a:pt x="186509" y="25234"/>
                </a:moveTo>
                <a:lnTo>
                  <a:pt x="113517" y="25234"/>
                </a:lnTo>
                <a:lnTo>
                  <a:pt x="147860" y="31193"/>
                </a:lnTo>
                <a:lnTo>
                  <a:pt x="175940" y="47432"/>
                </a:lnTo>
                <a:lnTo>
                  <a:pt x="194891" y="71499"/>
                </a:lnTo>
                <a:lnTo>
                  <a:pt x="201704" y="100342"/>
                </a:lnTo>
                <a:lnTo>
                  <a:pt x="201824" y="101130"/>
                </a:lnTo>
                <a:lnTo>
                  <a:pt x="200225" y="115438"/>
                </a:lnTo>
                <a:lnTo>
                  <a:pt x="195465" y="129232"/>
                </a:lnTo>
                <a:lnTo>
                  <a:pt x="187717" y="142001"/>
                </a:lnTo>
                <a:lnTo>
                  <a:pt x="177131" y="153428"/>
                </a:lnTo>
                <a:lnTo>
                  <a:pt x="166434" y="164462"/>
                </a:lnTo>
                <a:lnTo>
                  <a:pt x="157614" y="176768"/>
                </a:lnTo>
                <a:lnTo>
                  <a:pt x="150685" y="190183"/>
                </a:lnTo>
                <a:lnTo>
                  <a:pt x="145660" y="204546"/>
                </a:lnTo>
                <a:lnTo>
                  <a:pt x="138866" y="205295"/>
                </a:lnTo>
                <a:lnTo>
                  <a:pt x="179983" y="205295"/>
                </a:lnTo>
                <a:lnTo>
                  <a:pt x="178083" y="203390"/>
                </a:lnTo>
                <a:lnTo>
                  <a:pt x="172864" y="202310"/>
                </a:lnTo>
                <a:lnTo>
                  <a:pt x="176764" y="193992"/>
                </a:lnTo>
                <a:lnTo>
                  <a:pt x="181571" y="186167"/>
                </a:lnTo>
                <a:lnTo>
                  <a:pt x="187285" y="178902"/>
                </a:lnTo>
                <a:lnTo>
                  <a:pt x="193990" y="172173"/>
                </a:lnTo>
                <a:lnTo>
                  <a:pt x="208113" y="156871"/>
                </a:lnTo>
                <a:lnTo>
                  <a:pt x="218514" y="139563"/>
                </a:lnTo>
                <a:lnTo>
                  <a:pt x="224908" y="120740"/>
                </a:lnTo>
                <a:lnTo>
                  <a:pt x="227080" y="100939"/>
                </a:lnTo>
                <a:lnTo>
                  <a:pt x="218144" y="61689"/>
                </a:lnTo>
                <a:lnTo>
                  <a:pt x="193787" y="29600"/>
                </a:lnTo>
                <a:lnTo>
                  <a:pt x="186509" y="25234"/>
                </a:lnTo>
                <a:close/>
              </a:path>
              <a:path w="227329" h="368934">
                <a:moveTo>
                  <a:pt x="84662" y="54533"/>
                </a:moveTo>
                <a:lnTo>
                  <a:pt x="58249" y="89223"/>
                </a:lnTo>
                <a:lnTo>
                  <a:pt x="57421" y="100101"/>
                </a:lnTo>
                <a:lnTo>
                  <a:pt x="58801" y="111282"/>
                </a:lnTo>
                <a:lnTo>
                  <a:pt x="62293" y="121665"/>
                </a:lnTo>
                <a:lnTo>
                  <a:pt x="67663" y="131001"/>
                </a:lnTo>
                <a:lnTo>
                  <a:pt x="74680" y="139039"/>
                </a:lnTo>
                <a:lnTo>
                  <a:pt x="80611" y="145381"/>
                </a:lnTo>
                <a:lnTo>
                  <a:pt x="84588" y="151158"/>
                </a:lnTo>
                <a:lnTo>
                  <a:pt x="87233" y="157016"/>
                </a:lnTo>
                <a:lnTo>
                  <a:pt x="89171" y="163601"/>
                </a:lnTo>
                <a:lnTo>
                  <a:pt x="137786" y="162623"/>
                </a:lnTo>
                <a:lnTo>
                  <a:pt x="139516" y="155933"/>
                </a:lnTo>
                <a:lnTo>
                  <a:pt x="142069" y="149940"/>
                </a:lnTo>
                <a:lnTo>
                  <a:pt x="145952" y="143983"/>
                </a:lnTo>
                <a:lnTo>
                  <a:pt x="151667" y="137401"/>
                </a:lnTo>
                <a:lnTo>
                  <a:pt x="158331" y="129096"/>
                </a:lnTo>
                <a:lnTo>
                  <a:pt x="163297" y="119572"/>
                </a:lnTo>
                <a:lnTo>
                  <a:pt x="166344" y="109078"/>
                </a:lnTo>
                <a:lnTo>
                  <a:pt x="166987" y="101130"/>
                </a:lnTo>
                <a:lnTo>
                  <a:pt x="91266" y="101130"/>
                </a:lnTo>
                <a:lnTo>
                  <a:pt x="87037" y="97104"/>
                </a:lnTo>
                <a:lnTo>
                  <a:pt x="86174" y="55791"/>
                </a:lnTo>
                <a:lnTo>
                  <a:pt x="84662" y="54533"/>
                </a:lnTo>
                <a:close/>
              </a:path>
              <a:path w="227329" h="368934">
                <a:moveTo>
                  <a:pt x="141317" y="51790"/>
                </a:moveTo>
                <a:lnTo>
                  <a:pt x="136669" y="53251"/>
                </a:lnTo>
                <a:lnTo>
                  <a:pt x="137469" y="96126"/>
                </a:lnTo>
                <a:lnTo>
                  <a:pt x="133532" y="100253"/>
                </a:lnTo>
                <a:lnTo>
                  <a:pt x="91266" y="101130"/>
                </a:lnTo>
                <a:lnTo>
                  <a:pt x="166987" y="101130"/>
                </a:lnTo>
                <a:lnTo>
                  <a:pt x="167070" y="100101"/>
                </a:lnTo>
                <a:lnTo>
                  <a:pt x="167145" y="97104"/>
                </a:lnTo>
                <a:lnTo>
                  <a:pt x="165514" y="85293"/>
                </a:lnTo>
                <a:lnTo>
                  <a:pt x="161115" y="73837"/>
                </a:lnTo>
                <a:lnTo>
                  <a:pt x="154379" y="63801"/>
                </a:lnTo>
                <a:lnTo>
                  <a:pt x="145635" y="55486"/>
                </a:lnTo>
                <a:lnTo>
                  <a:pt x="141317" y="517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5767226" y="88548"/>
            <a:ext cx="327466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85" dirty="0" smtClean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17535"/>
            <a:ext cx="2628890" cy="4229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23299" y="1800797"/>
            <a:ext cx="740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95" dirty="0">
                <a:solidFill>
                  <a:srgbClr val="154194"/>
                </a:solidFill>
                <a:latin typeface="Palatino Linotype"/>
                <a:cs typeface="Palatino Linotype"/>
              </a:rPr>
              <a:t>О</a:t>
            </a:r>
            <a:r>
              <a:rPr sz="2400" spc="-180" dirty="0">
                <a:solidFill>
                  <a:srgbClr val="154194"/>
                </a:solidFill>
                <a:latin typeface="Palatino Linotype"/>
                <a:cs typeface="Palatino Linotype"/>
              </a:rPr>
              <a:t> </a:t>
            </a:r>
            <a:r>
              <a:rPr sz="2400" spc="-114" dirty="0">
                <a:solidFill>
                  <a:srgbClr val="154194"/>
                </a:solidFill>
                <a:latin typeface="Palatino Linotype"/>
                <a:cs typeface="Palatino Linotype"/>
              </a:rPr>
              <a:t>нас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2879" y="2229815"/>
            <a:ext cx="4490085" cy="5415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9100"/>
              </a:lnSpc>
              <a:spcBef>
                <a:spcPts val="100"/>
              </a:spcBef>
            </a:pPr>
            <a:r>
              <a:rPr sz="1100" spc="-75" dirty="0">
                <a:latin typeface="Palatino Linotype"/>
                <a:cs typeface="Palatino Linotype"/>
              </a:rPr>
              <a:t>Компания </a:t>
            </a:r>
            <a:r>
              <a:rPr sz="1100" spc="-30" dirty="0">
                <a:latin typeface="Palatino Linotype"/>
                <a:cs typeface="Palatino Linotype"/>
              </a:rPr>
              <a:t>Pro-Project </a:t>
            </a:r>
            <a:r>
              <a:rPr sz="1100" spc="-70" dirty="0">
                <a:latin typeface="Palatino Linotype"/>
                <a:cs typeface="Palatino Linotype"/>
              </a:rPr>
              <a:t>была </a:t>
            </a:r>
            <a:r>
              <a:rPr sz="1100" spc="-40" dirty="0">
                <a:latin typeface="Palatino Linotype"/>
                <a:cs typeface="Palatino Linotype"/>
              </a:rPr>
              <a:t>основана </a:t>
            </a:r>
            <a:r>
              <a:rPr sz="1100" spc="-30" dirty="0">
                <a:latin typeface="Palatino Linotype"/>
                <a:cs typeface="Palatino Linotype"/>
              </a:rPr>
              <a:t>в</a:t>
            </a:r>
            <a:r>
              <a:rPr sz="1100" spc="-30" dirty="0">
                <a:latin typeface="Arial"/>
                <a:cs typeface="Arial"/>
              </a:rPr>
              <a:t>1991. </a:t>
            </a:r>
            <a:r>
              <a:rPr sz="1100" spc="-60" dirty="0">
                <a:latin typeface="Palatino Linotype"/>
                <a:cs typeface="Palatino Linotype"/>
              </a:rPr>
              <a:t>Начиная </a:t>
            </a:r>
            <a:r>
              <a:rPr sz="1100" spc="-25" dirty="0">
                <a:latin typeface="Palatino Linotype"/>
                <a:cs typeface="Palatino Linotype"/>
              </a:rPr>
              <a:t>с </a:t>
            </a:r>
            <a:r>
              <a:rPr sz="1100" spc="-20" dirty="0">
                <a:latin typeface="Arial"/>
                <a:cs typeface="Arial"/>
              </a:rPr>
              <a:t>2006,</a:t>
            </a:r>
            <a:r>
              <a:rPr sz="1100" spc="260" dirty="0">
                <a:latin typeface="Arial"/>
                <a:cs typeface="Arial"/>
              </a:rPr>
              <a:t> </a:t>
            </a:r>
            <a:r>
              <a:rPr sz="1100" spc="-80" dirty="0">
                <a:latin typeface="Palatino Linotype"/>
                <a:cs typeface="Palatino Linotype"/>
              </a:rPr>
              <a:t>мы  </a:t>
            </a:r>
            <a:r>
              <a:rPr sz="1100" spc="-70" dirty="0">
                <a:latin typeface="Palatino Linotype"/>
                <a:cs typeface="Palatino Linotype"/>
              </a:rPr>
              <a:t>специализируемся </a:t>
            </a:r>
            <a:r>
              <a:rPr sz="1100" spc="-55" dirty="0">
                <a:latin typeface="Palatino Linotype"/>
                <a:cs typeface="Palatino Linotype"/>
              </a:rPr>
              <a:t>на </a:t>
            </a:r>
            <a:r>
              <a:rPr sz="1100" spc="-60" dirty="0">
                <a:latin typeface="Palatino Linotype"/>
                <a:cs typeface="Palatino Linotype"/>
              </a:rPr>
              <a:t>обеспечении </a:t>
            </a:r>
            <a:r>
              <a:rPr sz="1100" spc="-85" dirty="0">
                <a:latin typeface="Palatino Linotype"/>
                <a:cs typeface="Palatino Linotype"/>
              </a:rPr>
              <a:t>и </a:t>
            </a:r>
            <a:r>
              <a:rPr sz="1100" spc="-55" dirty="0">
                <a:latin typeface="Palatino Linotype"/>
                <a:cs typeface="Palatino Linotype"/>
              </a:rPr>
              <a:t>контроле </a:t>
            </a:r>
            <a:r>
              <a:rPr sz="1100" spc="-40" dirty="0">
                <a:latin typeface="Palatino Linotype"/>
                <a:cs typeface="Palatino Linotype"/>
              </a:rPr>
              <a:t>качества </a:t>
            </a:r>
            <a:r>
              <a:rPr sz="1100" spc="-30" dirty="0">
                <a:latin typeface="Palatino Linotype"/>
                <a:cs typeface="Palatino Linotype"/>
              </a:rPr>
              <a:t>(QA/QC) </a:t>
            </a:r>
            <a:r>
              <a:rPr sz="1100" spc="10" dirty="0">
                <a:latin typeface="Palatino Linotype"/>
                <a:cs typeface="Palatino Linotype"/>
              </a:rPr>
              <a:t>в  </a:t>
            </a:r>
            <a:r>
              <a:rPr sz="1100" spc="-75" dirty="0">
                <a:latin typeface="Palatino Linotype"/>
                <a:cs typeface="Palatino Linotype"/>
              </a:rPr>
              <a:t>промышленной </a:t>
            </a:r>
            <a:r>
              <a:rPr sz="1100" spc="-85" dirty="0">
                <a:latin typeface="Palatino Linotype"/>
                <a:cs typeface="Palatino Linotype"/>
              </a:rPr>
              <a:t>и </a:t>
            </a:r>
            <a:r>
              <a:rPr sz="1100" spc="-65" dirty="0">
                <a:latin typeface="Palatino Linotype"/>
                <a:cs typeface="Palatino Linotype"/>
              </a:rPr>
              <a:t>медицинской радиологии. </a:t>
            </a:r>
            <a:r>
              <a:rPr sz="1100" spc="-95" dirty="0">
                <a:latin typeface="Palatino Linotype"/>
                <a:cs typeface="Palatino Linotype"/>
              </a:rPr>
              <a:t>Наш </a:t>
            </a:r>
            <a:r>
              <a:rPr sz="1100" spc="-60" dirty="0">
                <a:latin typeface="Palatino Linotype"/>
                <a:cs typeface="Palatino Linotype"/>
              </a:rPr>
              <a:t>огромный опыт </a:t>
            </a:r>
            <a:r>
              <a:rPr sz="1100" spc="10" dirty="0">
                <a:latin typeface="Palatino Linotype"/>
                <a:cs typeface="Palatino Linotype"/>
              </a:rPr>
              <a:t>в </a:t>
            </a:r>
            <a:r>
              <a:rPr sz="1100" spc="-70" dirty="0">
                <a:latin typeface="Palatino Linotype"/>
                <a:cs typeface="Palatino Linotype"/>
              </a:rPr>
              <a:t>этой  </a:t>
            </a:r>
            <a:r>
              <a:rPr sz="1100" spc="-60" dirty="0">
                <a:latin typeface="Palatino Linotype"/>
                <a:cs typeface="Palatino Linotype"/>
              </a:rPr>
              <a:t>области </a:t>
            </a:r>
            <a:r>
              <a:rPr sz="1100" spc="-65" dirty="0">
                <a:latin typeface="Palatino Linotype"/>
                <a:cs typeface="Palatino Linotype"/>
              </a:rPr>
              <a:t>позволил </a:t>
            </a:r>
            <a:r>
              <a:rPr sz="1100" spc="-70" dirty="0">
                <a:latin typeface="Palatino Linotype"/>
                <a:cs typeface="Palatino Linotype"/>
              </a:rPr>
              <a:t>нам </a:t>
            </a:r>
            <a:r>
              <a:rPr sz="1100" spc="-60" dirty="0">
                <a:latin typeface="Palatino Linotype"/>
                <a:cs typeface="Palatino Linotype"/>
              </a:rPr>
              <a:t>разработать </a:t>
            </a:r>
            <a:r>
              <a:rPr sz="1100" spc="-85" dirty="0">
                <a:latin typeface="Palatino Linotype"/>
                <a:cs typeface="Palatino Linotype"/>
              </a:rPr>
              <a:t>и</a:t>
            </a:r>
            <a:r>
              <a:rPr sz="1100" spc="100" dirty="0">
                <a:latin typeface="Palatino Linotype"/>
                <a:cs typeface="Palatino Linotype"/>
              </a:rPr>
              <a:t> </a:t>
            </a:r>
            <a:r>
              <a:rPr sz="1100" spc="-55" dirty="0">
                <a:latin typeface="Palatino Linotype"/>
                <a:cs typeface="Palatino Linotype"/>
              </a:rPr>
              <a:t>производить </a:t>
            </a:r>
            <a:r>
              <a:rPr sz="1100" spc="-85" dirty="0">
                <a:latin typeface="Palatino Linotype"/>
                <a:cs typeface="Palatino Linotype"/>
              </a:rPr>
              <a:t>широкий</a:t>
            </a:r>
            <a:r>
              <a:rPr sz="1100" spc="100" dirty="0">
                <a:latin typeface="Palatino Linotype"/>
                <a:cs typeface="Palatino Linotype"/>
              </a:rPr>
              <a:t> </a:t>
            </a:r>
            <a:r>
              <a:rPr sz="1100" spc="-55" dirty="0">
                <a:latin typeface="Palatino Linotype"/>
                <a:cs typeface="Palatino Linotype"/>
              </a:rPr>
              <a:t>перечень  </a:t>
            </a:r>
            <a:r>
              <a:rPr sz="1100" spc="-50" dirty="0">
                <a:latin typeface="Palatino Linotype"/>
                <a:cs typeface="Palatino Linotype"/>
              </a:rPr>
              <a:t>испытательного </a:t>
            </a:r>
            <a:r>
              <a:rPr sz="1100" spc="-60" dirty="0">
                <a:latin typeface="Palatino Linotype"/>
                <a:cs typeface="Palatino Linotype"/>
              </a:rPr>
              <a:t>оборудования </a:t>
            </a:r>
            <a:r>
              <a:rPr sz="1100" spc="-40" dirty="0">
                <a:latin typeface="Palatino Linotype"/>
                <a:cs typeface="Palatino Linotype"/>
              </a:rPr>
              <a:t>(фантомов), </a:t>
            </a:r>
            <a:r>
              <a:rPr sz="1100" spc="-55" dirty="0">
                <a:latin typeface="Palatino Linotype"/>
                <a:cs typeface="Palatino Linotype"/>
              </a:rPr>
              <a:t>включая техническую </a:t>
            </a:r>
            <a:r>
              <a:rPr sz="1100" spc="-85" dirty="0">
                <a:latin typeface="Palatino Linotype"/>
                <a:cs typeface="Palatino Linotype"/>
              </a:rPr>
              <a:t>и  </a:t>
            </a:r>
            <a:r>
              <a:rPr sz="1100" spc="-65" dirty="0">
                <a:latin typeface="Palatino Linotype"/>
                <a:cs typeface="Palatino Linotype"/>
              </a:rPr>
              <a:t>методическую </a:t>
            </a:r>
            <a:r>
              <a:rPr sz="1100" spc="-75" dirty="0">
                <a:latin typeface="Palatino Linotype"/>
                <a:cs typeface="Palatino Linotype"/>
              </a:rPr>
              <a:t>поддержку по </a:t>
            </a:r>
            <a:r>
              <a:rPr sz="1100" spc="-80" dirty="0">
                <a:latin typeface="Palatino Linotype"/>
                <a:cs typeface="Palatino Linotype"/>
              </a:rPr>
              <a:t>применению </a:t>
            </a:r>
            <a:r>
              <a:rPr sz="1100" spc="-85" dirty="0">
                <a:latin typeface="Palatino Linotype"/>
                <a:cs typeface="Palatino Linotype"/>
              </a:rPr>
              <a:t>и</a:t>
            </a:r>
            <a:r>
              <a:rPr sz="1100" spc="-25" dirty="0">
                <a:latin typeface="Palatino Linotype"/>
                <a:cs typeface="Palatino Linotype"/>
              </a:rPr>
              <a:t> </a:t>
            </a:r>
            <a:r>
              <a:rPr sz="1100" spc="-65" dirty="0">
                <a:latin typeface="Palatino Linotype"/>
                <a:cs typeface="Palatino Linotype"/>
              </a:rPr>
              <a:t>обслуживанию</a:t>
            </a:r>
            <a:r>
              <a:rPr sz="1100" spc="-6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09100"/>
              </a:lnSpc>
              <a:spcBef>
                <a:spcPts val="280"/>
              </a:spcBef>
            </a:pPr>
            <a:r>
              <a:rPr sz="1100" spc="-75" dirty="0">
                <a:latin typeface="Palatino Linotype"/>
                <a:cs typeface="Palatino Linotype"/>
              </a:rPr>
              <a:t>Компания </a:t>
            </a:r>
            <a:r>
              <a:rPr sz="1100" spc="-30" dirty="0">
                <a:latin typeface="Palatino Linotype"/>
                <a:cs typeface="Palatino Linotype"/>
              </a:rPr>
              <a:t>Pro-Project </a:t>
            </a:r>
            <a:r>
              <a:rPr sz="1100" spc="25" dirty="0">
                <a:latin typeface="Palatino Linotype"/>
                <a:cs typeface="Palatino Linotype"/>
              </a:rPr>
              <a:t>- </a:t>
            </a:r>
            <a:r>
              <a:rPr sz="1100" spc="-45" dirty="0">
                <a:latin typeface="Palatino Linotype"/>
                <a:cs typeface="Palatino Linotype"/>
              </a:rPr>
              <a:t>единственная </a:t>
            </a:r>
            <a:r>
              <a:rPr sz="1100" spc="-50" dirty="0">
                <a:latin typeface="Palatino Linotype"/>
                <a:cs typeface="Palatino Linotype"/>
              </a:rPr>
              <a:t>производственная </a:t>
            </a:r>
            <a:r>
              <a:rPr sz="1100" spc="-80" dirty="0">
                <a:latin typeface="Palatino Linotype"/>
                <a:cs typeface="Palatino Linotype"/>
              </a:rPr>
              <a:t>фирма, </a:t>
            </a:r>
            <a:r>
              <a:rPr sz="1100" spc="-90" dirty="0">
                <a:latin typeface="Palatino Linotype"/>
                <a:cs typeface="Palatino Linotype"/>
              </a:rPr>
              <a:t>имеющая  </a:t>
            </a:r>
            <a:r>
              <a:rPr sz="1100" spc="-55" dirty="0">
                <a:latin typeface="Palatino Linotype"/>
                <a:cs typeface="Palatino Linotype"/>
              </a:rPr>
              <a:t>такой такой список сертификатов системы </a:t>
            </a:r>
            <a:r>
              <a:rPr sz="1100" spc="-65" dirty="0">
                <a:latin typeface="Palatino Linotype"/>
                <a:cs typeface="Palatino Linotype"/>
              </a:rPr>
              <a:t>управления </a:t>
            </a:r>
            <a:r>
              <a:rPr sz="1100" spc="-45" dirty="0">
                <a:latin typeface="Palatino Linotype"/>
                <a:cs typeface="Palatino Linotype"/>
              </a:rPr>
              <a:t>качеством,  </a:t>
            </a:r>
            <a:r>
              <a:rPr sz="1100" spc="-70" dirty="0">
                <a:latin typeface="Palatino Linotype"/>
                <a:cs typeface="Palatino Linotype"/>
              </a:rPr>
              <a:t>включающий: </a:t>
            </a:r>
            <a:r>
              <a:rPr sz="1100" spc="-90" dirty="0">
                <a:latin typeface="Arial"/>
                <a:cs typeface="Arial"/>
              </a:rPr>
              <a:t>ISO </a:t>
            </a:r>
            <a:r>
              <a:rPr sz="1100" spc="-30" dirty="0">
                <a:latin typeface="Arial"/>
                <a:cs typeface="Arial"/>
              </a:rPr>
              <a:t>9001:2015, </a:t>
            </a:r>
            <a:r>
              <a:rPr sz="1100" spc="-90" dirty="0">
                <a:latin typeface="Arial"/>
                <a:cs typeface="Arial"/>
              </a:rPr>
              <a:t>ISO </a:t>
            </a:r>
            <a:r>
              <a:rPr sz="1100" spc="-25" dirty="0">
                <a:latin typeface="Arial"/>
                <a:cs typeface="Arial"/>
              </a:rPr>
              <a:t>27001:2013, </a:t>
            </a:r>
            <a:r>
              <a:rPr sz="1100" spc="-90" dirty="0">
                <a:latin typeface="Arial"/>
                <a:cs typeface="Arial"/>
              </a:rPr>
              <a:t>ISO </a:t>
            </a:r>
            <a:r>
              <a:rPr sz="1100" spc="-25" dirty="0">
                <a:latin typeface="Arial"/>
                <a:cs typeface="Arial"/>
              </a:rPr>
              <a:t>13485:2005,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ISO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100" spc="-35" dirty="0">
                <a:latin typeface="Arial"/>
                <a:cs typeface="Arial"/>
              </a:rPr>
              <a:t>14001:2015, </a:t>
            </a:r>
            <a:r>
              <a:rPr sz="1100" spc="-114" dirty="0">
                <a:latin typeface="Arial"/>
                <a:cs typeface="Arial"/>
              </a:rPr>
              <a:t>OHSAS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18001:2007.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09100"/>
              </a:lnSpc>
              <a:spcBef>
                <a:spcPts val="190"/>
              </a:spcBef>
            </a:pPr>
            <a:r>
              <a:rPr sz="1100" spc="-55" dirty="0">
                <a:latin typeface="Palatino Linotype"/>
                <a:cs typeface="Palatino Linotype"/>
              </a:rPr>
              <a:t>Мы </a:t>
            </a:r>
            <a:r>
              <a:rPr sz="1100" spc="-75" dirty="0">
                <a:latin typeface="Palatino Linotype"/>
                <a:cs typeface="Palatino Linotype"/>
              </a:rPr>
              <a:t>предлагаем </a:t>
            </a:r>
            <a:r>
              <a:rPr sz="1100" spc="-70" dirty="0">
                <a:latin typeface="Palatino Linotype"/>
                <a:cs typeface="Palatino Linotype"/>
              </a:rPr>
              <a:t>аппаратный </a:t>
            </a:r>
            <a:r>
              <a:rPr sz="1100" spc="-85" dirty="0">
                <a:latin typeface="Palatino Linotype"/>
                <a:cs typeface="Palatino Linotype"/>
              </a:rPr>
              <a:t>и </a:t>
            </a:r>
            <a:r>
              <a:rPr sz="1100" spc="-70" dirty="0">
                <a:latin typeface="Palatino Linotype"/>
                <a:cs typeface="Palatino Linotype"/>
              </a:rPr>
              <a:t>программный </a:t>
            </a:r>
            <a:r>
              <a:rPr sz="1100" spc="-60" dirty="0">
                <a:latin typeface="Palatino Linotype"/>
                <a:cs typeface="Palatino Linotype"/>
              </a:rPr>
              <a:t>комплекс </a:t>
            </a:r>
            <a:r>
              <a:rPr sz="1100" spc="-70" dirty="0">
                <a:latin typeface="Palatino Linotype"/>
                <a:cs typeface="Palatino Linotype"/>
              </a:rPr>
              <a:t>для </a:t>
            </a:r>
            <a:r>
              <a:rPr sz="1100" spc="-55" dirty="0">
                <a:latin typeface="Palatino Linotype"/>
                <a:cs typeface="Palatino Linotype"/>
              </a:rPr>
              <a:t>контроля  </a:t>
            </a:r>
            <a:r>
              <a:rPr sz="1100" spc="-40" dirty="0">
                <a:latin typeface="Palatino Linotype"/>
                <a:cs typeface="Palatino Linotype"/>
              </a:rPr>
              <a:t>качества </a:t>
            </a:r>
            <a:r>
              <a:rPr sz="1100" spc="10" dirty="0">
                <a:latin typeface="Palatino Linotype"/>
                <a:cs typeface="Palatino Linotype"/>
              </a:rPr>
              <a:t>в </a:t>
            </a:r>
            <a:r>
              <a:rPr sz="1100" spc="-55" dirty="0">
                <a:latin typeface="Palatino Linotype"/>
                <a:cs typeface="Palatino Linotype"/>
              </a:rPr>
              <a:t>дентальной </a:t>
            </a:r>
            <a:r>
              <a:rPr sz="1100" spc="-65" dirty="0">
                <a:latin typeface="Palatino Linotype"/>
                <a:cs typeface="Palatino Linotype"/>
              </a:rPr>
              <a:t>радиологии, </a:t>
            </a:r>
            <a:r>
              <a:rPr sz="1100" spc="-60" dirty="0">
                <a:latin typeface="Palatino Linotype"/>
                <a:cs typeface="Palatino Linotype"/>
              </a:rPr>
              <a:t>рентгенографии, </a:t>
            </a:r>
            <a:r>
              <a:rPr sz="1100" spc="-55" dirty="0">
                <a:latin typeface="Palatino Linotype"/>
                <a:cs typeface="Palatino Linotype"/>
              </a:rPr>
              <a:t>рентгеноскопии,  </a:t>
            </a:r>
            <a:r>
              <a:rPr sz="1100" spc="-75" dirty="0">
                <a:latin typeface="Palatino Linotype"/>
                <a:cs typeface="Palatino Linotype"/>
              </a:rPr>
              <a:t>маммографии, </a:t>
            </a:r>
            <a:r>
              <a:rPr sz="1100" spc="-35" dirty="0">
                <a:latin typeface="Palatino Linotype"/>
                <a:cs typeface="Palatino Linotype"/>
              </a:rPr>
              <a:t>КТ, МРТ, </a:t>
            </a:r>
            <a:r>
              <a:rPr sz="1100" spc="-65" dirty="0">
                <a:latin typeface="Palatino Linotype"/>
                <a:cs typeface="Palatino Linotype"/>
              </a:rPr>
              <a:t>ядерной </a:t>
            </a:r>
            <a:r>
              <a:rPr sz="1100" spc="-70" dirty="0">
                <a:latin typeface="Palatino Linotype"/>
                <a:cs typeface="Palatino Linotype"/>
              </a:rPr>
              <a:t>медицине, </a:t>
            </a:r>
            <a:r>
              <a:rPr sz="1100" spc="-50" dirty="0">
                <a:latin typeface="Palatino Linotype"/>
                <a:cs typeface="Palatino Linotype"/>
              </a:rPr>
              <a:t>ультразвуке, </a:t>
            </a:r>
            <a:r>
              <a:rPr sz="1100" spc="-75" dirty="0">
                <a:latin typeface="Palatino Linotype"/>
                <a:cs typeface="Palatino Linotype"/>
              </a:rPr>
              <a:t>радиотерапии </a:t>
            </a:r>
            <a:r>
              <a:rPr sz="1100" spc="-85" dirty="0">
                <a:latin typeface="Palatino Linotype"/>
                <a:cs typeface="Palatino Linotype"/>
              </a:rPr>
              <a:t>и  неразрущающем</a:t>
            </a:r>
            <a:r>
              <a:rPr sz="1100" spc="-35" dirty="0">
                <a:latin typeface="Palatino Linotype"/>
                <a:cs typeface="Palatino Linotype"/>
              </a:rPr>
              <a:t> </a:t>
            </a:r>
            <a:r>
              <a:rPr sz="1100" spc="-55" dirty="0">
                <a:latin typeface="Palatino Linotype"/>
                <a:cs typeface="Palatino Linotype"/>
              </a:rPr>
              <a:t>контроле.</a:t>
            </a:r>
            <a:endParaRPr sz="1100">
              <a:latin typeface="Palatino Linotype"/>
              <a:cs typeface="Palatino Linotype"/>
            </a:endParaRPr>
          </a:p>
          <a:p>
            <a:pPr marL="12700" marR="5080" algn="just">
              <a:lnSpc>
                <a:spcPct val="109100"/>
              </a:lnSpc>
              <a:spcBef>
                <a:spcPts val="555"/>
              </a:spcBef>
            </a:pPr>
            <a:r>
              <a:rPr sz="1100" spc="-60" dirty="0">
                <a:latin typeface="Palatino Linotype"/>
                <a:cs typeface="Palatino Linotype"/>
              </a:rPr>
              <a:t>Благодаря </a:t>
            </a:r>
            <a:r>
              <a:rPr sz="1100" spc="-75" dirty="0">
                <a:latin typeface="Palatino Linotype"/>
                <a:cs typeface="Palatino Linotype"/>
              </a:rPr>
              <a:t>программному </a:t>
            </a:r>
            <a:r>
              <a:rPr sz="1100" spc="-65" dirty="0">
                <a:latin typeface="Palatino Linotype"/>
                <a:cs typeface="Palatino Linotype"/>
              </a:rPr>
              <a:t>"облачному" </a:t>
            </a:r>
            <a:r>
              <a:rPr sz="1100" spc="-50" dirty="0">
                <a:latin typeface="Palatino Linotype"/>
                <a:cs typeface="Palatino Linotype"/>
              </a:rPr>
              <a:t>сервису </a:t>
            </a:r>
            <a:r>
              <a:rPr sz="1100" spc="-35" dirty="0">
                <a:latin typeface="Palatino Linotype"/>
                <a:cs typeface="Palatino Linotype"/>
              </a:rPr>
              <a:t>Pro-Control.online </a:t>
            </a:r>
            <a:r>
              <a:rPr sz="1100" spc="-25" dirty="0">
                <a:latin typeface="Palatino Linotype"/>
                <a:cs typeface="Palatino Linotype"/>
              </a:rPr>
              <a:t>все  </a:t>
            </a:r>
            <a:r>
              <a:rPr sz="1100" spc="-65" dirty="0">
                <a:latin typeface="Palatino Linotype"/>
                <a:cs typeface="Palatino Linotype"/>
              </a:rPr>
              <a:t>элементы </a:t>
            </a:r>
            <a:r>
              <a:rPr sz="1100" spc="-55" dirty="0">
                <a:latin typeface="Palatino Linotype"/>
                <a:cs typeface="Palatino Linotype"/>
              </a:rPr>
              <a:t>системы обеспечения </a:t>
            </a:r>
            <a:r>
              <a:rPr sz="1100" spc="-40" dirty="0">
                <a:latin typeface="Palatino Linotype"/>
                <a:cs typeface="Palatino Linotype"/>
              </a:rPr>
              <a:t>качества </a:t>
            </a:r>
            <a:r>
              <a:rPr sz="1100" spc="-50" dirty="0">
                <a:latin typeface="Palatino Linotype"/>
                <a:cs typeface="Palatino Linotype"/>
              </a:rPr>
              <a:t>не </a:t>
            </a:r>
            <a:r>
              <a:rPr sz="1100" spc="-45" dirty="0">
                <a:latin typeface="Palatino Linotype"/>
                <a:cs typeface="Palatino Linotype"/>
              </a:rPr>
              <a:t>только </a:t>
            </a:r>
            <a:r>
              <a:rPr sz="1100" spc="-60" dirty="0">
                <a:latin typeface="Palatino Linotype"/>
                <a:cs typeface="Palatino Linotype"/>
              </a:rPr>
              <a:t>автоматизируются, </a:t>
            </a:r>
            <a:r>
              <a:rPr sz="1100" spc="-45" dirty="0">
                <a:latin typeface="Palatino Linotype"/>
                <a:cs typeface="Palatino Linotype"/>
              </a:rPr>
              <a:t>но  </a:t>
            </a:r>
            <a:r>
              <a:rPr sz="1100" spc="-85" dirty="0">
                <a:latin typeface="Palatino Linotype"/>
                <a:cs typeface="Palatino Linotype"/>
              </a:rPr>
              <a:t>и </a:t>
            </a:r>
            <a:r>
              <a:rPr sz="1100" spc="-55" dirty="0">
                <a:latin typeface="Palatino Linotype"/>
                <a:cs typeface="Palatino Linotype"/>
              </a:rPr>
              <a:t>объединяются на </a:t>
            </a:r>
            <a:r>
              <a:rPr sz="1100" spc="-65" dirty="0">
                <a:latin typeface="Palatino Linotype"/>
                <a:cs typeface="Palatino Linotype"/>
              </a:rPr>
              <a:t>единой </a:t>
            </a:r>
            <a:r>
              <a:rPr sz="1100" spc="-75" dirty="0">
                <a:latin typeface="Palatino Linotype"/>
                <a:cs typeface="Palatino Linotype"/>
              </a:rPr>
              <a:t>программной </a:t>
            </a:r>
            <a:r>
              <a:rPr sz="1100" spc="-80" dirty="0">
                <a:latin typeface="Palatino Linotype"/>
                <a:cs typeface="Palatino Linotype"/>
              </a:rPr>
              <a:t>платформе </a:t>
            </a:r>
            <a:r>
              <a:rPr sz="1100" spc="10" dirty="0">
                <a:latin typeface="Palatino Linotype"/>
                <a:cs typeface="Palatino Linotype"/>
              </a:rPr>
              <a:t>в </a:t>
            </a:r>
            <a:r>
              <a:rPr sz="1100" spc="-65" dirty="0">
                <a:latin typeface="Palatino Linotype"/>
                <a:cs typeface="Palatino Linotype"/>
              </a:rPr>
              <a:t>одном</a:t>
            </a:r>
            <a:r>
              <a:rPr sz="1100" spc="-10" dirty="0">
                <a:latin typeface="Palatino Linotype"/>
                <a:cs typeface="Palatino Linotype"/>
              </a:rPr>
              <a:t> </a:t>
            </a:r>
            <a:r>
              <a:rPr sz="1100" spc="-60" dirty="0">
                <a:latin typeface="Palatino Linotype"/>
                <a:cs typeface="Palatino Linotype"/>
              </a:rPr>
              <a:t>месте</a:t>
            </a:r>
            <a:r>
              <a:rPr sz="1100" spc="-6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800" b="1" spc="-140" dirty="0">
                <a:latin typeface="Palatino Linotype"/>
                <a:cs typeface="Palatino Linotype"/>
              </a:rPr>
              <a:t>Наша</a:t>
            </a:r>
            <a:r>
              <a:rPr sz="1800" b="1" spc="-75" dirty="0">
                <a:latin typeface="Palatino Linotype"/>
                <a:cs typeface="Palatino Linotype"/>
              </a:rPr>
              <a:t> </a:t>
            </a:r>
            <a:r>
              <a:rPr sz="1800" b="1" spc="-140" dirty="0">
                <a:latin typeface="Palatino Linotype"/>
                <a:cs typeface="Palatino Linotype"/>
              </a:rPr>
              <a:t>миссия</a:t>
            </a:r>
            <a:endParaRPr sz="1800">
              <a:latin typeface="Palatino Linotype"/>
              <a:cs typeface="Palatino Linotype"/>
            </a:endParaRPr>
          </a:p>
          <a:p>
            <a:pPr marL="12700" marR="462915">
              <a:lnSpc>
                <a:spcPct val="107000"/>
              </a:lnSpc>
              <a:spcBef>
                <a:spcPts val="360"/>
              </a:spcBef>
            </a:pPr>
            <a:r>
              <a:rPr sz="1100" spc="-30" dirty="0">
                <a:latin typeface="Palatino Linotype"/>
                <a:cs typeface="Palatino Linotype"/>
              </a:rPr>
              <a:t>Pro-Project </a:t>
            </a:r>
            <a:r>
              <a:rPr sz="1100" spc="-50" dirty="0">
                <a:latin typeface="Palatino Linotype"/>
                <a:cs typeface="Palatino Linotype"/>
              </a:rPr>
              <a:t>поставляет </a:t>
            </a:r>
            <a:r>
              <a:rPr sz="1100" spc="-55" dirty="0">
                <a:latin typeface="Palatino Linotype"/>
                <a:cs typeface="Palatino Linotype"/>
              </a:rPr>
              <a:t>непревзойденные </a:t>
            </a:r>
            <a:r>
              <a:rPr sz="1100" spc="-75" dirty="0">
                <a:latin typeface="Palatino Linotype"/>
                <a:cs typeface="Palatino Linotype"/>
              </a:rPr>
              <a:t>решения </a:t>
            </a:r>
            <a:r>
              <a:rPr sz="1100" spc="-70" dirty="0">
                <a:latin typeface="Palatino Linotype"/>
                <a:cs typeface="Palatino Linotype"/>
              </a:rPr>
              <a:t>для </a:t>
            </a:r>
            <a:r>
              <a:rPr sz="1100" spc="-55" dirty="0">
                <a:latin typeface="Palatino Linotype"/>
                <a:cs typeface="Palatino Linotype"/>
              </a:rPr>
              <a:t>обеспечения  </a:t>
            </a:r>
            <a:r>
              <a:rPr sz="1100" spc="-40" dirty="0">
                <a:latin typeface="Palatino Linotype"/>
                <a:cs typeface="Palatino Linotype"/>
              </a:rPr>
              <a:t>качества</a:t>
            </a:r>
            <a:endParaRPr sz="11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800" b="1" spc="-114" dirty="0">
                <a:latin typeface="Arial"/>
                <a:cs typeface="Arial"/>
              </a:rPr>
              <a:t>Vision</a:t>
            </a:r>
            <a:endParaRPr sz="1800">
              <a:latin typeface="Arial"/>
              <a:cs typeface="Arial"/>
            </a:endParaRPr>
          </a:p>
          <a:p>
            <a:pPr marL="12700" marR="123825">
              <a:lnSpc>
                <a:spcPct val="109100"/>
              </a:lnSpc>
              <a:spcBef>
                <a:spcPts val="334"/>
              </a:spcBef>
            </a:pPr>
            <a:r>
              <a:rPr sz="1100" spc="-60" dirty="0">
                <a:latin typeface="Palatino Linotype"/>
                <a:cs typeface="Palatino Linotype"/>
              </a:rPr>
              <a:t>Инновации </a:t>
            </a:r>
            <a:r>
              <a:rPr sz="1100" spc="-55" dirty="0">
                <a:latin typeface="Palatino Linotype"/>
                <a:cs typeface="Palatino Linotype"/>
              </a:rPr>
              <a:t>двигают </a:t>
            </a:r>
            <a:r>
              <a:rPr sz="1100" spc="-45" dirty="0">
                <a:latin typeface="Palatino Linotype"/>
                <a:cs typeface="Palatino Linotype"/>
              </a:rPr>
              <a:t>нас </a:t>
            </a:r>
            <a:r>
              <a:rPr sz="1100" spc="-60" dirty="0">
                <a:latin typeface="Palatino Linotype"/>
                <a:cs typeface="Palatino Linotype"/>
              </a:rPr>
              <a:t>вперед </a:t>
            </a:r>
            <a:r>
              <a:rPr sz="1100" spc="-85" dirty="0">
                <a:latin typeface="Palatino Linotype"/>
                <a:cs typeface="Palatino Linotype"/>
              </a:rPr>
              <a:t>и </a:t>
            </a:r>
            <a:r>
              <a:rPr sz="1100" spc="-75" dirty="0">
                <a:latin typeface="Palatino Linotype"/>
                <a:cs typeface="Palatino Linotype"/>
              </a:rPr>
              <a:t>делают </a:t>
            </a:r>
            <a:r>
              <a:rPr sz="1100" spc="-80" dirty="0">
                <a:latin typeface="Palatino Linotype"/>
                <a:cs typeface="Palatino Linotype"/>
                <a:hlinkClick r:id="rId3"/>
              </a:rPr>
              <a:t>нашу </a:t>
            </a:r>
            <a:r>
              <a:rPr sz="1100" spc="-75" dirty="0">
                <a:latin typeface="Palatino Linotype"/>
                <a:cs typeface="Palatino Linotype"/>
                <a:hlinkClick r:id="rId3"/>
              </a:rPr>
              <a:t>компанию </a:t>
            </a:r>
            <a:r>
              <a:rPr sz="1100" spc="-65" dirty="0">
                <a:latin typeface="Palatino Linotype"/>
                <a:cs typeface="Palatino Linotype"/>
              </a:rPr>
              <a:t>бесподобным  </a:t>
            </a:r>
            <a:r>
              <a:rPr sz="1100" spc="-60" dirty="0">
                <a:latin typeface="Palatino Linotype"/>
                <a:cs typeface="Palatino Linotype"/>
              </a:rPr>
              <a:t>глобальным </a:t>
            </a:r>
            <a:r>
              <a:rPr sz="1100" spc="-65" dirty="0">
                <a:latin typeface="Palatino Linotype"/>
                <a:cs typeface="Palatino Linotype"/>
              </a:rPr>
              <a:t>поставщиком </a:t>
            </a:r>
            <a:r>
              <a:rPr sz="1100" spc="-75" dirty="0">
                <a:latin typeface="Palatino Linotype"/>
                <a:cs typeface="Palatino Linotype"/>
              </a:rPr>
              <a:t>лучших </a:t>
            </a:r>
            <a:r>
              <a:rPr sz="1100" spc="-80" dirty="0">
                <a:latin typeface="Palatino Linotype"/>
                <a:cs typeface="Palatino Linotype"/>
              </a:rPr>
              <a:t>решений </a:t>
            </a:r>
            <a:r>
              <a:rPr sz="1100" spc="-70" dirty="0">
                <a:latin typeface="Palatino Linotype"/>
                <a:cs typeface="Palatino Linotype"/>
                <a:hlinkClick r:id="rId3"/>
              </a:rPr>
              <a:t>для </a:t>
            </a:r>
            <a:r>
              <a:rPr sz="1100" spc="-55" dirty="0">
                <a:latin typeface="Palatino Linotype"/>
                <a:cs typeface="Palatino Linotype"/>
                <a:hlinkClick r:id="rId3"/>
              </a:rPr>
              <a:t>обеспечения </a:t>
            </a:r>
            <a:r>
              <a:rPr sz="1100" spc="-85" dirty="0">
                <a:latin typeface="Palatino Linotype"/>
                <a:cs typeface="Palatino Linotype"/>
                <a:hlinkClick r:id="rId3"/>
              </a:rPr>
              <a:t>и </a:t>
            </a:r>
            <a:r>
              <a:rPr sz="1100" spc="-55" dirty="0">
                <a:latin typeface="Palatino Linotype"/>
                <a:cs typeface="Palatino Linotype"/>
              </a:rPr>
              <a:t>контроля  </a:t>
            </a:r>
            <a:r>
              <a:rPr sz="1100" spc="-40" dirty="0">
                <a:latin typeface="Palatino Linotype"/>
                <a:cs typeface="Palatino Linotype"/>
              </a:rPr>
              <a:t>качества </a:t>
            </a:r>
            <a:r>
              <a:rPr sz="1100" spc="-65" dirty="0">
                <a:latin typeface="Palatino Linotype"/>
                <a:cs typeface="Palatino Linotype"/>
              </a:rPr>
              <a:t>медицинских </a:t>
            </a:r>
            <a:r>
              <a:rPr sz="1100" spc="-85" dirty="0">
                <a:latin typeface="Palatino Linotype"/>
                <a:cs typeface="Palatino Linotype"/>
              </a:rPr>
              <a:t>и </a:t>
            </a:r>
            <a:r>
              <a:rPr sz="1100" spc="-70" dirty="0">
                <a:latin typeface="Palatino Linotype"/>
                <a:cs typeface="Palatino Linotype"/>
              </a:rPr>
              <a:t>промышленных</a:t>
            </a:r>
            <a:r>
              <a:rPr sz="1100" spc="65" dirty="0">
                <a:latin typeface="Palatino Linotype"/>
                <a:cs typeface="Palatino Linotype"/>
              </a:rPr>
              <a:t> </a:t>
            </a:r>
            <a:r>
              <a:rPr sz="1100" spc="-70" dirty="0">
                <a:latin typeface="Palatino Linotype"/>
                <a:cs typeface="Palatino Linotype"/>
                <a:hlinkClick r:id="rId3"/>
              </a:rPr>
              <a:t>изображений</a:t>
            </a:r>
            <a:r>
              <a:rPr sz="1100" spc="-70" dirty="0">
                <a:latin typeface="Arial"/>
                <a:cs typeface="Arial"/>
                <a:hlinkClick r:id="rId3"/>
              </a:rPr>
              <a:t>.</a:t>
            </a:r>
            <a:endParaRPr sz="1100">
              <a:latin typeface="Arial"/>
              <a:cs typeface="Arial"/>
            </a:endParaRPr>
          </a:p>
          <a:p>
            <a:pPr marL="77470">
              <a:lnSpc>
                <a:spcPct val="100000"/>
              </a:lnSpc>
              <a:spcBef>
                <a:spcPts val="860"/>
              </a:spcBef>
            </a:pPr>
            <a:r>
              <a:rPr sz="2400" spc="-204" dirty="0">
                <a:solidFill>
                  <a:srgbClr val="154194"/>
                </a:solidFill>
                <a:latin typeface="Palatino Linotype"/>
                <a:cs typeface="Palatino Linotype"/>
              </a:rPr>
              <a:t>Наше </a:t>
            </a:r>
            <a:r>
              <a:rPr sz="2400" spc="-140" dirty="0">
                <a:solidFill>
                  <a:srgbClr val="154194"/>
                </a:solidFill>
                <a:latin typeface="Palatino Linotype"/>
                <a:cs typeface="Palatino Linotype"/>
              </a:rPr>
              <a:t>корпоративное</a:t>
            </a:r>
            <a:r>
              <a:rPr sz="2400" spc="10" dirty="0">
                <a:solidFill>
                  <a:srgbClr val="154194"/>
                </a:solidFill>
                <a:latin typeface="Palatino Linotype"/>
                <a:cs typeface="Palatino Linotype"/>
              </a:rPr>
              <a:t> </a:t>
            </a:r>
            <a:r>
              <a:rPr sz="2400" spc="-130" dirty="0">
                <a:solidFill>
                  <a:srgbClr val="154194"/>
                </a:solidFill>
                <a:latin typeface="Palatino Linotype"/>
                <a:cs typeface="Palatino Linotype"/>
                <a:hlinkClick r:id="rId3"/>
              </a:rPr>
              <a:t>видео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85708" y="7711604"/>
            <a:ext cx="1620520" cy="972185"/>
          </a:xfrm>
          <a:custGeom>
            <a:avLst/>
            <a:gdLst/>
            <a:ahLst/>
            <a:cxnLst/>
            <a:rect l="l" t="t" r="r" b="b"/>
            <a:pathLst>
              <a:path w="1620520" h="972184">
                <a:moveTo>
                  <a:pt x="1551649" y="2531"/>
                </a:moveTo>
                <a:lnTo>
                  <a:pt x="68336" y="2531"/>
                </a:lnTo>
                <a:lnTo>
                  <a:pt x="20239" y="20250"/>
                </a:lnTo>
                <a:lnTo>
                  <a:pt x="2518" y="68344"/>
                </a:lnTo>
                <a:lnTo>
                  <a:pt x="0" y="161531"/>
                </a:lnTo>
                <a:lnTo>
                  <a:pt x="14" y="810463"/>
                </a:lnTo>
                <a:lnTo>
                  <a:pt x="6343" y="853408"/>
                </a:lnTo>
                <a:lnTo>
                  <a:pt x="20834" y="892181"/>
                </a:lnTo>
                <a:lnTo>
                  <a:pt x="48694" y="930695"/>
                </a:lnTo>
                <a:lnTo>
                  <a:pt x="94293" y="960213"/>
                </a:lnTo>
                <a:lnTo>
                  <a:pt x="162001" y="971994"/>
                </a:lnTo>
                <a:lnTo>
                  <a:pt x="1457985" y="971994"/>
                </a:lnTo>
                <a:lnTo>
                  <a:pt x="1551649" y="969463"/>
                </a:lnTo>
                <a:lnTo>
                  <a:pt x="1599747" y="951744"/>
                </a:lnTo>
                <a:lnTo>
                  <a:pt x="1617467" y="903650"/>
                </a:lnTo>
                <a:lnTo>
                  <a:pt x="1619986" y="810463"/>
                </a:lnTo>
                <a:lnTo>
                  <a:pt x="1619986" y="161531"/>
                </a:lnTo>
                <a:lnTo>
                  <a:pt x="1617467" y="68344"/>
                </a:lnTo>
                <a:lnTo>
                  <a:pt x="1599747" y="20250"/>
                </a:lnTo>
                <a:lnTo>
                  <a:pt x="1551649" y="2531"/>
                </a:lnTo>
                <a:close/>
              </a:path>
              <a:path w="1620520" h="972184">
                <a:moveTo>
                  <a:pt x="1457985" y="0"/>
                </a:moveTo>
                <a:lnTo>
                  <a:pt x="161999" y="0"/>
                </a:lnTo>
                <a:lnTo>
                  <a:pt x="68336" y="2531"/>
                </a:lnTo>
                <a:lnTo>
                  <a:pt x="1551649" y="2531"/>
                </a:lnTo>
                <a:lnTo>
                  <a:pt x="1457985" y="0"/>
                </a:lnTo>
                <a:close/>
              </a:path>
            </a:pathLst>
          </a:custGeom>
          <a:solidFill>
            <a:srgbClr val="E30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98691" y="7864433"/>
            <a:ext cx="500380" cy="583565"/>
          </a:xfrm>
          <a:custGeom>
            <a:avLst/>
            <a:gdLst/>
            <a:ahLst/>
            <a:cxnLst/>
            <a:rect l="l" t="t" r="r" b="b"/>
            <a:pathLst>
              <a:path w="500379" h="583565">
                <a:moveTo>
                  <a:pt x="0" y="0"/>
                </a:moveTo>
                <a:lnTo>
                  <a:pt x="0" y="583196"/>
                </a:lnTo>
                <a:lnTo>
                  <a:pt x="499833" y="29161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69996" y="7991995"/>
            <a:ext cx="1619999" cy="9720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64409" y="8142654"/>
            <a:ext cx="1231148" cy="6706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60769" y="8889786"/>
            <a:ext cx="1620520" cy="972185"/>
          </a:xfrm>
          <a:custGeom>
            <a:avLst/>
            <a:gdLst/>
            <a:ahLst/>
            <a:cxnLst/>
            <a:rect l="l" t="t" r="r" b="b"/>
            <a:pathLst>
              <a:path w="1620520" h="972184">
                <a:moveTo>
                  <a:pt x="1458455" y="0"/>
                </a:moveTo>
                <a:lnTo>
                  <a:pt x="161518" y="0"/>
                </a:lnTo>
                <a:lnTo>
                  <a:pt x="68331" y="2518"/>
                </a:lnTo>
                <a:lnTo>
                  <a:pt x="20237" y="20239"/>
                </a:lnTo>
                <a:lnTo>
                  <a:pt x="2518" y="68336"/>
                </a:lnTo>
                <a:lnTo>
                  <a:pt x="0" y="161531"/>
                </a:lnTo>
                <a:lnTo>
                  <a:pt x="15" y="810463"/>
                </a:lnTo>
                <a:lnTo>
                  <a:pt x="6342" y="853399"/>
                </a:lnTo>
                <a:lnTo>
                  <a:pt x="20832" y="892174"/>
                </a:lnTo>
                <a:lnTo>
                  <a:pt x="48690" y="930692"/>
                </a:lnTo>
                <a:lnTo>
                  <a:pt x="94285" y="960212"/>
                </a:lnTo>
                <a:lnTo>
                  <a:pt x="161988" y="971994"/>
                </a:lnTo>
                <a:lnTo>
                  <a:pt x="1457985" y="971994"/>
                </a:lnTo>
                <a:lnTo>
                  <a:pt x="1551649" y="969463"/>
                </a:lnTo>
                <a:lnTo>
                  <a:pt x="1599747" y="951744"/>
                </a:lnTo>
                <a:lnTo>
                  <a:pt x="1617467" y="903650"/>
                </a:lnTo>
                <a:lnTo>
                  <a:pt x="1619986" y="810463"/>
                </a:lnTo>
                <a:lnTo>
                  <a:pt x="1619986" y="161531"/>
                </a:lnTo>
                <a:lnTo>
                  <a:pt x="1617467" y="68336"/>
                </a:lnTo>
                <a:lnTo>
                  <a:pt x="1599747" y="20239"/>
                </a:lnTo>
                <a:lnTo>
                  <a:pt x="1551649" y="2518"/>
                </a:lnTo>
                <a:lnTo>
                  <a:pt x="1458455" y="0"/>
                </a:lnTo>
                <a:close/>
              </a:path>
            </a:pathLst>
          </a:custGeom>
          <a:solidFill>
            <a:srgbClr val="15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76380" y="9505963"/>
            <a:ext cx="115633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b="1" spc="-225" dirty="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sz="1450" b="1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36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450" b="1" spc="-370" dirty="0">
                <a:solidFill>
                  <a:srgbClr val="FFFFFF"/>
                </a:solidFill>
                <a:latin typeface="Arial"/>
                <a:cs typeface="Arial"/>
              </a:rPr>
              <a:t>WEBSITE</a:t>
            </a:r>
            <a:endParaRPr sz="14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660995" y="8977079"/>
            <a:ext cx="486409" cy="486409"/>
          </a:xfrm>
          <a:custGeom>
            <a:avLst/>
            <a:gdLst/>
            <a:ahLst/>
            <a:cxnLst/>
            <a:rect l="l" t="t" r="r" b="b"/>
            <a:pathLst>
              <a:path w="486410" h="486409">
                <a:moveTo>
                  <a:pt x="243001" y="0"/>
                </a:moveTo>
                <a:lnTo>
                  <a:pt x="242430" y="0"/>
                </a:lnTo>
                <a:lnTo>
                  <a:pt x="193555" y="5031"/>
                </a:lnTo>
                <a:lnTo>
                  <a:pt x="148041" y="19250"/>
                </a:lnTo>
                <a:lnTo>
                  <a:pt x="106860" y="41683"/>
                </a:lnTo>
                <a:lnTo>
                  <a:pt x="70985" y="71358"/>
                </a:lnTo>
                <a:lnTo>
                  <a:pt x="41388" y="107301"/>
                </a:lnTo>
                <a:lnTo>
                  <a:pt x="19043" y="148539"/>
                </a:lnTo>
                <a:lnTo>
                  <a:pt x="4923" y="194102"/>
                </a:lnTo>
                <a:lnTo>
                  <a:pt x="0" y="243014"/>
                </a:lnTo>
                <a:lnTo>
                  <a:pt x="4923" y="291903"/>
                </a:lnTo>
                <a:lnTo>
                  <a:pt x="19043" y="337450"/>
                </a:lnTo>
                <a:lnTo>
                  <a:pt x="41388" y="378681"/>
                </a:lnTo>
                <a:lnTo>
                  <a:pt x="70985" y="414620"/>
                </a:lnTo>
                <a:lnTo>
                  <a:pt x="106860" y="444292"/>
                </a:lnTo>
                <a:lnTo>
                  <a:pt x="148041" y="466724"/>
                </a:lnTo>
                <a:lnTo>
                  <a:pt x="193555" y="480940"/>
                </a:lnTo>
                <a:lnTo>
                  <a:pt x="242430" y="485965"/>
                </a:lnTo>
                <a:lnTo>
                  <a:pt x="242620" y="486016"/>
                </a:lnTo>
                <a:lnTo>
                  <a:pt x="243001" y="486016"/>
                </a:lnTo>
                <a:lnTo>
                  <a:pt x="291974" y="481077"/>
                </a:lnTo>
                <a:lnTo>
                  <a:pt x="337588" y="466913"/>
                </a:lnTo>
                <a:lnTo>
                  <a:pt x="340673" y="465239"/>
                </a:lnTo>
                <a:lnTo>
                  <a:pt x="233286" y="465239"/>
                </a:lnTo>
                <a:lnTo>
                  <a:pt x="223617" y="460184"/>
                </a:lnTo>
                <a:lnTo>
                  <a:pt x="190207" y="460184"/>
                </a:lnTo>
                <a:lnTo>
                  <a:pt x="160248" y="450613"/>
                </a:lnTo>
                <a:lnTo>
                  <a:pt x="132275" y="437095"/>
                </a:lnTo>
                <a:lnTo>
                  <a:pt x="106624" y="419968"/>
                </a:lnTo>
                <a:lnTo>
                  <a:pt x="83629" y="399567"/>
                </a:lnTo>
                <a:lnTo>
                  <a:pt x="98338" y="392175"/>
                </a:lnTo>
                <a:lnTo>
                  <a:pt x="113185" y="385589"/>
                </a:lnTo>
                <a:lnTo>
                  <a:pt x="115331" y="384759"/>
                </a:lnTo>
                <a:lnTo>
                  <a:pt x="70281" y="384759"/>
                </a:lnTo>
                <a:lnTo>
                  <a:pt x="50099" y="355835"/>
                </a:lnTo>
                <a:lnTo>
                  <a:pt x="34610" y="323851"/>
                </a:lnTo>
                <a:lnTo>
                  <a:pt x="24313" y="289314"/>
                </a:lnTo>
                <a:lnTo>
                  <a:pt x="19697" y="252704"/>
                </a:lnTo>
                <a:lnTo>
                  <a:pt x="485039" y="252704"/>
                </a:lnTo>
                <a:lnTo>
                  <a:pt x="486016" y="243014"/>
                </a:lnTo>
                <a:lnTo>
                  <a:pt x="485032" y="233260"/>
                </a:lnTo>
                <a:lnTo>
                  <a:pt x="19697" y="233260"/>
                </a:lnTo>
                <a:lnTo>
                  <a:pt x="24318" y="196637"/>
                </a:lnTo>
                <a:lnTo>
                  <a:pt x="34626" y="162085"/>
                </a:lnTo>
                <a:lnTo>
                  <a:pt x="50128" y="130106"/>
                </a:lnTo>
                <a:lnTo>
                  <a:pt x="70281" y="101257"/>
                </a:lnTo>
                <a:lnTo>
                  <a:pt x="115678" y="101257"/>
                </a:lnTo>
                <a:lnTo>
                  <a:pt x="113237" y="100314"/>
                </a:lnTo>
                <a:lnTo>
                  <a:pt x="98287" y="93684"/>
                </a:lnTo>
                <a:lnTo>
                  <a:pt x="83718" y="86360"/>
                </a:lnTo>
                <a:lnTo>
                  <a:pt x="106690" y="65977"/>
                </a:lnTo>
                <a:lnTo>
                  <a:pt x="132314" y="48868"/>
                </a:lnTo>
                <a:lnTo>
                  <a:pt x="160263" y="35366"/>
                </a:lnTo>
                <a:lnTo>
                  <a:pt x="190207" y="25806"/>
                </a:lnTo>
                <a:lnTo>
                  <a:pt x="223604" y="25806"/>
                </a:lnTo>
                <a:lnTo>
                  <a:pt x="233286" y="20739"/>
                </a:lnTo>
                <a:lnTo>
                  <a:pt x="340610" y="20739"/>
                </a:lnTo>
                <a:lnTo>
                  <a:pt x="337588" y="19099"/>
                </a:lnTo>
                <a:lnTo>
                  <a:pt x="291974" y="4937"/>
                </a:lnTo>
                <a:lnTo>
                  <a:pt x="243001" y="0"/>
                </a:lnTo>
                <a:close/>
              </a:path>
              <a:path w="486410" h="486409">
                <a:moveTo>
                  <a:pt x="252729" y="359918"/>
                </a:moveTo>
                <a:lnTo>
                  <a:pt x="233286" y="359918"/>
                </a:lnTo>
                <a:lnTo>
                  <a:pt x="233286" y="465239"/>
                </a:lnTo>
                <a:lnTo>
                  <a:pt x="340673" y="465239"/>
                </a:lnTo>
                <a:lnTo>
                  <a:pt x="341094" y="465010"/>
                </a:lnTo>
                <a:lnTo>
                  <a:pt x="252729" y="465010"/>
                </a:lnTo>
                <a:lnTo>
                  <a:pt x="252729" y="359918"/>
                </a:lnTo>
                <a:close/>
              </a:path>
              <a:path w="486410" h="486409">
                <a:moveTo>
                  <a:pt x="359667" y="359918"/>
                </a:moveTo>
                <a:lnTo>
                  <a:pt x="252729" y="359918"/>
                </a:lnTo>
                <a:lnTo>
                  <a:pt x="270661" y="360891"/>
                </a:lnTo>
                <a:lnTo>
                  <a:pt x="288134" y="362759"/>
                </a:lnTo>
                <a:lnTo>
                  <a:pt x="305440" y="365529"/>
                </a:lnTo>
                <a:lnTo>
                  <a:pt x="322452" y="369163"/>
                </a:lnTo>
                <a:lnTo>
                  <a:pt x="308099" y="405740"/>
                </a:lnTo>
                <a:lnTo>
                  <a:pt x="291072" y="434474"/>
                </a:lnTo>
                <a:lnTo>
                  <a:pt x="272305" y="454515"/>
                </a:lnTo>
                <a:lnTo>
                  <a:pt x="252729" y="465010"/>
                </a:lnTo>
                <a:lnTo>
                  <a:pt x="341094" y="465010"/>
                </a:lnTo>
                <a:lnTo>
                  <a:pt x="349656" y="460362"/>
                </a:lnTo>
                <a:lnTo>
                  <a:pt x="295071" y="460362"/>
                </a:lnTo>
                <a:lnTo>
                  <a:pt x="308663" y="443798"/>
                </a:lnTo>
                <a:lnTo>
                  <a:pt x="321024" y="423651"/>
                </a:lnTo>
                <a:lnTo>
                  <a:pt x="331912" y="400454"/>
                </a:lnTo>
                <a:lnTo>
                  <a:pt x="341274" y="374332"/>
                </a:lnTo>
                <a:lnTo>
                  <a:pt x="395187" y="374332"/>
                </a:lnTo>
                <a:lnTo>
                  <a:pt x="382082" y="368398"/>
                </a:lnTo>
                <a:lnTo>
                  <a:pt x="364525" y="361528"/>
                </a:lnTo>
                <a:lnTo>
                  <a:pt x="359667" y="359918"/>
                </a:lnTo>
                <a:close/>
              </a:path>
              <a:path w="486410" h="486409">
                <a:moveTo>
                  <a:pt x="395187" y="374332"/>
                </a:moveTo>
                <a:lnTo>
                  <a:pt x="341274" y="374332"/>
                </a:lnTo>
                <a:lnTo>
                  <a:pt x="357104" y="379530"/>
                </a:lnTo>
                <a:lnTo>
                  <a:pt x="372579" y="385487"/>
                </a:lnTo>
                <a:lnTo>
                  <a:pt x="387787" y="392227"/>
                </a:lnTo>
                <a:lnTo>
                  <a:pt x="402399" y="399567"/>
                </a:lnTo>
                <a:lnTo>
                  <a:pt x="379248" y="420094"/>
                </a:lnTo>
                <a:lnTo>
                  <a:pt x="353417" y="437294"/>
                </a:lnTo>
                <a:lnTo>
                  <a:pt x="325245" y="450829"/>
                </a:lnTo>
                <a:lnTo>
                  <a:pt x="295071" y="460362"/>
                </a:lnTo>
                <a:lnTo>
                  <a:pt x="349656" y="460362"/>
                </a:lnTo>
                <a:lnTo>
                  <a:pt x="378868" y="444503"/>
                </a:lnTo>
                <a:lnTo>
                  <a:pt x="414834" y="414826"/>
                </a:lnTo>
                <a:lnTo>
                  <a:pt x="439674" y="384721"/>
                </a:lnTo>
                <a:lnTo>
                  <a:pt x="415785" y="384721"/>
                </a:lnTo>
                <a:lnTo>
                  <a:pt x="399178" y="376139"/>
                </a:lnTo>
                <a:lnTo>
                  <a:pt x="395187" y="374332"/>
                </a:lnTo>
                <a:close/>
              </a:path>
              <a:path w="486410" h="486409">
                <a:moveTo>
                  <a:pt x="165055" y="374459"/>
                </a:moveTo>
                <a:lnTo>
                  <a:pt x="144170" y="374459"/>
                </a:lnTo>
                <a:lnTo>
                  <a:pt x="153515" y="400475"/>
                </a:lnTo>
                <a:lnTo>
                  <a:pt x="164444" y="423719"/>
                </a:lnTo>
                <a:lnTo>
                  <a:pt x="176683" y="443662"/>
                </a:lnTo>
                <a:lnTo>
                  <a:pt x="190207" y="460184"/>
                </a:lnTo>
                <a:lnTo>
                  <a:pt x="223617" y="460184"/>
                </a:lnTo>
                <a:lnTo>
                  <a:pt x="213570" y="454931"/>
                </a:lnTo>
                <a:lnTo>
                  <a:pt x="194648" y="434921"/>
                </a:lnTo>
                <a:lnTo>
                  <a:pt x="177481" y="406085"/>
                </a:lnTo>
                <a:lnTo>
                  <a:pt x="165055" y="374459"/>
                </a:lnTo>
                <a:close/>
              </a:path>
              <a:path w="486410" h="486409">
                <a:moveTo>
                  <a:pt x="145211" y="252704"/>
                </a:moveTo>
                <a:lnTo>
                  <a:pt x="125666" y="252704"/>
                </a:lnTo>
                <a:lnTo>
                  <a:pt x="126925" y="280084"/>
                </a:lnTo>
                <a:lnTo>
                  <a:pt x="129613" y="306500"/>
                </a:lnTo>
                <a:lnTo>
                  <a:pt x="133638" y="331780"/>
                </a:lnTo>
                <a:lnTo>
                  <a:pt x="138912" y="355752"/>
                </a:lnTo>
                <a:lnTo>
                  <a:pt x="121091" y="361686"/>
                </a:lnTo>
                <a:lnTo>
                  <a:pt x="103692" y="368517"/>
                </a:lnTo>
                <a:lnTo>
                  <a:pt x="86745" y="376217"/>
                </a:lnTo>
                <a:lnTo>
                  <a:pt x="70281" y="384759"/>
                </a:lnTo>
                <a:lnTo>
                  <a:pt x="115331" y="384759"/>
                </a:lnTo>
                <a:lnTo>
                  <a:pt x="128506" y="379663"/>
                </a:lnTo>
                <a:lnTo>
                  <a:pt x="144170" y="374459"/>
                </a:lnTo>
                <a:lnTo>
                  <a:pt x="165055" y="374459"/>
                </a:lnTo>
                <a:lnTo>
                  <a:pt x="163029" y="369303"/>
                </a:lnTo>
                <a:lnTo>
                  <a:pt x="180158" y="365615"/>
                </a:lnTo>
                <a:lnTo>
                  <a:pt x="197596" y="362800"/>
                </a:lnTo>
                <a:lnTo>
                  <a:pt x="215315" y="360891"/>
                </a:lnTo>
                <a:lnTo>
                  <a:pt x="233286" y="359918"/>
                </a:lnTo>
                <a:lnTo>
                  <a:pt x="359667" y="359918"/>
                </a:lnTo>
                <a:lnTo>
                  <a:pt x="346532" y="355561"/>
                </a:lnTo>
                <a:lnTo>
                  <a:pt x="347629" y="350596"/>
                </a:lnTo>
                <a:lnTo>
                  <a:pt x="157721" y="350596"/>
                </a:lnTo>
                <a:lnTo>
                  <a:pt x="152777" y="328206"/>
                </a:lnTo>
                <a:lnTo>
                  <a:pt x="148996" y="304412"/>
                </a:lnTo>
                <a:lnTo>
                  <a:pt x="146444" y="279208"/>
                </a:lnTo>
                <a:lnTo>
                  <a:pt x="145211" y="252704"/>
                </a:lnTo>
                <a:close/>
              </a:path>
              <a:path w="486410" h="486409">
                <a:moveTo>
                  <a:pt x="485039" y="252704"/>
                </a:moveTo>
                <a:lnTo>
                  <a:pt x="466343" y="252704"/>
                </a:lnTo>
                <a:lnTo>
                  <a:pt x="461721" y="289315"/>
                </a:lnTo>
                <a:lnTo>
                  <a:pt x="451420" y="323856"/>
                </a:lnTo>
                <a:lnTo>
                  <a:pt x="435934" y="355835"/>
                </a:lnTo>
                <a:lnTo>
                  <a:pt x="415785" y="384721"/>
                </a:lnTo>
                <a:lnTo>
                  <a:pt x="439674" y="384721"/>
                </a:lnTo>
                <a:lnTo>
                  <a:pt x="444509" y="378860"/>
                </a:lnTo>
                <a:lnTo>
                  <a:pt x="466917" y="337583"/>
                </a:lnTo>
                <a:lnTo>
                  <a:pt x="481078" y="291975"/>
                </a:lnTo>
                <a:lnTo>
                  <a:pt x="485039" y="252704"/>
                </a:lnTo>
                <a:close/>
              </a:path>
              <a:path w="486410" h="486409">
                <a:moveTo>
                  <a:pt x="252729" y="252704"/>
                </a:moveTo>
                <a:lnTo>
                  <a:pt x="233286" y="252704"/>
                </a:lnTo>
                <a:lnTo>
                  <a:pt x="233286" y="340512"/>
                </a:lnTo>
                <a:lnTo>
                  <a:pt x="213947" y="341532"/>
                </a:lnTo>
                <a:lnTo>
                  <a:pt x="194889" y="343568"/>
                </a:lnTo>
                <a:lnTo>
                  <a:pt x="176138" y="346597"/>
                </a:lnTo>
                <a:lnTo>
                  <a:pt x="157721" y="350596"/>
                </a:lnTo>
                <a:lnTo>
                  <a:pt x="347629" y="350596"/>
                </a:lnTo>
                <a:lnTo>
                  <a:pt x="327761" y="350481"/>
                </a:lnTo>
                <a:lnTo>
                  <a:pt x="309472" y="346522"/>
                </a:lnTo>
                <a:lnTo>
                  <a:pt x="290864" y="343530"/>
                </a:lnTo>
                <a:lnTo>
                  <a:pt x="271947" y="341521"/>
                </a:lnTo>
                <a:lnTo>
                  <a:pt x="252729" y="340512"/>
                </a:lnTo>
                <a:lnTo>
                  <a:pt x="252729" y="252704"/>
                </a:lnTo>
                <a:close/>
              </a:path>
              <a:path w="486410" h="486409">
                <a:moveTo>
                  <a:pt x="359752" y="252704"/>
                </a:moveTo>
                <a:lnTo>
                  <a:pt x="340207" y="252704"/>
                </a:lnTo>
                <a:lnTo>
                  <a:pt x="338975" y="279208"/>
                </a:lnTo>
                <a:lnTo>
                  <a:pt x="336415" y="304488"/>
                </a:lnTo>
                <a:lnTo>
                  <a:pt x="332636" y="328306"/>
                </a:lnTo>
                <a:lnTo>
                  <a:pt x="327761" y="350481"/>
                </a:lnTo>
                <a:lnTo>
                  <a:pt x="347654" y="350481"/>
                </a:lnTo>
                <a:lnTo>
                  <a:pt x="351819" y="331634"/>
                </a:lnTo>
                <a:lnTo>
                  <a:pt x="355838" y="306404"/>
                </a:lnTo>
                <a:lnTo>
                  <a:pt x="358504" y="280084"/>
                </a:lnTo>
                <a:lnTo>
                  <a:pt x="359752" y="252704"/>
                </a:lnTo>
                <a:close/>
              </a:path>
              <a:path w="486410" h="486409">
                <a:moveTo>
                  <a:pt x="115678" y="101257"/>
                </a:moveTo>
                <a:lnTo>
                  <a:pt x="70281" y="101257"/>
                </a:lnTo>
                <a:lnTo>
                  <a:pt x="86743" y="109789"/>
                </a:lnTo>
                <a:lnTo>
                  <a:pt x="103784" y="117516"/>
                </a:lnTo>
                <a:lnTo>
                  <a:pt x="121086" y="124295"/>
                </a:lnTo>
                <a:lnTo>
                  <a:pt x="138912" y="130213"/>
                </a:lnTo>
                <a:lnTo>
                  <a:pt x="133623" y="154286"/>
                </a:lnTo>
                <a:lnTo>
                  <a:pt x="129606" y="179533"/>
                </a:lnTo>
                <a:lnTo>
                  <a:pt x="126925" y="205883"/>
                </a:lnTo>
                <a:lnTo>
                  <a:pt x="125666" y="233260"/>
                </a:lnTo>
                <a:lnTo>
                  <a:pt x="145211" y="233260"/>
                </a:lnTo>
                <a:lnTo>
                  <a:pt x="146452" y="206738"/>
                </a:lnTo>
                <a:lnTo>
                  <a:pt x="149023" y="181462"/>
                </a:lnTo>
                <a:lnTo>
                  <a:pt x="152814" y="157635"/>
                </a:lnTo>
                <a:lnTo>
                  <a:pt x="157721" y="135331"/>
                </a:lnTo>
                <a:lnTo>
                  <a:pt x="347629" y="135331"/>
                </a:lnTo>
                <a:lnTo>
                  <a:pt x="346532" y="130340"/>
                </a:lnTo>
                <a:lnTo>
                  <a:pt x="359627" y="125996"/>
                </a:lnTo>
                <a:lnTo>
                  <a:pt x="233286" y="125996"/>
                </a:lnTo>
                <a:lnTo>
                  <a:pt x="215321" y="125003"/>
                </a:lnTo>
                <a:lnTo>
                  <a:pt x="197618" y="123086"/>
                </a:lnTo>
                <a:lnTo>
                  <a:pt x="180201" y="120272"/>
                </a:lnTo>
                <a:lnTo>
                  <a:pt x="163093" y="116586"/>
                </a:lnTo>
                <a:lnTo>
                  <a:pt x="165120" y="111429"/>
                </a:lnTo>
                <a:lnTo>
                  <a:pt x="144233" y="111429"/>
                </a:lnTo>
                <a:lnTo>
                  <a:pt x="128557" y="106233"/>
                </a:lnTo>
                <a:lnTo>
                  <a:pt x="115678" y="101257"/>
                </a:lnTo>
                <a:close/>
              </a:path>
              <a:path w="486410" h="486409">
                <a:moveTo>
                  <a:pt x="347629" y="135331"/>
                </a:moveTo>
                <a:lnTo>
                  <a:pt x="157721" y="135331"/>
                </a:lnTo>
                <a:lnTo>
                  <a:pt x="176154" y="139308"/>
                </a:lnTo>
                <a:lnTo>
                  <a:pt x="194903" y="142327"/>
                </a:lnTo>
                <a:lnTo>
                  <a:pt x="213953" y="144362"/>
                </a:lnTo>
                <a:lnTo>
                  <a:pt x="233286" y="145389"/>
                </a:lnTo>
                <a:lnTo>
                  <a:pt x="233286" y="233260"/>
                </a:lnTo>
                <a:lnTo>
                  <a:pt x="252729" y="233260"/>
                </a:lnTo>
                <a:lnTo>
                  <a:pt x="252729" y="145415"/>
                </a:lnTo>
                <a:lnTo>
                  <a:pt x="271914" y="144380"/>
                </a:lnTo>
                <a:lnTo>
                  <a:pt x="290829" y="142359"/>
                </a:lnTo>
                <a:lnTo>
                  <a:pt x="309440" y="139373"/>
                </a:lnTo>
                <a:lnTo>
                  <a:pt x="327710" y="135445"/>
                </a:lnTo>
                <a:lnTo>
                  <a:pt x="347654" y="135445"/>
                </a:lnTo>
                <a:close/>
              </a:path>
              <a:path w="486410" h="486409">
                <a:moveTo>
                  <a:pt x="347654" y="135445"/>
                </a:moveTo>
                <a:lnTo>
                  <a:pt x="327710" y="135445"/>
                </a:lnTo>
                <a:lnTo>
                  <a:pt x="332637" y="157717"/>
                </a:lnTo>
                <a:lnTo>
                  <a:pt x="336421" y="181519"/>
                </a:lnTo>
                <a:lnTo>
                  <a:pt x="338974" y="206738"/>
                </a:lnTo>
                <a:lnTo>
                  <a:pt x="340207" y="233260"/>
                </a:lnTo>
                <a:lnTo>
                  <a:pt x="359752" y="233260"/>
                </a:lnTo>
                <a:lnTo>
                  <a:pt x="358498" y="205883"/>
                </a:lnTo>
                <a:lnTo>
                  <a:pt x="355808" y="179470"/>
                </a:lnTo>
                <a:lnTo>
                  <a:pt x="351777" y="154190"/>
                </a:lnTo>
                <a:lnTo>
                  <a:pt x="347654" y="135445"/>
                </a:lnTo>
                <a:close/>
              </a:path>
              <a:path w="486410" h="486409">
                <a:moveTo>
                  <a:pt x="439607" y="101206"/>
                </a:moveTo>
                <a:lnTo>
                  <a:pt x="415721" y="101206"/>
                </a:lnTo>
                <a:lnTo>
                  <a:pt x="435918" y="130106"/>
                </a:lnTo>
                <a:lnTo>
                  <a:pt x="451424" y="162115"/>
                </a:lnTo>
                <a:lnTo>
                  <a:pt x="461722" y="196654"/>
                </a:lnTo>
                <a:lnTo>
                  <a:pt x="466343" y="233260"/>
                </a:lnTo>
                <a:lnTo>
                  <a:pt x="485032" y="233260"/>
                </a:lnTo>
                <a:lnTo>
                  <a:pt x="481078" y="194042"/>
                </a:lnTo>
                <a:lnTo>
                  <a:pt x="466917" y="148427"/>
                </a:lnTo>
                <a:lnTo>
                  <a:pt x="444509" y="107148"/>
                </a:lnTo>
                <a:lnTo>
                  <a:pt x="439607" y="101206"/>
                </a:lnTo>
                <a:close/>
              </a:path>
              <a:path w="486410" h="486409">
                <a:moveTo>
                  <a:pt x="340610" y="20739"/>
                </a:moveTo>
                <a:lnTo>
                  <a:pt x="233286" y="20739"/>
                </a:lnTo>
                <a:lnTo>
                  <a:pt x="233286" y="125996"/>
                </a:lnTo>
                <a:lnTo>
                  <a:pt x="252729" y="125996"/>
                </a:lnTo>
                <a:lnTo>
                  <a:pt x="252729" y="20980"/>
                </a:lnTo>
                <a:lnTo>
                  <a:pt x="341054" y="20980"/>
                </a:lnTo>
                <a:lnTo>
                  <a:pt x="340610" y="20739"/>
                </a:lnTo>
                <a:close/>
              </a:path>
              <a:path w="486410" h="486409">
                <a:moveTo>
                  <a:pt x="341054" y="20980"/>
                </a:moveTo>
                <a:lnTo>
                  <a:pt x="252729" y="20980"/>
                </a:lnTo>
                <a:lnTo>
                  <a:pt x="272304" y="31459"/>
                </a:lnTo>
                <a:lnTo>
                  <a:pt x="291066" y="51476"/>
                </a:lnTo>
                <a:lnTo>
                  <a:pt x="308077" y="80184"/>
                </a:lnTo>
                <a:lnTo>
                  <a:pt x="322402" y="116738"/>
                </a:lnTo>
                <a:lnTo>
                  <a:pt x="305418" y="120369"/>
                </a:lnTo>
                <a:lnTo>
                  <a:pt x="288128" y="123134"/>
                </a:lnTo>
                <a:lnTo>
                  <a:pt x="270556" y="125016"/>
                </a:lnTo>
                <a:lnTo>
                  <a:pt x="252729" y="125996"/>
                </a:lnTo>
                <a:lnTo>
                  <a:pt x="359627" y="125996"/>
                </a:lnTo>
                <a:lnTo>
                  <a:pt x="364499" y="124380"/>
                </a:lnTo>
                <a:lnTo>
                  <a:pt x="382120" y="117478"/>
                </a:lnTo>
                <a:lnTo>
                  <a:pt x="395084" y="111607"/>
                </a:lnTo>
                <a:lnTo>
                  <a:pt x="341248" y="111607"/>
                </a:lnTo>
                <a:lnTo>
                  <a:pt x="331869" y="85460"/>
                </a:lnTo>
                <a:lnTo>
                  <a:pt x="320965" y="62247"/>
                </a:lnTo>
                <a:lnTo>
                  <a:pt x="308639" y="42172"/>
                </a:lnTo>
                <a:lnTo>
                  <a:pt x="295071" y="25603"/>
                </a:lnTo>
                <a:lnTo>
                  <a:pt x="349571" y="25603"/>
                </a:lnTo>
                <a:lnTo>
                  <a:pt x="341054" y="20980"/>
                </a:lnTo>
                <a:close/>
              </a:path>
              <a:path w="486410" h="486409">
                <a:moveTo>
                  <a:pt x="349571" y="25603"/>
                </a:moveTo>
                <a:lnTo>
                  <a:pt x="295071" y="25603"/>
                </a:lnTo>
                <a:lnTo>
                  <a:pt x="325237" y="35150"/>
                </a:lnTo>
                <a:lnTo>
                  <a:pt x="353391" y="48675"/>
                </a:lnTo>
                <a:lnTo>
                  <a:pt x="379205" y="65854"/>
                </a:lnTo>
                <a:lnTo>
                  <a:pt x="402348" y="86360"/>
                </a:lnTo>
                <a:lnTo>
                  <a:pt x="387635" y="93735"/>
                </a:lnTo>
                <a:lnTo>
                  <a:pt x="372537" y="100417"/>
                </a:lnTo>
                <a:lnTo>
                  <a:pt x="357069" y="106382"/>
                </a:lnTo>
                <a:lnTo>
                  <a:pt x="341248" y="111607"/>
                </a:lnTo>
                <a:lnTo>
                  <a:pt x="395084" y="111607"/>
                </a:lnTo>
                <a:lnTo>
                  <a:pt x="399119" y="109780"/>
                </a:lnTo>
                <a:lnTo>
                  <a:pt x="415721" y="101206"/>
                </a:lnTo>
                <a:lnTo>
                  <a:pt x="439607" y="101206"/>
                </a:lnTo>
                <a:lnTo>
                  <a:pt x="414834" y="71181"/>
                </a:lnTo>
                <a:lnTo>
                  <a:pt x="378868" y="41506"/>
                </a:lnTo>
                <a:lnTo>
                  <a:pt x="349571" y="25603"/>
                </a:lnTo>
                <a:close/>
              </a:path>
              <a:path w="486410" h="486409">
                <a:moveTo>
                  <a:pt x="223604" y="25806"/>
                </a:moveTo>
                <a:lnTo>
                  <a:pt x="190207" y="25806"/>
                </a:lnTo>
                <a:lnTo>
                  <a:pt x="176687" y="42317"/>
                </a:lnTo>
                <a:lnTo>
                  <a:pt x="164420" y="62312"/>
                </a:lnTo>
                <a:lnTo>
                  <a:pt x="153538" y="85501"/>
                </a:lnTo>
                <a:lnTo>
                  <a:pt x="144233" y="111429"/>
                </a:lnTo>
                <a:lnTo>
                  <a:pt x="165120" y="111429"/>
                </a:lnTo>
                <a:lnTo>
                  <a:pt x="177540" y="79841"/>
                </a:lnTo>
                <a:lnTo>
                  <a:pt x="194694" y="51036"/>
                </a:lnTo>
                <a:lnTo>
                  <a:pt x="213596" y="31044"/>
                </a:lnTo>
                <a:lnTo>
                  <a:pt x="223604" y="258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5985" y="7992008"/>
            <a:ext cx="1619999" cy="9719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29996" y="0"/>
            <a:ext cx="630555" cy="540385"/>
          </a:xfrm>
          <a:custGeom>
            <a:avLst/>
            <a:gdLst/>
            <a:ahLst/>
            <a:cxnLst/>
            <a:rect l="l" t="t" r="r" b="b"/>
            <a:pathLst>
              <a:path w="630554" h="540385">
                <a:moveTo>
                  <a:pt x="0" y="540004"/>
                </a:moveTo>
                <a:lnTo>
                  <a:pt x="630008" y="540004"/>
                </a:lnTo>
                <a:lnTo>
                  <a:pt x="630008" y="0"/>
                </a:lnTo>
                <a:lnTo>
                  <a:pt x="0" y="0"/>
                </a:lnTo>
                <a:lnTo>
                  <a:pt x="0" y="540004"/>
                </a:lnTo>
                <a:close/>
              </a:path>
            </a:pathLst>
          </a:custGeom>
          <a:solidFill>
            <a:srgbClr val="15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63995" y="0"/>
            <a:ext cx="630555" cy="357505"/>
          </a:xfrm>
          <a:custGeom>
            <a:avLst/>
            <a:gdLst/>
            <a:ahLst/>
            <a:cxnLst/>
            <a:rect l="l" t="t" r="r" b="b"/>
            <a:pathLst>
              <a:path w="630554" h="357505">
                <a:moveTo>
                  <a:pt x="0" y="357467"/>
                </a:moveTo>
                <a:lnTo>
                  <a:pt x="629996" y="357467"/>
                </a:lnTo>
                <a:lnTo>
                  <a:pt x="629996" y="0"/>
                </a:lnTo>
                <a:lnTo>
                  <a:pt x="0" y="0"/>
                </a:lnTo>
                <a:lnTo>
                  <a:pt x="0" y="357467"/>
                </a:lnTo>
                <a:close/>
              </a:path>
            </a:pathLst>
          </a:custGeom>
          <a:solidFill>
            <a:srgbClr val="15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6008" y="0"/>
            <a:ext cx="4986020" cy="540385"/>
          </a:xfrm>
          <a:custGeom>
            <a:avLst/>
            <a:gdLst/>
            <a:ahLst/>
            <a:cxnLst/>
            <a:rect l="l" t="t" r="r" b="b"/>
            <a:pathLst>
              <a:path w="4986020" h="540385">
                <a:moveTo>
                  <a:pt x="0" y="540003"/>
                </a:moveTo>
                <a:lnTo>
                  <a:pt x="4985994" y="540003"/>
                </a:lnTo>
                <a:lnTo>
                  <a:pt x="4985994" y="0"/>
                </a:lnTo>
                <a:lnTo>
                  <a:pt x="0" y="0"/>
                </a:lnTo>
                <a:lnTo>
                  <a:pt x="0" y="540003"/>
                </a:lnTo>
                <a:close/>
              </a:path>
            </a:pathLst>
          </a:custGeom>
          <a:solidFill>
            <a:srgbClr val="15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76008" y="0"/>
            <a:ext cx="4986020" cy="357505"/>
          </a:xfrm>
          <a:prstGeom prst="rect">
            <a:avLst/>
          </a:prstGeom>
          <a:solidFill>
            <a:srgbClr val="154194"/>
          </a:solidFill>
        </p:spPr>
        <p:txBody>
          <a:bodyPr vert="horz" wrap="square" lIns="0" tIns="80010" rIns="0" bIns="0" rtlCol="0">
            <a:spAutoFit/>
          </a:bodyPr>
          <a:lstStyle/>
          <a:p>
            <a:pPr marL="143510">
              <a:lnSpc>
                <a:spcPts val="2185"/>
              </a:lnSpc>
              <a:spcBef>
                <a:spcPts val="630"/>
              </a:spcBef>
            </a:pPr>
            <a:r>
              <a:rPr sz="2000" b="1" spc="-135" dirty="0">
                <a:solidFill>
                  <a:srgbClr val="FFFFFF"/>
                </a:solidFill>
                <a:latin typeface="Palatino Linotype"/>
                <a:cs typeface="Palatino Linotype"/>
              </a:rPr>
              <a:t>О</a:t>
            </a:r>
            <a:r>
              <a:rPr sz="2000" b="1" spc="-7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000" b="1" spc="-114" dirty="0">
                <a:solidFill>
                  <a:srgbClr val="FFFFFF"/>
                </a:solidFill>
                <a:latin typeface="Palatino Linotype"/>
                <a:cs typeface="Palatino Linotype"/>
              </a:rPr>
              <a:t>НАС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223802" y="357467"/>
            <a:ext cx="2308860" cy="1664335"/>
          </a:xfrm>
          <a:custGeom>
            <a:avLst/>
            <a:gdLst/>
            <a:ahLst/>
            <a:cxnLst/>
            <a:rect l="l" t="t" r="r" b="b"/>
            <a:pathLst>
              <a:path w="2308859" h="1664335">
                <a:moveTo>
                  <a:pt x="0" y="0"/>
                </a:moveTo>
                <a:lnTo>
                  <a:pt x="2308860" y="0"/>
                </a:lnTo>
                <a:lnTo>
                  <a:pt x="2308860" y="1664207"/>
                </a:lnTo>
                <a:lnTo>
                  <a:pt x="0" y="16642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73227" y="704354"/>
            <a:ext cx="1636701" cy="9719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2153" y="570420"/>
            <a:ext cx="1952625" cy="1207135"/>
          </a:xfrm>
          <a:custGeom>
            <a:avLst/>
            <a:gdLst/>
            <a:ahLst/>
            <a:cxnLst/>
            <a:rect l="l" t="t" r="r" b="b"/>
            <a:pathLst>
              <a:path w="1952625" h="1207135">
                <a:moveTo>
                  <a:pt x="0" y="0"/>
                </a:moveTo>
                <a:lnTo>
                  <a:pt x="1952244" y="0"/>
                </a:lnTo>
                <a:lnTo>
                  <a:pt x="1952244" y="1207007"/>
                </a:lnTo>
                <a:lnTo>
                  <a:pt x="0" y="12070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9999" y="706584"/>
            <a:ext cx="1662570" cy="9205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123300" y="660051"/>
            <a:ext cx="1179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154194"/>
                </a:solidFill>
                <a:latin typeface="Arial"/>
                <a:cs typeface="Arial"/>
                <a:hlinkClick r:id="rId9"/>
              </a:rPr>
              <a:t>www.pro-project.pl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397473" y="120632"/>
            <a:ext cx="363220" cy="288925"/>
          </a:xfrm>
          <a:custGeom>
            <a:avLst/>
            <a:gdLst/>
            <a:ahLst/>
            <a:cxnLst/>
            <a:rect l="l" t="t" r="r" b="b"/>
            <a:pathLst>
              <a:path w="363220" h="288925">
                <a:moveTo>
                  <a:pt x="184467" y="60058"/>
                </a:moveTo>
                <a:lnTo>
                  <a:pt x="178600" y="60058"/>
                </a:lnTo>
                <a:lnTo>
                  <a:pt x="75298" y="137515"/>
                </a:lnTo>
                <a:lnTo>
                  <a:pt x="73532" y="141071"/>
                </a:lnTo>
                <a:lnTo>
                  <a:pt x="73532" y="283476"/>
                </a:lnTo>
                <a:lnTo>
                  <a:pt x="78905" y="288848"/>
                </a:lnTo>
                <a:lnTo>
                  <a:pt x="152158" y="288848"/>
                </a:lnTo>
                <a:lnTo>
                  <a:pt x="157530" y="283476"/>
                </a:lnTo>
                <a:lnTo>
                  <a:pt x="157530" y="264845"/>
                </a:lnTo>
                <a:lnTo>
                  <a:pt x="97523" y="264845"/>
                </a:lnTo>
                <a:lnTo>
                  <a:pt x="97523" y="150850"/>
                </a:lnTo>
                <a:lnTo>
                  <a:pt x="181533" y="87845"/>
                </a:lnTo>
                <a:lnTo>
                  <a:pt x="221522" y="87845"/>
                </a:lnTo>
                <a:lnTo>
                  <a:pt x="184467" y="60058"/>
                </a:lnTo>
                <a:close/>
              </a:path>
              <a:path w="363220" h="288925">
                <a:moveTo>
                  <a:pt x="229527" y="192849"/>
                </a:moveTo>
                <a:lnTo>
                  <a:pt x="205524" y="192849"/>
                </a:lnTo>
                <a:lnTo>
                  <a:pt x="205524" y="283476"/>
                </a:lnTo>
                <a:lnTo>
                  <a:pt x="210908" y="288848"/>
                </a:lnTo>
                <a:lnTo>
                  <a:pt x="284162" y="288848"/>
                </a:lnTo>
                <a:lnTo>
                  <a:pt x="289534" y="283476"/>
                </a:lnTo>
                <a:lnTo>
                  <a:pt x="289534" y="264845"/>
                </a:lnTo>
                <a:lnTo>
                  <a:pt x="229527" y="264845"/>
                </a:lnTo>
                <a:lnTo>
                  <a:pt x="229527" y="192849"/>
                </a:lnTo>
                <a:close/>
              </a:path>
              <a:path w="363220" h="288925">
                <a:moveTo>
                  <a:pt x="224154" y="168846"/>
                </a:moveTo>
                <a:lnTo>
                  <a:pt x="138899" y="168846"/>
                </a:lnTo>
                <a:lnTo>
                  <a:pt x="133527" y="174231"/>
                </a:lnTo>
                <a:lnTo>
                  <a:pt x="133527" y="264845"/>
                </a:lnTo>
                <a:lnTo>
                  <a:pt x="157530" y="264845"/>
                </a:lnTo>
                <a:lnTo>
                  <a:pt x="157530" y="192849"/>
                </a:lnTo>
                <a:lnTo>
                  <a:pt x="229527" y="192849"/>
                </a:lnTo>
                <a:lnTo>
                  <a:pt x="229527" y="174231"/>
                </a:lnTo>
                <a:lnTo>
                  <a:pt x="224154" y="168846"/>
                </a:lnTo>
                <a:close/>
              </a:path>
              <a:path w="363220" h="288925">
                <a:moveTo>
                  <a:pt x="221522" y="87845"/>
                </a:moveTo>
                <a:lnTo>
                  <a:pt x="181533" y="87845"/>
                </a:lnTo>
                <a:lnTo>
                  <a:pt x="265531" y="150850"/>
                </a:lnTo>
                <a:lnTo>
                  <a:pt x="265531" y="264845"/>
                </a:lnTo>
                <a:lnTo>
                  <a:pt x="289534" y="264845"/>
                </a:lnTo>
                <a:lnTo>
                  <a:pt x="289534" y="141071"/>
                </a:lnTo>
                <a:lnTo>
                  <a:pt x="287756" y="137515"/>
                </a:lnTo>
                <a:lnTo>
                  <a:pt x="221522" y="87845"/>
                </a:lnTo>
                <a:close/>
              </a:path>
              <a:path w="363220" h="288925">
                <a:moveTo>
                  <a:pt x="184594" y="0"/>
                </a:moveTo>
                <a:lnTo>
                  <a:pt x="178460" y="0"/>
                </a:lnTo>
                <a:lnTo>
                  <a:pt x="901" y="139509"/>
                </a:lnTo>
                <a:lnTo>
                  <a:pt x="0" y="147053"/>
                </a:lnTo>
                <a:lnTo>
                  <a:pt x="8191" y="157480"/>
                </a:lnTo>
                <a:lnTo>
                  <a:pt x="15735" y="158369"/>
                </a:lnTo>
                <a:lnTo>
                  <a:pt x="181533" y="28117"/>
                </a:lnTo>
                <a:lnTo>
                  <a:pt x="220379" y="28117"/>
                </a:lnTo>
                <a:lnTo>
                  <a:pt x="184594" y="0"/>
                </a:lnTo>
                <a:close/>
              </a:path>
              <a:path w="363220" h="288925">
                <a:moveTo>
                  <a:pt x="313524" y="24853"/>
                </a:moveTo>
                <a:lnTo>
                  <a:pt x="289534" y="24853"/>
                </a:lnTo>
                <a:lnTo>
                  <a:pt x="289534" y="110807"/>
                </a:lnTo>
                <a:lnTo>
                  <a:pt x="291223" y="114287"/>
                </a:lnTo>
                <a:lnTo>
                  <a:pt x="344322" y="156006"/>
                </a:lnTo>
                <a:lnTo>
                  <a:pt x="346925" y="156845"/>
                </a:lnTo>
                <a:lnTo>
                  <a:pt x="353072" y="156845"/>
                </a:lnTo>
                <a:lnTo>
                  <a:pt x="356590" y="155282"/>
                </a:lnTo>
                <a:lnTo>
                  <a:pt x="363054" y="147053"/>
                </a:lnTo>
                <a:lnTo>
                  <a:pt x="362153" y="139509"/>
                </a:lnTo>
                <a:lnTo>
                  <a:pt x="313524" y="101307"/>
                </a:lnTo>
                <a:lnTo>
                  <a:pt x="313524" y="24853"/>
                </a:lnTo>
                <a:close/>
              </a:path>
              <a:path w="363220" h="288925">
                <a:moveTo>
                  <a:pt x="220379" y="28117"/>
                </a:moveTo>
                <a:lnTo>
                  <a:pt x="181533" y="28117"/>
                </a:lnTo>
                <a:lnTo>
                  <a:pt x="261734" y="91135"/>
                </a:lnTo>
                <a:lnTo>
                  <a:pt x="266649" y="91643"/>
                </a:lnTo>
                <a:lnTo>
                  <a:pt x="274904" y="87642"/>
                </a:lnTo>
                <a:lnTo>
                  <a:pt x="277533" y="83451"/>
                </a:lnTo>
                <a:lnTo>
                  <a:pt x="277533" y="54165"/>
                </a:lnTo>
                <a:lnTo>
                  <a:pt x="253530" y="54165"/>
                </a:lnTo>
                <a:lnTo>
                  <a:pt x="220379" y="28117"/>
                </a:lnTo>
                <a:close/>
              </a:path>
              <a:path w="363220" h="288925">
                <a:moveTo>
                  <a:pt x="308152" y="850"/>
                </a:moveTo>
                <a:lnTo>
                  <a:pt x="258902" y="850"/>
                </a:lnTo>
                <a:lnTo>
                  <a:pt x="253530" y="6223"/>
                </a:lnTo>
                <a:lnTo>
                  <a:pt x="253530" y="54165"/>
                </a:lnTo>
                <a:lnTo>
                  <a:pt x="277533" y="54165"/>
                </a:lnTo>
                <a:lnTo>
                  <a:pt x="277533" y="24853"/>
                </a:lnTo>
                <a:lnTo>
                  <a:pt x="313524" y="24853"/>
                </a:lnTo>
                <a:lnTo>
                  <a:pt x="313524" y="6223"/>
                </a:lnTo>
                <a:lnTo>
                  <a:pt x="308152" y="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10995" y="72710"/>
            <a:ext cx="468630" cy="390525"/>
          </a:xfrm>
          <a:custGeom>
            <a:avLst/>
            <a:gdLst/>
            <a:ahLst/>
            <a:cxnLst/>
            <a:rect l="l" t="t" r="r" b="b"/>
            <a:pathLst>
              <a:path w="468629" h="390525">
                <a:moveTo>
                  <a:pt x="390017" y="62395"/>
                </a:moveTo>
                <a:lnTo>
                  <a:pt x="78003" y="62395"/>
                </a:lnTo>
                <a:lnTo>
                  <a:pt x="47668" y="68532"/>
                </a:lnTo>
                <a:lnTo>
                  <a:pt x="22871" y="85259"/>
                </a:lnTo>
                <a:lnTo>
                  <a:pt x="6139" y="110052"/>
                </a:lnTo>
                <a:lnTo>
                  <a:pt x="0" y="140385"/>
                </a:lnTo>
                <a:lnTo>
                  <a:pt x="80" y="312396"/>
                </a:lnTo>
                <a:lnTo>
                  <a:pt x="6139" y="342330"/>
                </a:lnTo>
                <a:lnTo>
                  <a:pt x="22871" y="367128"/>
                </a:lnTo>
                <a:lnTo>
                  <a:pt x="47668" y="383863"/>
                </a:lnTo>
                <a:lnTo>
                  <a:pt x="78003" y="390004"/>
                </a:lnTo>
                <a:lnTo>
                  <a:pt x="390017" y="390004"/>
                </a:lnTo>
                <a:lnTo>
                  <a:pt x="420339" y="383863"/>
                </a:lnTo>
                <a:lnTo>
                  <a:pt x="445133" y="367128"/>
                </a:lnTo>
                <a:lnTo>
                  <a:pt x="450753" y="358800"/>
                </a:lnTo>
                <a:lnTo>
                  <a:pt x="78003" y="358800"/>
                </a:lnTo>
                <a:lnTo>
                  <a:pt x="59801" y="355118"/>
                </a:lnTo>
                <a:lnTo>
                  <a:pt x="44919" y="345082"/>
                </a:lnTo>
                <a:lnTo>
                  <a:pt x="34876" y="330205"/>
                </a:lnTo>
                <a:lnTo>
                  <a:pt x="31271" y="312396"/>
                </a:lnTo>
                <a:lnTo>
                  <a:pt x="31191" y="140385"/>
                </a:lnTo>
                <a:lnTo>
                  <a:pt x="34876" y="122188"/>
                </a:lnTo>
                <a:lnTo>
                  <a:pt x="44919" y="107315"/>
                </a:lnTo>
                <a:lnTo>
                  <a:pt x="59801" y="97280"/>
                </a:lnTo>
                <a:lnTo>
                  <a:pt x="78003" y="93599"/>
                </a:lnTo>
                <a:lnTo>
                  <a:pt x="450761" y="93599"/>
                </a:lnTo>
                <a:lnTo>
                  <a:pt x="445133" y="85259"/>
                </a:lnTo>
                <a:lnTo>
                  <a:pt x="420339" y="68532"/>
                </a:lnTo>
                <a:lnTo>
                  <a:pt x="390017" y="62395"/>
                </a:lnTo>
                <a:close/>
              </a:path>
              <a:path w="468629" h="390525">
                <a:moveTo>
                  <a:pt x="450761" y="93599"/>
                </a:moveTo>
                <a:lnTo>
                  <a:pt x="390017" y="93599"/>
                </a:lnTo>
                <a:lnTo>
                  <a:pt x="408211" y="97280"/>
                </a:lnTo>
                <a:lnTo>
                  <a:pt x="423089" y="107315"/>
                </a:lnTo>
                <a:lnTo>
                  <a:pt x="433131" y="122188"/>
                </a:lnTo>
                <a:lnTo>
                  <a:pt x="436816" y="140385"/>
                </a:lnTo>
                <a:lnTo>
                  <a:pt x="436736" y="312396"/>
                </a:lnTo>
                <a:lnTo>
                  <a:pt x="433131" y="330205"/>
                </a:lnTo>
                <a:lnTo>
                  <a:pt x="423089" y="345082"/>
                </a:lnTo>
                <a:lnTo>
                  <a:pt x="408211" y="355118"/>
                </a:lnTo>
                <a:lnTo>
                  <a:pt x="390017" y="358800"/>
                </a:lnTo>
                <a:lnTo>
                  <a:pt x="450753" y="358800"/>
                </a:lnTo>
                <a:lnTo>
                  <a:pt x="461867" y="342330"/>
                </a:lnTo>
                <a:lnTo>
                  <a:pt x="467927" y="312396"/>
                </a:lnTo>
                <a:lnTo>
                  <a:pt x="468007" y="140385"/>
                </a:lnTo>
                <a:lnTo>
                  <a:pt x="461867" y="110052"/>
                </a:lnTo>
                <a:lnTo>
                  <a:pt x="450761" y="93599"/>
                </a:lnTo>
                <a:close/>
              </a:path>
              <a:path w="468629" h="390525">
                <a:moveTo>
                  <a:pt x="234962" y="310311"/>
                </a:moveTo>
                <a:lnTo>
                  <a:pt x="157822" y="310311"/>
                </a:lnTo>
                <a:lnTo>
                  <a:pt x="170386" y="312396"/>
                </a:lnTo>
                <a:lnTo>
                  <a:pt x="195345" y="321563"/>
                </a:lnTo>
                <a:lnTo>
                  <a:pt x="208521" y="323646"/>
                </a:lnTo>
                <a:lnTo>
                  <a:pt x="215794" y="323061"/>
                </a:lnTo>
                <a:lnTo>
                  <a:pt x="222565" y="321249"/>
                </a:lnTo>
                <a:lnTo>
                  <a:pt x="228925" y="318128"/>
                </a:lnTo>
                <a:lnTo>
                  <a:pt x="234962" y="313613"/>
                </a:lnTo>
                <a:lnTo>
                  <a:pt x="234962" y="310311"/>
                </a:lnTo>
                <a:close/>
              </a:path>
              <a:path w="468629" h="390525">
                <a:moveTo>
                  <a:pt x="159791" y="144030"/>
                </a:moveTo>
                <a:lnTo>
                  <a:pt x="132388" y="146551"/>
                </a:lnTo>
                <a:lnTo>
                  <a:pt x="110031" y="156816"/>
                </a:lnTo>
                <a:lnTo>
                  <a:pt x="94967" y="178877"/>
                </a:lnTo>
                <a:lnTo>
                  <a:pt x="89446" y="216789"/>
                </a:lnTo>
                <a:lnTo>
                  <a:pt x="93780" y="251264"/>
                </a:lnTo>
                <a:lnTo>
                  <a:pt x="105773" y="272956"/>
                </a:lnTo>
                <a:lnTo>
                  <a:pt x="123912" y="284649"/>
                </a:lnTo>
                <a:lnTo>
                  <a:pt x="146685" y="289128"/>
                </a:lnTo>
                <a:lnTo>
                  <a:pt x="141224" y="290880"/>
                </a:lnTo>
                <a:lnTo>
                  <a:pt x="136398" y="293738"/>
                </a:lnTo>
                <a:lnTo>
                  <a:pt x="132486" y="297878"/>
                </a:lnTo>
                <a:lnTo>
                  <a:pt x="132486" y="321043"/>
                </a:lnTo>
                <a:lnTo>
                  <a:pt x="139668" y="315674"/>
                </a:lnTo>
                <a:lnTo>
                  <a:pt x="145895" y="312395"/>
                </a:lnTo>
                <a:lnTo>
                  <a:pt x="151747" y="310758"/>
                </a:lnTo>
                <a:lnTo>
                  <a:pt x="157822" y="310311"/>
                </a:lnTo>
                <a:lnTo>
                  <a:pt x="234962" y="310311"/>
                </a:lnTo>
                <a:lnTo>
                  <a:pt x="234962" y="300697"/>
                </a:lnTo>
                <a:lnTo>
                  <a:pt x="210502" y="300697"/>
                </a:lnTo>
                <a:lnTo>
                  <a:pt x="201884" y="299411"/>
                </a:lnTo>
                <a:lnTo>
                  <a:pt x="192552" y="296303"/>
                </a:lnTo>
                <a:lnTo>
                  <a:pt x="182690" y="292500"/>
                </a:lnTo>
                <a:lnTo>
                  <a:pt x="172478" y="289128"/>
                </a:lnTo>
                <a:lnTo>
                  <a:pt x="195314" y="284679"/>
                </a:lnTo>
                <a:lnTo>
                  <a:pt x="213607" y="273037"/>
                </a:lnTo>
                <a:lnTo>
                  <a:pt x="217329" y="266395"/>
                </a:lnTo>
                <a:lnTo>
                  <a:pt x="159791" y="266395"/>
                </a:lnTo>
                <a:lnTo>
                  <a:pt x="144062" y="265591"/>
                </a:lnTo>
                <a:lnTo>
                  <a:pt x="130978" y="260118"/>
                </a:lnTo>
                <a:lnTo>
                  <a:pt x="122033" y="245381"/>
                </a:lnTo>
                <a:lnTo>
                  <a:pt x="118719" y="216789"/>
                </a:lnTo>
                <a:lnTo>
                  <a:pt x="122033" y="188208"/>
                </a:lnTo>
                <a:lnTo>
                  <a:pt x="130978" y="173475"/>
                </a:lnTo>
                <a:lnTo>
                  <a:pt x="144062" y="168000"/>
                </a:lnTo>
                <a:lnTo>
                  <a:pt x="159791" y="167195"/>
                </a:lnTo>
                <a:lnTo>
                  <a:pt x="216655" y="167195"/>
                </a:lnTo>
                <a:lnTo>
                  <a:pt x="209564" y="156816"/>
                </a:lnTo>
                <a:lnTo>
                  <a:pt x="187197" y="146551"/>
                </a:lnTo>
                <a:lnTo>
                  <a:pt x="159791" y="144030"/>
                </a:lnTo>
                <a:close/>
              </a:path>
              <a:path w="468629" h="390525">
                <a:moveTo>
                  <a:pt x="234962" y="290004"/>
                </a:moveTo>
                <a:lnTo>
                  <a:pt x="229206" y="294252"/>
                </a:lnTo>
                <a:lnTo>
                  <a:pt x="222975" y="297641"/>
                </a:lnTo>
                <a:lnTo>
                  <a:pt x="216622" y="299886"/>
                </a:lnTo>
                <a:lnTo>
                  <a:pt x="210502" y="300697"/>
                </a:lnTo>
                <a:lnTo>
                  <a:pt x="234962" y="300697"/>
                </a:lnTo>
                <a:lnTo>
                  <a:pt x="234962" y="290004"/>
                </a:lnTo>
                <a:close/>
              </a:path>
              <a:path w="468629" h="390525">
                <a:moveTo>
                  <a:pt x="329501" y="144030"/>
                </a:moveTo>
                <a:lnTo>
                  <a:pt x="300398" y="146738"/>
                </a:lnTo>
                <a:lnTo>
                  <a:pt x="278137" y="157333"/>
                </a:lnTo>
                <a:lnTo>
                  <a:pt x="263909" y="179520"/>
                </a:lnTo>
                <a:lnTo>
                  <a:pt x="258902" y="217004"/>
                </a:lnTo>
                <a:lnTo>
                  <a:pt x="263909" y="254503"/>
                </a:lnTo>
                <a:lnTo>
                  <a:pt x="278137" y="276698"/>
                </a:lnTo>
                <a:lnTo>
                  <a:pt x="300398" y="287295"/>
                </a:lnTo>
                <a:lnTo>
                  <a:pt x="329501" y="290004"/>
                </a:lnTo>
                <a:lnTo>
                  <a:pt x="344400" y="289300"/>
                </a:lnTo>
                <a:lnTo>
                  <a:pt x="358403" y="287295"/>
                </a:lnTo>
                <a:lnTo>
                  <a:pt x="370606" y="284287"/>
                </a:lnTo>
                <a:lnTo>
                  <a:pt x="380847" y="280390"/>
                </a:lnTo>
                <a:lnTo>
                  <a:pt x="376426" y="266623"/>
                </a:lnTo>
                <a:lnTo>
                  <a:pt x="329933" y="266623"/>
                </a:lnTo>
                <a:lnTo>
                  <a:pt x="313361" y="265355"/>
                </a:lnTo>
                <a:lnTo>
                  <a:pt x="300132" y="259106"/>
                </a:lnTo>
                <a:lnTo>
                  <a:pt x="291371" y="244212"/>
                </a:lnTo>
                <a:lnTo>
                  <a:pt x="288201" y="217004"/>
                </a:lnTo>
                <a:lnTo>
                  <a:pt x="291371" y="189989"/>
                </a:lnTo>
                <a:lnTo>
                  <a:pt x="300132" y="175082"/>
                </a:lnTo>
                <a:lnTo>
                  <a:pt x="313361" y="168738"/>
                </a:lnTo>
                <a:lnTo>
                  <a:pt x="329933" y="167411"/>
                </a:lnTo>
                <a:lnTo>
                  <a:pt x="373975" y="167411"/>
                </a:lnTo>
                <a:lnTo>
                  <a:pt x="378650" y="152768"/>
                </a:lnTo>
                <a:lnTo>
                  <a:pt x="368758" y="149008"/>
                </a:lnTo>
                <a:lnTo>
                  <a:pt x="357185" y="146270"/>
                </a:lnTo>
                <a:lnTo>
                  <a:pt x="344058" y="144597"/>
                </a:lnTo>
                <a:lnTo>
                  <a:pt x="329501" y="144030"/>
                </a:lnTo>
                <a:close/>
              </a:path>
              <a:path w="468629" h="390525">
                <a:moveTo>
                  <a:pt x="373621" y="257886"/>
                </a:moveTo>
                <a:lnTo>
                  <a:pt x="365785" y="260451"/>
                </a:lnTo>
                <a:lnTo>
                  <a:pt x="355306" y="263321"/>
                </a:lnTo>
                <a:lnTo>
                  <a:pt x="343062" y="265658"/>
                </a:lnTo>
                <a:lnTo>
                  <a:pt x="329933" y="266623"/>
                </a:lnTo>
                <a:lnTo>
                  <a:pt x="376426" y="266623"/>
                </a:lnTo>
                <a:lnTo>
                  <a:pt x="373621" y="257886"/>
                </a:lnTo>
                <a:close/>
              </a:path>
              <a:path w="468629" h="390525">
                <a:moveTo>
                  <a:pt x="216655" y="167195"/>
                </a:moveTo>
                <a:lnTo>
                  <a:pt x="159791" y="167195"/>
                </a:lnTo>
                <a:lnTo>
                  <a:pt x="175155" y="168000"/>
                </a:lnTo>
                <a:lnTo>
                  <a:pt x="188288" y="173475"/>
                </a:lnTo>
                <a:lnTo>
                  <a:pt x="197447" y="188208"/>
                </a:lnTo>
                <a:lnTo>
                  <a:pt x="200888" y="216789"/>
                </a:lnTo>
                <a:lnTo>
                  <a:pt x="197508" y="245381"/>
                </a:lnTo>
                <a:lnTo>
                  <a:pt x="188450" y="260118"/>
                </a:lnTo>
                <a:lnTo>
                  <a:pt x="175337" y="265591"/>
                </a:lnTo>
                <a:lnTo>
                  <a:pt x="159791" y="266395"/>
                </a:lnTo>
                <a:lnTo>
                  <a:pt x="217329" y="266395"/>
                </a:lnTo>
                <a:lnTo>
                  <a:pt x="225756" y="251355"/>
                </a:lnTo>
                <a:lnTo>
                  <a:pt x="230162" y="216789"/>
                </a:lnTo>
                <a:lnTo>
                  <a:pt x="224637" y="178877"/>
                </a:lnTo>
                <a:lnTo>
                  <a:pt x="216655" y="167195"/>
                </a:lnTo>
                <a:close/>
              </a:path>
              <a:path w="468629" h="390525">
                <a:moveTo>
                  <a:pt x="373975" y="167411"/>
                </a:moveTo>
                <a:lnTo>
                  <a:pt x="329933" y="167411"/>
                </a:lnTo>
                <a:lnTo>
                  <a:pt x="342722" y="168272"/>
                </a:lnTo>
                <a:lnTo>
                  <a:pt x="354222" y="170362"/>
                </a:lnTo>
                <a:lnTo>
                  <a:pt x="363958" y="172946"/>
                </a:lnTo>
                <a:lnTo>
                  <a:pt x="371462" y="175285"/>
                </a:lnTo>
                <a:lnTo>
                  <a:pt x="373975" y="167411"/>
                </a:lnTo>
                <a:close/>
              </a:path>
              <a:path w="468629" h="390525">
                <a:moveTo>
                  <a:pt x="280797" y="0"/>
                </a:moveTo>
                <a:lnTo>
                  <a:pt x="187198" y="0"/>
                </a:lnTo>
                <a:lnTo>
                  <a:pt x="169000" y="3681"/>
                </a:lnTo>
                <a:lnTo>
                  <a:pt x="154127" y="13716"/>
                </a:lnTo>
                <a:lnTo>
                  <a:pt x="144092" y="28589"/>
                </a:lnTo>
                <a:lnTo>
                  <a:pt x="140411" y="46786"/>
                </a:lnTo>
                <a:lnTo>
                  <a:pt x="140411" y="62395"/>
                </a:lnTo>
                <a:lnTo>
                  <a:pt x="171602" y="62395"/>
                </a:lnTo>
                <a:lnTo>
                  <a:pt x="171602" y="38188"/>
                </a:lnTo>
                <a:lnTo>
                  <a:pt x="178600" y="31178"/>
                </a:lnTo>
                <a:lnTo>
                  <a:pt x="324449" y="31178"/>
                </a:lnTo>
                <a:lnTo>
                  <a:pt x="323925" y="28589"/>
                </a:lnTo>
                <a:lnTo>
                  <a:pt x="313885" y="13716"/>
                </a:lnTo>
                <a:lnTo>
                  <a:pt x="299003" y="3681"/>
                </a:lnTo>
                <a:lnTo>
                  <a:pt x="280797" y="0"/>
                </a:lnTo>
                <a:close/>
              </a:path>
              <a:path w="468629" h="390525">
                <a:moveTo>
                  <a:pt x="324449" y="31178"/>
                </a:moveTo>
                <a:lnTo>
                  <a:pt x="289394" y="31178"/>
                </a:lnTo>
                <a:lnTo>
                  <a:pt x="296405" y="38188"/>
                </a:lnTo>
                <a:lnTo>
                  <a:pt x="296405" y="62395"/>
                </a:lnTo>
                <a:lnTo>
                  <a:pt x="327609" y="62395"/>
                </a:lnTo>
                <a:lnTo>
                  <a:pt x="327609" y="46786"/>
                </a:lnTo>
                <a:lnTo>
                  <a:pt x="324449" y="311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9996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89B5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6362" y="10182719"/>
            <a:ext cx="311150" cy="349250"/>
          </a:xfrm>
          <a:custGeom>
            <a:avLst/>
            <a:gdLst/>
            <a:ahLst/>
            <a:cxnLst/>
            <a:rect l="l" t="t" r="r" b="b"/>
            <a:pathLst>
              <a:path w="311150" h="349250">
                <a:moveTo>
                  <a:pt x="90669" y="0"/>
                </a:moveTo>
                <a:lnTo>
                  <a:pt x="39842" y="13098"/>
                </a:lnTo>
                <a:lnTo>
                  <a:pt x="7369" y="49390"/>
                </a:lnTo>
                <a:lnTo>
                  <a:pt x="0" y="80911"/>
                </a:lnTo>
                <a:lnTo>
                  <a:pt x="4009" y="115504"/>
                </a:lnTo>
                <a:lnTo>
                  <a:pt x="18969" y="151687"/>
                </a:lnTo>
                <a:lnTo>
                  <a:pt x="44453" y="187972"/>
                </a:lnTo>
                <a:lnTo>
                  <a:pt x="38244" y="238766"/>
                </a:lnTo>
                <a:lnTo>
                  <a:pt x="41348" y="285359"/>
                </a:lnTo>
                <a:lnTo>
                  <a:pt x="62273" y="323203"/>
                </a:lnTo>
                <a:lnTo>
                  <a:pt x="109528" y="347751"/>
                </a:lnTo>
                <a:lnTo>
                  <a:pt x="113160" y="348691"/>
                </a:lnTo>
                <a:lnTo>
                  <a:pt x="117097" y="347903"/>
                </a:lnTo>
                <a:lnTo>
                  <a:pt x="123104" y="343255"/>
                </a:lnTo>
                <a:lnTo>
                  <a:pt x="124844" y="339686"/>
                </a:lnTo>
                <a:lnTo>
                  <a:pt x="124900" y="318985"/>
                </a:lnTo>
                <a:lnTo>
                  <a:pt x="100308" y="318985"/>
                </a:lnTo>
                <a:lnTo>
                  <a:pt x="75442" y="301331"/>
                </a:lnTo>
                <a:lnTo>
                  <a:pt x="64107" y="274342"/>
                </a:lnTo>
                <a:lnTo>
                  <a:pt x="63182" y="236461"/>
                </a:lnTo>
                <a:lnTo>
                  <a:pt x="69548" y="186131"/>
                </a:lnTo>
                <a:lnTo>
                  <a:pt x="70133" y="182498"/>
                </a:lnTo>
                <a:lnTo>
                  <a:pt x="69040" y="178803"/>
                </a:lnTo>
                <a:lnTo>
                  <a:pt x="66589" y="176060"/>
                </a:lnTo>
                <a:lnTo>
                  <a:pt x="43180" y="144703"/>
                </a:lnTo>
                <a:lnTo>
                  <a:pt x="28956" y="113923"/>
                </a:lnTo>
                <a:lnTo>
                  <a:pt x="24338" y="85046"/>
                </a:lnTo>
                <a:lnTo>
                  <a:pt x="29747" y="59397"/>
                </a:lnTo>
                <a:lnTo>
                  <a:pt x="39409" y="44731"/>
                </a:lnTo>
                <a:lnTo>
                  <a:pt x="53245" y="33762"/>
                </a:lnTo>
                <a:lnTo>
                  <a:pt x="70562" y="26890"/>
                </a:lnTo>
                <a:lnTo>
                  <a:pt x="90669" y="24510"/>
                </a:lnTo>
                <a:lnTo>
                  <a:pt x="285109" y="24510"/>
                </a:lnTo>
                <a:lnTo>
                  <a:pt x="274491" y="15836"/>
                </a:lnTo>
                <a:lnTo>
                  <a:pt x="155489" y="15836"/>
                </a:lnTo>
                <a:lnTo>
                  <a:pt x="138971" y="8926"/>
                </a:lnTo>
                <a:lnTo>
                  <a:pt x="122631" y="3975"/>
                </a:lnTo>
                <a:lnTo>
                  <a:pt x="106515" y="995"/>
                </a:lnTo>
                <a:lnTo>
                  <a:pt x="90669" y="0"/>
                </a:lnTo>
                <a:close/>
              </a:path>
              <a:path w="311150" h="349250">
                <a:moveTo>
                  <a:pt x="190199" y="199288"/>
                </a:moveTo>
                <a:lnTo>
                  <a:pt x="159731" y="199288"/>
                </a:lnTo>
                <a:lnTo>
                  <a:pt x="166157" y="205739"/>
                </a:lnTo>
                <a:lnTo>
                  <a:pt x="177896" y="229256"/>
                </a:lnTo>
                <a:lnTo>
                  <a:pt x="183839" y="263342"/>
                </a:lnTo>
                <a:lnTo>
                  <a:pt x="185938" y="299335"/>
                </a:lnTo>
                <a:lnTo>
                  <a:pt x="186079" y="318985"/>
                </a:lnTo>
                <a:lnTo>
                  <a:pt x="186134" y="339686"/>
                </a:lnTo>
                <a:lnTo>
                  <a:pt x="187874" y="343255"/>
                </a:lnTo>
                <a:lnTo>
                  <a:pt x="193043" y="347256"/>
                </a:lnTo>
                <a:lnTo>
                  <a:pt x="195698" y="348145"/>
                </a:lnTo>
                <a:lnTo>
                  <a:pt x="199406" y="348145"/>
                </a:lnTo>
                <a:lnTo>
                  <a:pt x="200447" y="348005"/>
                </a:lnTo>
                <a:lnTo>
                  <a:pt x="201451" y="347751"/>
                </a:lnTo>
                <a:lnTo>
                  <a:pt x="248705" y="323203"/>
                </a:lnTo>
                <a:lnTo>
                  <a:pt x="251038" y="318985"/>
                </a:lnTo>
                <a:lnTo>
                  <a:pt x="210671" y="318985"/>
                </a:lnTo>
                <a:lnTo>
                  <a:pt x="209741" y="280129"/>
                </a:lnTo>
                <a:lnTo>
                  <a:pt x="206024" y="243312"/>
                </a:lnTo>
                <a:lnTo>
                  <a:pt x="197842" y="211697"/>
                </a:lnTo>
                <a:lnTo>
                  <a:pt x="190199" y="199288"/>
                </a:lnTo>
                <a:close/>
              </a:path>
              <a:path w="311150" h="349250">
                <a:moveTo>
                  <a:pt x="155489" y="176568"/>
                </a:moveTo>
                <a:lnTo>
                  <a:pt x="113136" y="211697"/>
                </a:lnTo>
                <a:lnTo>
                  <a:pt x="101238" y="280129"/>
                </a:lnTo>
                <a:lnTo>
                  <a:pt x="100308" y="318985"/>
                </a:lnTo>
                <a:lnTo>
                  <a:pt x="124900" y="318985"/>
                </a:lnTo>
                <a:lnTo>
                  <a:pt x="125040" y="299335"/>
                </a:lnTo>
                <a:lnTo>
                  <a:pt x="127140" y="263342"/>
                </a:lnTo>
                <a:lnTo>
                  <a:pt x="133083" y="229256"/>
                </a:lnTo>
                <a:lnTo>
                  <a:pt x="144821" y="205739"/>
                </a:lnTo>
                <a:lnTo>
                  <a:pt x="151248" y="199288"/>
                </a:lnTo>
                <a:lnTo>
                  <a:pt x="190199" y="199288"/>
                </a:lnTo>
                <a:lnTo>
                  <a:pt x="183518" y="188442"/>
                </a:lnTo>
                <a:lnTo>
                  <a:pt x="177367" y="183308"/>
                </a:lnTo>
                <a:lnTo>
                  <a:pt x="170580" y="179590"/>
                </a:lnTo>
                <a:lnTo>
                  <a:pt x="163255" y="177330"/>
                </a:lnTo>
                <a:lnTo>
                  <a:pt x="155489" y="176568"/>
                </a:lnTo>
                <a:close/>
              </a:path>
              <a:path w="311150" h="349250">
                <a:moveTo>
                  <a:pt x="285109" y="24510"/>
                </a:moveTo>
                <a:lnTo>
                  <a:pt x="220310" y="24510"/>
                </a:lnTo>
                <a:lnTo>
                  <a:pt x="240418" y="26890"/>
                </a:lnTo>
                <a:lnTo>
                  <a:pt x="257740" y="33762"/>
                </a:lnTo>
                <a:lnTo>
                  <a:pt x="271581" y="44731"/>
                </a:lnTo>
                <a:lnTo>
                  <a:pt x="281245" y="59397"/>
                </a:lnTo>
                <a:lnTo>
                  <a:pt x="286648" y="85046"/>
                </a:lnTo>
                <a:lnTo>
                  <a:pt x="282029" y="113923"/>
                </a:lnTo>
                <a:lnTo>
                  <a:pt x="267804" y="144703"/>
                </a:lnTo>
                <a:lnTo>
                  <a:pt x="244389" y="176060"/>
                </a:lnTo>
                <a:lnTo>
                  <a:pt x="241938" y="178803"/>
                </a:lnTo>
                <a:lnTo>
                  <a:pt x="240846" y="182498"/>
                </a:lnTo>
                <a:lnTo>
                  <a:pt x="241430" y="186131"/>
                </a:lnTo>
                <a:lnTo>
                  <a:pt x="247797" y="236461"/>
                </a:lnTo>
                <a:lnTo>
                  <a:pt x="246872" y="274342"/>
                </a:lnTo>
                <a:lnTo>
                  <a:pt x="235537" y="301331"/>
                </a:lnTo>
                <a:lnTo>
                  <a:pt x="210671" y="318985"/>
                </a:lnTo>
                <a:lnTo>
                  <a:pt x="251038" y="318985"/>
                </a:lnTo>
                <a:lnTo>
                  <a:pt x="269631" y="285359"/>
                </a:lnTo>
                <a:lnTo>
                  <a:pt x="272735" y="238766"/>
                </a:lnTo>
                <a:lnTo>
                  <a:pt x="266525" y="187972"/>
                </a:lnTo>
                <a:lnTo>
                  <a:pt x="292010" y="151685"/>
                </a:lnTo>
                <a:lnTo>
                  <a:pt x="306972" y="115500"/>
                </a:lnTo>
                <a:lnTo>
                  <a:pt x="310985" y="80905"/>
                </a:lnTo>
                <a:lnTo>
                  <a:pt x="303622" y="49390"/>
                </a:lnTo>
                <a:lnTo>
                  <a:pt x="290147" y="28626"/>
                </a:lnTo>
                <a:lnTo>
                  <a:pt x="285109" y="24510"/>
                </a:lnTo>
                <a:close/>
              </a:path>
              <a:path w="311150" h="349250">
                <a:moveTo>
                  <a:pt x="220310" y="24510"/>
                </a:moveTo>
                <a:lnTo>
                  <a:pt x="90669" y="24510"/>
                </a:lnTo>
                <a:lnTo>
                  <a:pt x="104874" y="25532"/>
                </a:lnTo>
                <a:lnTo>
                  <a:pt x="119617" y="28560"/>
                </a:lnTo>
                <a:lnTo>
                  <a:pt x="134690" y="33538"/>
                </a:lnTo>
                <a:lnTo>
                  <a:pt x="149889" y="40411"/>
                </a:lnTo>
                <a:lnTo>
                  <a:pt x="153419" y="42214"/>
                </a:lnTo>
                <a:lnTo>
                  <a:pt x="157559" y="42214"/>
                </a:lnTo>
                <a:lnTo>
                  <a:pt x="161090" y="40411"/>
                </a:lnTo>
                <a:lnTo>
                  <a:pt x="176289" y="33538"/>
                </a:lnTo>
                <a:lnTo>
                  <a:pt x="191362" y="28560"/>
                </a:lnTo>
                <a:lnTo>
                  <a:pt x="206105" y="25532"/>
                </a:lnTo>
                <a:lnTo>
                  <a:pt x="220310" y="24510"/>
                </a:lnTo>
                <a:close/>
              </a:path>
              <a:path w="311150" h="349250">
                <a:moveTo>
                  <a:pt x="220310" y="0"/>
                </a:moveTo>
                <a:lnTo>
                  <a:pt x="204463" y="995"/>
                </a:lnTo>
                <a:lnTo>
                  <a:pt x="188347" y="3975"/>
                </a:lnTo>
                <a:lnTo>
                  <a:pt x="172008" y="8926"/>
                </a:lnTo>
                <a:lnTo>
                  <a:pt x="155489" y="15836"/>
                </a:lnTo>
                <a:lnTo>
                  <a:pt x="274491" y="15836"/>
                </a:lnTo>
                <a:lnTo>
                  <a:pt x="271139" y="13098"/>
                </a:lnTo>
                <a:lnTo>
                  <a:pt x="247544" y="3368"/>
                </a:lnTo>
                <a:lnTo>
                  <a:pt x="220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59992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9185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95007" y="10197020"/>
            <a:ext cx="360045" cy="361315"/>
          </a:xfrm>
          <a:custGeom>
            <a:avLst/>
            <a:gdLst/>
            <a:ahLst/>
            <a:cxnLst/>
            <a:rect l="l" t="t" r="r" b="b"/>
            <a:pathLst>
              <a:path w="360044" h="361315">
                <a:moveTo>
                  <a:pt x="32816" y="206730"/>
                </a:moveTo>
                <a:lnTo>
                  <a:pt x="18605" y="206730"/>
                </a:lnTo>
                <a:lnTo>
                  <a:pt x="12852" y="212496"/>
                </a:lnTo>
                <a:lnTo>
                  <a:pt x="12852" y="219595"/>
                </a:lnTo>
                <a:lnTo>
                  <a:pt x="24517" y="253932"/>
                </a:lnTo>
                <a:lnTo>
                  <a:pt x="56729" y="285800"/>
                </a:lnTo>
                <a:lnTo>
                  <a:pt x="105312" y="310153"/>
                </a:lnTo>
                <a:lnTo>
                  <a:pt x="166090" y="321945"/>
                </a:lnTo>
                <a:lnTo>
                  <a:pt x="167131" y="348157"/>
                </a:lnTo>
                <a:lnTo>
                  <a:pt x="167411" y="354774"/>
                </a:lnTo>
                <a:lnTo>
                  <a:pt x="172732" y="360235"/>
                </a:lnTo>
                <a:lnTo>
                  <a:pt x="186562" y="360781"/>
                </a:lnTo>
                <a:lnTo>
                  <a:pt x="192570" y="355257"/>
                </a:lnTo>
                <a:lnTo>
                  <a:pt x="192836" y="348157"/>
                </a:lnTo>
                <a:lnTo>
                  <a:pt x="193890" y="321945"/>
                </a:lnTo>
                <a:lnTo>
                  <a:pt x="254658" y="310153"/>
                </a:lnTo>
                <a:lnTo>
                  <a:pt x="282466" y="296214"/>
                </a:lnTo>
                <a:lnTo>
                  <a:pt x="165061" y="296214"/>
                </a:lnTo>
                <a:lnTo>
                  <a:pt x="113984" y="286175"/>
                </a:lnTo>
                <a:lnTo>
                  <a:pt x="73977" y="266906"/>
                </a:lnTo>
                <a:lnTo>
                  <a:pt x="47886" y="243136"/>
                </a:lnTo>
                <a:lnTo>
                  <a:pt x="38557" y="219595"/>
                </a:lnTo>
                <a:lnTo>
                  <a:pt x="38557" y="212496"/>
                </a:lnTo>
                <a:lnTo>
                  <a:pt x="32816" y="206730"/>
                </a:lnTo>
                <a:close/>
              </a:path>
              <a:path w="360044" h="361315">
                <a:moveTo>
                  <a:pt x="32816" y="104419"/>
                </a:moveTo>
                <a:lnTo>
                  <a:pt x="18605" y="104419"/>
                </a:lnTo>
                <a:lnTo>
                  <a:pt x="12852" y="110172"/>
                </a:lnTo>
                <a:lnTo>
                  <a:pt x="12852" y="117271"/>
                </a:lnTo>
                <a:lnTo>
                  <a:pt x="23852" y="155839"/>
                </a:lnTo>
                <a:lnTo>
                  <a:pt x="54613" y="187023"/>
                </a:lnTo>
                <a:lnTo>
                  <a:pt x="101770" y="208772"/>
                </a:lnTo>
                <a:lnTo>
                  <a:pt x="161963" y="219036"/>
                </a:lnTo>
                <a:lnTo>
                  <a:pt x="165061" y="296214"/>
                </a:lnTo>
                <a:lnTo>
                  <a:pt x="194919" y="296214"/>
                </a:lnTo>
                <a:lnTo>
                  <a:pt x="198005" y="219100"/>
                </a:lnTo>
                <a:lnTo>
                  <a:pt x="258173" y="208961"/>
                </a:lnTo>
                <a:lnTo>
                  <a:pt x="292364" y="193205"/>
                </a:lnTo>
                <a:lnTo>
                  <a:pt x="199034" y="193205"/>
                </a:lnTo>
                <a:lnTo>
                  <a:pt x="160921" y="193141"/>
                </a:lnTo>
                <a:lnTo>
                  <a:pt x="111868" y="184867"/>
                </a:lnTo>
                <a:lnTo>
                  <a:pt x="73131" y="168403"/>
                </a:lnTo>
                <a:lnTo>
                  <a:pt x="47698" y="145340"/>
                </a:lnTo>
                <a:lnTo>
                  <a:pt x="38557" y="117271"/>
                </a:lnTo>
                <a:lnTo>
                  <a:pt x="38557" y="110172"/>
                </a:lnTo>
                <a:lnTo>
                  <a:pt x="32816" y="104419"/>
                </a:lnTo>
                <a:close/>
              </a:path>
              <a:path w="360044" h="361315">
                <a:moveTo>
                  <a:pt x="341363" y="206730"/>
                </a:moveTo>
                <a:lnTo>
                  <a:pt x="327177" y="206730"/>
                </a:lnTo>
                <a:lnTo>
                  <a:pt x="321411" y="212496"/>
                </a:lnTo>
                <a:lnTo>
                  <a:pt x="321411" y="219595"/>
                </a:lnTo>
                <a:lnTo>
                  <a:pt x="312082" y="243136"/>
                </a:lnTo>
                <a:lnTo>
                  <a:pt x="285992" y="266906"/>
                </a:lnTo>
                <a:lnTo>
                  <a:pt x="245989" y="286175"/>
                </a:lnTo>
                <a:lnTo>
                  <a:pt x="194919" y="296214"/>
                </a:lnTo>
                <a:lnTo>
                  <a:pt x="282466" y="296214"/>
                </a:lnTo>
                <a:lnTo>
                  <a:pt x="303242" y="285800"/>
                </a:lnTo>
                <a:lnTo>
                  <a:pt x="335460" y="253932"/>
                </a:lnTo>
                <a:lnTo>
                  <a:pt x="347129" y="219595"/>
                </a:lnTo>
                <a:lnTo>
                  <a:pt x="347129" y="212496"/>
                </a:lnTo>
                <a:lnTo>
                  <a:pt x="341363" y="206730"/>
                </a:lnTo>
                <a:close/>
              </a:path>
              <a:path w="360044" h="361315">
                <a:moveTo>
                  <a:pt x="341363" y="104419"/>
                </a:moveTo>
                <a:lnTo>
                  <a:pt x="327177" y="104419"/>
                </a:lnTo>
                <a:lnTo>
                  <a:pt x="321411" y="110172"/>
                </a:lnTo>
                <a:lnTo>
                  <a:pt x="321411" y="117271"/>
                </a:lnTo>
                <a:lnTo>
                  <a:pt x="312262" y="145461"/>
                </a:lnTo>
                <a:lnTo>
                  <a:pt x="286816" y="168587"/>
                </a:lnTo>
                <a:lnTo>
                  <a:pt x="248073" y="185039"/>
                </a:lnTo>
                <a:lnTo>
                  <a:pt x="199034" y="193205"/>
                </a:lnTo>
                <a:lnTo>
                  <a:pt x="292364" y="193205"/>
                </a:lnTo>
                <a:lnTo>
                  <a:pt x="305338" y="187226"/>
                </a:lnTo>
                <a:lnTo>
                  <a:pt x="336117" y="155971"/>
                </a:lnTo>
                <a:lnTo>
                  <a:pt x="347129" y="117271"/>
                </a:lnTo>
                <a:lnTo>
                  <a:pt x="347129" y="110172"/>
                </a:lnTo>
                <a:lnTo>
                  <a:pt x="341363" y="104419"/>
                </a:lnTo>
                <a:close/>
              </a:path>
              <a:path w="360044" h="361315">
                <a:moveTo>
                  <a:pt x="19951" y="1016"/>
                </a:moveTo>
                <a:lnTo>
                  <a:pt x="5740" y="1016"/>
                </a:lnTo>
                <a:lnTo>
                  <a:pt x="0" y="6781"/>
                </a:lnTo>
                <a:lnTo>
                  <a:pt x="0" y="13893"/>
                </a:lnTo>
                <a:lnTo>
                  <a:pt x="11994" y="51496"/>
                </a:lnTo>
                <a:lnTo>
                  <a:pt x="45137" y="82645"/>
                </a:lnTo>
                <a:lnTo>
                  <a:pt x="95170" y="104926"/>
                </a:lnTo>
                <a:lnTo>
                  <a:pt x="157835" y="115925"/>
                </a:lnTo>
                <a:lnTo>
                  <a:pt x="160921" y="193141"/>
                </a:lnTo>
                <a:lnTo>
                  <a:pt x="199036" y="193141"/>
                </a:lnTo>
                <a:lnTo>
                  <a:pt x="202133" y="115925"/>
                </a:lnTo>
                <a:lnTo>
                  <a:pt x="264810" y="104926"/>
                </a:lnTo>
                <a:lnTo>
                  <a:pt x="298291" y="90017"/>
                </a:lnTo>
                <a:lnTo>
                  <a:pt x="156806" y="90017"/>
                </a:lnTo>
                <a:lnTo>
                  <a:pt x="105489" y="81000"/>
                </a:lnTo>
                <a:lnTo>
                  <a:pt x="63854" y="63981"/>
                </a:lnTo>
                <a:lnTo>
                  <a:pt x="35922" y="40948"/>
                </a:lnTo>
                <a:lnTo>
                  <a:pt x="25717" y="13893"/>
                </a:lnTo>
                <a:lnTo>
                  <a:pt x="25717" y="6781"/>
                </a:lnTo>
                <a:lnTo>
                  <a:pt x="19951" y="1016"/>
                </a:lnTo>
                <a:close/>
              </a:path>
              <a:path w="360044" h="361315">
                <a:moveTo>
                  <a:pt x="178942" y="0"/>
                </a:moveTo>
                <a:lnTo>
                  <a:pt x="169026" y="2423"/>
                </a:lnTo>
                <a:lnTo>
                  <a:pt x="161082" y="8261"/>
                </a:lnTo>
                <a:lnTo>
                  <a:pt x="155902" y="16652"/>
                </a:lnTo>
                <a:lnTo>
                  <a:pt x="154279" y="26733"/>
                </a:lnTo>
                <a:lnTo>
                  <a:pt x="156806" y="90017"/>
                </a:lnTo>
                <a:lnTo>
                  <a:pt x="203174" y="90017"/>
                </a:lnTo>
                <a:lnTo>
                  <a:pt x="205701" y="26733"/>
                </a:lnTo>
                <a:lnTo>
                  <a:pt x="205701" y="24676"/>
                </a:lnTo>
                <a:lnTo>
                  <a:pt x="203285" y="14755"/>
                </a:lnTo>
                <a:lnTo>
                  <a:pt x="197446" y="6804"/>
                </a:lnTo>
                <a:lnTo>
                  <a:pt x="189046" y="1619"/>
                </a:lnTo>
                <a:lnTo>
                  <a:pt x="178942" y="0"/>
                </a:lnTo>
                <a:close/>
              </a:path>
              <a:path w="360044" h="361315">
                <a:moveTo>
                  <a:pt x="354228" y="1016"/>
                </a:moveTo>
                <a:lnTo>
                  <a:pt x="340017" y="1016"/>
                </a:lnTo>
                <a:lnTo>
                  <a:pt x="334264" y="6781"/>
                </a:lnTo>
                <a:lnTo>
                  <a:pt x="334264" y="13893"/>
                </a:lnTo>
                <a:lnTo>
                  <a:pt x="324057" y="40948"/>
                </a:lnTo>
                <a:lnTo>
                  <a:pt x="296122" y="63981"/>
                </a:lnTo>
                <a:lnTo>
                  <a:pt x="254486" y="81000"/>
                </a:lnTo>
                <a:lnTo>
                  <a:pt x="203174" y="90017"/>
                </a:lnTo>
                <a:lnTo>
                  <a:pt x="298291" y="90017"/>
                </a:lnTo>
                <a:lnTo>
                  <a:pt x="314847" y="82645"/>
                </a:lnTo>
                <a:lnTo>
                  <a:pt x="347988" y="51496"/>
                </a:lnTo>
                <a:lnTo>
                  <a:pt x="359981" y="13893"/>
                </a:lnTo>
                <a:lnTo>
                  <a:pt x="359981" y="6781"/>
                </a:lnTo>
                <a:lnTo>
                  <a:pt x="354228" y="1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90001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F39F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31170" y="10162020"/>
            <a:ext cx="293370" cy="358140"/>
          </a:xfrm>
          <a:custGeom>
            <a:avLst/>
            <a:gdLst/>
            <a:ahLst/>
            <a:cxnLst/>
            <a:rect l="l" t="t" r="r" b="b"/>
            <a:pathLst>
              <a:path w="293369" h="358140">
                <a:moveTo>
                  <a:pt x="38849" y="164388"/>
                </a:moveTo>
                <a:lnTo>
                  <a:pt x="33769" y="164388"/>
                </a:lnTo>
                <a:lnTo>
                  <a:pt x="21297" y="167268"/>
                </a:lnTo>
                <a:lnTo>
                  <a:pt x="10488" y="174882"/>
                </a:lnTo>
                <a:lnTo>
                  <a:pt x="2877" y="185691"/>
                </a:lnTo>
                <a:lnTo>
                  <a:pt x="0" y="198158"/>
                </a:lnTo>
                <a:lnTo>
                  <a:pt x="2877" y="210624"/>
                </a:lnTo>
                <a:lnTo>
                  <a:pt x="10488" y="221434"/>
                </a:lnTo>
                <a:lnTo>
                  <a:pt x="21297" y="229047"/>
                </a:lnTo>
                <a:lnTo>
                  <a:pt x="33769" y="231927"/>
                </a:lnTo>
                <a:lnTo>
                  <a:pt x="38849" y="231927"/>
                </a:lnTo>
                <a:lnTo>
                  <a:pt x="42976" y="227812"/>
                </a:lnTo>
                <a:lnTo>
                  <a:pt x="42976" y="217639"/>
                </a:lnTo>
                <a:lnTo>
                  <a:pt x="38849" y="213512"/>
                </a:lnTo>
                <a:lnTo>
                  <a:pt x="26885" y="213512"/>
                </a:lnTo>
                <a:lnTo>
                  <a:pt x="18414" y="205041"/>
                </a:lnTo>
                <a:lnTo>
                  <a:pt x="18414" y="191287"/>
                </a:lnTo>
                <a:lnTo>
                  <a:pt x="26885" y="182803"/>
                </a:lnTo>
                <a:lnTo>
                  <a:pt x="38849" y="182803"/>
                </a:lnTo>
                <a:lnTo>
                  <a:pt x="42976" y="178676"/>
                </a:lnTo>
                <a:lnTo>
                  <a:pt x="42976" y="168516"/>
                </a:lnTo>
                <a:lnTo>
                  <a:pt x="38849" y="164388"/>
                </a:lnTo>
                <a:close/>
              </a:path>
              <a:path w="293369" h="358140">
                <a:moveTo>
                  <a:pt x="282883" y="331262"/>
                </a:moveTo>
                <a:lnTo>
                  <a:pt x="230709" y="331262"/>
                </a:lnTo>
                <a:lnTo>
                  <a:pt x="245733" y="332944"/>
                </a:lnTo>
                <a:lnTo>
                  <a:pt x="257912" y="339268"/>
                </a:lnTo>
                <a:lnTo>
                  <a:pt x="269176" y="352348"/>
                </a:lnTo>
                <a:lnTo>
                  <a:pt x="271538" y="355904"/>
                </a:lnTo>
                <a:lnTo>
                  <a:pt x="275424" y="357809"/>
                </a:lnTo>
                <a:lnTo>
                  <a:pt x="281736" y="357809"/>
                </a:lnTo>
                <a:lnTo>
                  <a:pt x="284098" y="357149"/>
                </a:lnTo>
                <a:lnTo>
                  <a:pt x="291833" y="351993"/>
                </a:lnTo>
                <a:lnTo>
                  <a:pt x="293369" y="344360"/>
                </a:lnTo>
                <a:lnTo>
                  <a:pt x="289598" y="338721"/>
                </a:lnTo>
                <a:lnTo>
                  <a:pt x="282883" y="331262"/>
                </a:lnTo>
                <a:close/>
              </a:path>
              <a:path w="293369" h="358140">
                <a:moveTo>
                  <a:pt x="228815" y="0"/>
                </a:moveTo>
                <a:lnTo>
                  <a:pt x="221614" y="2895"/>
                </a:lnTo>
                <a:lnTo>
                  <a:pt x="218947" y="9131"/>
                </a:lnTo>
                <a:lnTo>
                  <a:pt x="185458" y="59952"/>
                </a:lnTo>
                <a:lnTo>
                  <a:pt x="137928" y="107022"/>
                </a:lnTo>
                <a:lnTo>
                  <a:pt x="92160" y="141787"/>
                </a:lnTo>
                <a:lnTo>
                  <a:pt x="63957" y="155689"/>
                </a:lnTo>
                <a:lnTo>
                  <a:pt x="57175" y="155689"/>
                </a:lnTo>
                <a:lnTo>
                  <a:pt x="51676" y="161188"/>
                </a:lnTo>
                <a:lnTo>
                  <a:pt x="51676" y="167970"/>
                </a:lnTo>
                <a:lnTo>
                  <a:pt x="59132" y="231951"/>
                </a:lnTo>
                <a:lnTo>
                  <a:pt x="79222" y="278789"/>
                </a:lnTo>
                <a:lnTo>
                  <a:pt x="108529" y="310164"/>
                </a:lnTo>
                <a:lnTo>
                  <a:pt x="143636" y="327757"/>
                </a:lnTo>
                <a:lnTo>
                  <a:pt x="181127" y="333248"/>
                </a:lnTo>
                <a:lnTo>
                  <a:pt x="189257" y="333144"/>
                </a:lnTo>
                <a:lnTo>
                  <a:pt x="196927" y="332876"/>
                </a:lnTo>
                <a:lnTo>
                  <a:pt x="210908" y="332105"/>
                </a:lnTo>
                <a:lnTo>
                  <a:pt x="230709" y="331262"/>
                </a:lnTo>
                <a:lnTo>
                  <a:pt x="282883" y="331262"/>
                </a:lnTo>
                <a:lnTo>
                  <a:pt x="271819" y="318970"/>
                </a:lnTo>
                <a:lnTo>
                  <a:pt x="252822" y="309432"/>
                </a:lnTo>
                <a:lnTo>
                  <a:pt x="247060" y="308686"/>
                </a:lnTo>
                <a:lnTo>
                  <a:pt x="181127" y="308686"/>
                </a:lnTo>
                <a:lnTo>
                  <a:pt x="152305" y="304803"/>
                </a:lnTo>
                <a:lnTo>
                  <a:pt x="118581" y="287401"/>
                </a:lnTo>
                <a:lnTo>
                  <a:pt x="89946" y="247842"/>
                </a:lnTo>
                <a:lnTo>
                  <a:pt x="76390" y="177495"/>
                </a:lnTo>
                <a:lnTo>
                  <a:pt x="107713" y="160708"/>
                </a:lnTo>
                <a:lnTo>
                  <a:pt x="145786" y="132252"/>
                </a:lnTo>
                <a:lnTo>
                  <a:pt x="184715" y="96315"/>
                </a:lnTo>
                <a:lnTo>
                  <a:pt x="218606" y="57087"/>
                </a:lnTo>
                <a:lnTo>
                  <a:pt x="241566" y="18757"/>
                </a:lnTo>
                <a:lnTo>
                  <a:pt x="244220" y="12509"/>
                </a:lnTo>
                <a:lnTo>
                  <a:pt x="241299" y="5295"/>
                </a:lnTo>
                <a:lnTo>
                  <a:pt x="228815" y="0"/>
                </a:lnTo>
                <a:close/>
              </a:path>
              <a:path w="293369" h="358140">
                <a:moveTo>
                  <a:pt x="232162" y="306756"/>
                </a:moveTo>
                <a:lnTo>
                  <a:pt x="209397" y="307594"/>
                </a:lnTo>
                <a:lnTo>
                  <a:pt x="196024" y="308330"/>
                </a:lnTo>
                <a:lnTo>
                  <a:pt x="188755" y="308586"/>
                </a:lnTo>
                <a:lnTo>
                  <a:pt x="181127" y="308686"/>
                </a:lnTo>
                <a:lnTo>
                  <a:pt x="247060" y="308686"/>
                </a:lnTo>
                <a:lnTo>
                  <a:pt x="232162" y="3067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19997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30008" y="629996"/>
                </a:lnTo>
                <a:lnTo>
                  <a:pt x="630008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09BB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55552" y="10186963"/>
            <a:ext cx="340360" cy="366395"/>
          </a:xfrm>
          <a:custGeom>
            <a:avLst/>
            <a:gdLst/>
            <a:ahLst/>
            <a:cxnLst/>
            <a:rect l="l" t="t" r="r" b="b"/>
            <a:pathLst>
              <a:path w="340360" h="366395">
                <a:moveTo>
                  <a:pt x="216420" y="307174"/>
                </a:moveTo>
                <a:lnTo>
                  <a:pt x="123520" y="307174"/>
                </a:lnTo>
                <a:lnTo>
                  <a:pt x="117665" y="313029"/>
                </a:lnTo>
                <a:lnTo>
                  <a:pt x="117665" y="327482"/>
                </a:lnTo>
                <a:lnTo>
                  <a:pt x="123520" y="333324"/>
                </a:lnTo>
                <a:lnTo>
                  <a:pt x="216420" y="333324"/>
                </a:lnTo>
                <a:lnTo>
                  <a:pt x="222275" y="327482"/>
                </a:lnTo>
                <a:lnTo>
                  <a:pt x="222275" y="313029"/>
                </a:lnTo>
                <a:lnTo>
                  <a:pt x="216420" y="307174"/>
                </a:lnTo>
                <a:close/>
              </a:path>
              <a:path w="340360" h="366395">
                <a:moveTo>
                  <a:pt x="169976" y="0"/>
                </a:moveTo>
                <a:lnTo>
                  <a:pt x="124837" y="6081"/>
                </a:lnTo>
                <a:lnTo>
                  <a:pt x="84247" y="23237"/>
                </a:lnTo>
                <a:lnTo>
                  <a:pt x="49836" y="49836"/>
                </a:lnTo>
                <a:lnTo>
                  <a:pt x="23237" y="84247"/>
                </a:lnTo>
                <a:lnTo>
                  <a:pt x="6081" y="124837"/>
                </a:lnTo>
                <a:lnTo>
                  <a:pt x="0" y="169976"/>
                </a:lnTo>
                <a:lnTo>
                  <a:pt x="5906" y="214136"/>
                </a:lnTo>
                <a:lnTo>
                  <a:pt x="22833" y="254736"/>
                </a:lnTo>
                <a:lnTo>
                  <a:pt x="49586" y="289716"/>
                </a:lnTo>
                <a:lnTo>
                  <a:pt x="84975" y="317017"/>
                </a:lnTo>
                <a:lnTo>
                  <a:pt x="91224" y="320624"/>
                </a:lnTo>
                <a:lnTo>
                  <a:pt x="99212" y="318503"/>
                </a:lnTo>
                <a:lnTo>
                  <a:pt x="106464" y="306006"/>
                </a:lnTo>
                <a:lnTo>
                  <a:pt x="104330" y="298005"/>
                </a:lnTo>
                <a:lnTo>
                  <a:pt x="98082" y="294385"/>
                </a:lnTo>
                <a:lnTo>
                  <a:pt x="68127" y="271284"/>
                </a:lnTo>
                <a:lnTo>
                  <a:pt x="45463" y="241642"/>
                </a:lnTo>
                <a:lnTo>
                  <a:pt x="31150" y="207330"/>
                </a:lnTo>
                <a:lnTo>
                  <a:pt x="26149" y="169976"/>
                </a:lnTo>
                <a:lnTo>
                  <a:pt x="33493" y="124568"/>
                </a:lnTo>
                <a:lnTo>
                  <a:pt x="53934" y="85092"/>
                </a:lnTo>
                <a:lnTo>
                  <a:pt x="85086" y="53938"/>
                </a:lnTo>
                <a:lnTo>
                  <a:pt x="124563" y="33494"/>
                </a:lnTo>
                <a:lnTo>
                  <a:pt x="169976" y="26149"/>
                </a:lnTo>
                <a:lnTo>
                  <a:pt x="259459" y="26149"/>
                </a:lnTo>
                <a:lnTo>
                  <a:pt x="255691" y="23237"/>
                </a:lnTo>
                <a:lnTo>
                  <a:pt x="215106" y="6081"/>
                </a:lnTo>
                <a:lnTo>
                  <a:pt x="169976" y="0"/>
                </a:lnTo>
                <a:close/>
              </a:path>
              <a:path w="340360" h="366395">
                <a:moveTo>
                  <a:pt x="259459" y="26149"/>
                </a:moveTo>
                <a:lnTo>
                  <a:pt x="169976" y="26149"/>
                </a:lnTo>
                <a:lnTo>
                  <a:pt x="215384" y="33494"/>
                </a:lnTo>
                <a:lnTo>
                  <a:pt x="254856" y="53938"/>
                </a:lnTo>
                <a:lnTo>
                  <a:pt x="286006" y="85092"/>
                </a:lnTo>
                <a:lnTo>
                  <a:pt x="306447" y="124568"/>
                </a:lnTo>
                <a:lnTo>
                  <a:pt x="313791" y="169976"/>
                </a:lnTo>
                <a:lnTo>
                  <a:pt x="308792" y="207330"/>
                </a:lnTo>
                <a:lnTo>
                  <a:pt x="294465" y="241682"/>
                </a:lnTo>
                <a:lnTo>
                  <a:pt x="271818" y="271284"/>
                </a:lnTo>
                <a:lnTo>
                  <a:pt x="241858" y="294385"/>
                </a:lnTo>
                <a:lnTo>
                  <a:pt x="235623" y="298005"/>
                </a:lnTo>
                <a:lnTo>
                  <a:pt x="233489" y="306006"/>
                </a:lnTo>
                <a:lnTo>
                  <a:pt x="239534" y="316433"/>
                </a:lnTo>
                <a:lnTo>
                  <a:pt x="243928" y="318769"/>
                </a:lnTo>
                <a:lnTo>
                  <a:pt x="250634" y="318769"/>
                </a:lnTo>
                <a:lnTo>
                  <a:pt x="290354" y="289716"/>
                </a:lnTo>
                <a:lnTo>
                  <a:pt x="317111" y="254736"/>
                </a:lnTo>
                <a:lnTo>
                  <a:pt x="334035" y="214136"/>
                </a:lnTo>
                <a:lnTo>
                  <a:pt x="339940" y="169976"/>
                </a:lnTo>
                <a:lnTo>
                  <a:pt x="333858" y="124837"/>
                </a:lnTo>
                <a:lnTo>
                  <a:pt x="316701" y="84247"/>
                </a:lnTo>
                <a:lnTo>
                  <a:pt x="290101" y="49836"/>
                </a:lnTo>
                <a:lnTo>
                  <a:pt x="259459" y="26149"/>
                </a:lnTo>
                <a:close/>
              </a:path>
              <a:path w="340360" h="366395">
                <a:moveTo>
                  <a:pt x="216420" y="274408"/>
                </a:moveTo>
                <a:lnTo>
                  <a:pt x="123520" y="274408"/>
                </a:lnTo>
                <a:lnTo>
                  <a:pt x="117665" y="280263"/>
                </a:lnTo>
                <a:lnTo>
                  <a:pt x="117665" y="294703"/>
                </a:lnTo>
                <a:lnTo>
                  <a:pt x="123520" y="300558"/>
                </a:lnTo>
                <a:lnTo>
                  <a:pt x="216420" y="300558"/>
                </a:lnTo>
                <a:lnTo>
                  <a:pt x="222275" y="294703"/>
                </a:lnTo>
                <a:lnTo>
                  <a:pt x="222275" y="280263"/>
                </a:lnTo>
                <a:lnTo>
                  <a:pt x="216420" y="274408"/>
                </a:lnTo>
                <a:close/>
              </a:path>
              <a:path w="340360" h="366395">
                <a:moveTo>
                  <a:pt x="255638" y="241642"/>
                </a:moveTo>
                <a:lnTo>
                  <a:pt x="84302" y="241642"/>
                </a:lnTo>
                <a:lnTo>
                  <a:pt x="78447" y="247497"/>
                </a:lnTo>
                <a:lnTo>
                  <a:pt x="78447" y="261937"/>
                </a:lnTo>
                <a:lnTo>
                  <a:pt x="84302" y="267792"/>
                </a:lnTo>
                <a:lnTo>
                  <a:pt x="255638" y="267792"/>
                </a:lnTo>
                <a:lnTo>
                  <a:pt x="261505" y="261937"/>
                </a:lnTo>
                <a:lnTo>
                  <a:pt x="261505" y="247497"/>
                </a:lnTo>
                <a:lnTo>
                  <a:pt x="255638" y="241642"/>
                </a:lnTo>
                <a:close/>
              </a:path>
              <a:path w="340360" h="366395">
                <a:moveTo>
                  <a:pt x="169976" y="69875"/>
                </a:moveTo>
                <a:lnTo>
                  <a:pt x="129296" y="78106"/>
                </a:lnTo>
                <a:lnTo>
                  <a:pt x="96040" y="100541"/>
                </a:lnTo>
                <a:lnTo>
                  <a:pt x="73600" y="133788"/>
                </a:lnTo>
                <a:lnTo>
                  <a:pt x="65366" y="174459"/>
                </a:lnTo>
                <a:lnTo>
                  <a:pt x="66353" y="188613"/>
                </a:lnTo>
                <a:lnTo>
                  <a:pt x="80708" y="228726"/>
                </a:lnTo>
                <a:lnTo>
                  <a:pt x="92379" y="236766"/>
                </a:lnTo>
                <a:lnTo>
                  <a:pt x="104749" y="229298"/>
                </a:lnTo>
                <a:lnTo>
                  <a:pt x="106730" y="221259"/>
                </a:lnTo>
                <a:lnTo>
                  <a:pt x="102984" y="215074"/>
                </a:lnTo>
                <a:lnTo>
                  <a:pt x="98033" y="205486"/>
                </a:lnTo>
                <a:lnTo>
                  <a:pt x="94446" y="195429"/>
                </a:lnTo>
                <a:lnTo>
                  <a:pt x="92265" y="185040"/>
                </a:lnTo>
                <a:lnTo>
                  <a:pt x="91528" y="174459"/>
                </a:lnTo>
                <a:lnTo>
                  <a:pt x="97701" y="143955"/>
                </a:lnTo>
                <a:lnTo>
                  <a:pt x="114527" y="119021"/>
                </a:lnTo>
                <a:lnTo>
                  <a:pt x="139465" y="102197"/>
                </a:lnTo>
                <a:lnTo>
                  <a:pt x="169976" y="96024"/>
                </a:lnTo>
                <a:lnTo>
                  <a:pt x="237202" y="96024"/>
                </a:lnTo>
                <a:lnTo>
                  <a:pt x="210644" y="78106"/>
                </a:lnTo>
                <a:lnTo>
                  <a:pt x="169976" y="69875"/>
                </a:lnTo>
                <a:close/>
              </a:path>
              <a:path w="340360" h="366395">
                <a:moveTo>
                  <a:pt x="237202" y="96024"/>
                </a:moveTo>
                <a:lnTo>
                  <a:pt x="169976" y="96024"/>
                </a:lnTo>
                <a:lnTo>
                  <a:pt x="200481" y="102197"/>
                </a:lnTo>
                <a:lnTo>
                  <a:pt x="225415" y="119021"/>
                </a:lnTo>
                <a:lnTo>
                  <a:pt x="242239" y="143955"/>
                </a:lnTo>
                <a:lnTo>
                  <a:pt x="248411" y="174459"/>
                </a:lnTo>
                <a:lnTo>
                  <a:pt x="247671" y="185054"/>
                </a:lnTo>
                <a:lnTo>
                  <a:pt x="245475" y="195467"/>
                </a:lnTo>
                <a:lnTo>
                  <a:pt x="241864" y="205558"/>
                </a:lnTo>
                <a:lnTo>
                  <a:pt x="236880" y="215188"/>
                </a:lnTo>
                <a:lnTo>
                  <a:pt x="233121" y="221360"/>
                </a:lnTo>
                <a:lnTo>
                  <a:pt x="235102" y="229400"/>
                </a:lnTo>
                <a:lnTo>
                  <a:pt x="243382" y="234429"/>
                </a:lnTo>
                <a:lnTo>
                  <a:pt x="245732" y="235038"/>
                </a:lnTo>
                <a:lnTo>
                  <a:pt x="252475" y="235038"/>
                </a:lnTo>
                <a:lnTo>
                  <a:pt x="273588" y="188589"/>
                </a:lnTo>
                <a:lnTo>
                  <a:pt x="274573" y="174459"/>
                </a:lnTo>
                <a:lnTo>
                  <a:pt x="266338" y="133788"/>
                </a:lnTo>
                <a:lnTo>
                  <a:pt x="243897" y="100541"/>
                </a:lnTo>
                <a:lnTo>
                  <a:pt x="237202" y="96024"/>
                </a:lnTo>
                <a:close/>
              </a:path>
              <a:path w="340360" h="366395">
                <a:moveTo>
                  <a:pt x="216420" y="39230"/>
                </a:moveTo>
                <a:lnTo>
                  <a:pt x="123520" y="39230"/>
                </a:lnTo>
                <a:lnTo>
                  <a:pt x="117665" y="45072"/>
                </a:lnTo>
                <a:lnTo>
                  <a:pt x="117665" y="59524"/>
                </a:lnTo>
                <a:lnTo>
                  <a:pt x="123520" y="65379"/>
                </a:lnTo>
                <a:lnTo>
                  <a:pt x="216420" y="65379"/>
                </a:lnTo>
                <a:lnTo>
                  <a:pt x="222275" y="59524"/>
                </a:lnTo>
                <a:lnTo>
                  <a:pt x="222275" y="45072"/>
                </a:lnTo>
                <a:lnTo>
                  <a:pt x="216420" y="39230"/>
                </a:lnTo>
                <a:close/>
              </a:path>
              <a:path w="340360" h="366395">
                <a:moveTo>
                  <a:pt x="216420" y="339928"/>
                </a:moveTo>
                <a:lnTo>
                  <a:pt x="123520" y="339928"/>
                </a:lnTo>
                <a:lnTo>
                  <a:pt x="117665" y="345795"/>
                </a:lnTo>
                <a:lnTo>
                  <a:pt x="117665" y="360235"/>
                </a:lnTo>
                <a:lnTo>
                  <a:pt x="123520" y="366090"/>
                </a:lnTo>
                <a:lnTo>
                  <a:pt x="216420" y="366090"/>
                </a:lnTo>
                <a:lnTo>
                  <a:pt x="222275" y="360235"/>
                </a:lnTo>
                <a:lnTo>
                  <a:pt x="222275" y="345795"/>
                </a:lnTo>
                <a:lnTo>
                  <a:pt x="216420" y="3399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50006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38B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84998" y="10248572"/>
            <a:ext cx="360045" cy="260985"/>
          </a:xfrm>
          <a:custGeom>
            <a:avLst/>
            <a:gdLst/>
            <a:ahLst/>
            <a:cxnLst/>
            <a:rect l="l" t="t" r="r" b="b"/>
            <a:pathLst>
              <a:path w="360045" h="260984">
                <a:moveTo>
                  <a:pt x="131991" y="184518"/>
                </a:moveTo>
                <a:lnTo>
                  <a:pt x="120815" y="192481"/>
                </a:lnTo>
                <a:lnTo>
                  <a:pt x="119507" y="200240"/>
                </a:lnTo>
                <a:lnTo>
                  <a:pt x="123494" y="205816"/>
                </a:lnTo>
                <a:lnTo>
                  <a:pt x="144498" y="228881"/>
                </a:lnTo>
                <a:lnTo>
                  <a:pt x="169997" y="246130"/>
                </a:lnTo>
                <a:lnTo>
                  <a:pt x="198784" y="256938"/>
                </a:lnTo>
                <a:lnTo>
                  <a:pt x="229654" y="260680"/>
                </a:lnTo>
                <a:lnTo>
                  <a:pt x="280334" y="250421"/>
                </a:lnTo>
                <a:lnTo>
                  <a:pt x="301925" y="235851"/>
                </a:lnTo>
                <a:lnTo>
                  <a:pt x="229654" y="235851"/>
                </a:lnTo>
                <a:lnTo>
                  <a:pt x="204676" y="232821"/>
                </a:lnTo>
                <a:lnTo>
                  <a:pt x="181373" y="224067"/>
                </a:lnTo>
                <a:lnTo>
                  <a:pt x="160725" y="210096"/>
                </a:lnTo>
                <a:lnTo>
                  <a:pt x="143713" y="191414"/>
                </a:lnTo>
                <a:lnTo>
                  <a:pt x="139738" y="185839"/>
                </a:lnTo>
                <a:lnTo>
                  <a:pt x="131991" y="184518"/>
                </a:lnTo>
                <a:close/>
              </a:path>
              <a:path w="360045" h="260984">
                <a:moveTo>
                  <a:pt x="301911" y="24815"/>
                </a:moveTo>
                <a:lnTo>
                  <a:pt x="229654" y="24815"/>
                </a:lnTo>
                <a:lnTo>
                  <a:pt x="270686" y="33122"/>
                </a:lnTo>
                <a:lnTo>
                  <a:pt x="304233" y="55760"/>
                </a:lnTo>
                <a:lnTo>
                  <a:pt x="326871" y="89307"/>
                </a:lnTo>
                <a:lnTo>
                  <a:pt x="335178" y="130340"/>
                </a:lnTo>
                <a:lnTo>
                  <a:pt x="326871" y="171375"/>
                </a:lnTo>
                <a:lnTo>
                  <a:pt x="304233" y="204917"/>
                </a:lnTo>
                <a:lnTo>
                  <a:pt x="270686" y="227548"/>
                </a:lnTo>
                <a:lnTo>
                  <a:pt x="229654" y="235851"/>
                </a:lnTo>
                <a:lnTo>
                  <a:pt x="301925" y="235851"/>
                </a:lnTo>
                <a:lnTo>
                  <a:pt x="321770" y="222461"/>
                </a:lnTo>
                <a:lnTo>
                  <a:pt x="349733" y="181025"/>
                </a:lnTo>
                <a:lnTo>
                  <a:pt x="359994" y="130340"/>
                </a:lnTo>
                <a:lnTo>
                  <a:pt x="349733" y="79649"/>
                </a:lnTo>
                <a:lnTo>
                  <a:pt x="321770" y="38214"/>
                </a:lnTo>
                <a:lnTo>
                  <a:pt x="301911" y="24815"/>
                </a:lnTo>
                <a:close/>
              </a:path>
              <a:path w="360045" h="260984">
                <a:moveTo>
                  <a:pt x="187591" y="184442"/>
                </a:moveTo>
                <a:lnTo>
                  <a:pt x="179920" y="186207"/>
                </a:lnTo>
                <a:lnTo>
                  <a:pt x="172631" y="197802"/>
                </a:lnTo>
                <a:lnTo>
                  <a:pt x="174371" y="205473"/>
                </a:lnTo>
                <a:lnTo>
                  <a:pt x="216638" y="222523"/>
                </a:lnTo>
                <a:lnTo>
                  <a:pt x="229654" y="223443"/>
                </a:lnTo>
                <a:lnTo>
                  <a:pt x="265852" y="216116"/>
                </a:lnTo>
                <a:lnTo>
                  <a:pt x="291792" y="198615"/>
                </a:lnTo>
                <a:lnTo>
                  <a:pt x="229654" y="198615"/>
                </a:lnTo>
                <a:lnTo>
                  <a:pt x="220118" y="197940"/>
                </a:lnTo>
                <a:lnTo>
                  <a:pt x="210815" y="195938"/>
                </a:lnTo>
                <a:lnTo>
                  <a:pt x="201866" y="192646"/>
                </a:lnTo>
                <a:lnTo>
                  <a:pt x="193395" y="188099"/>
                </a:lnTo>
                <a:lnTo>
                  <a:pt x="187591" y="184442"/>
                </a:lnTo>
                <a:close/>
              </a:path>
              <a:path w="360045" h="260984">
                <a:moveTo>
                  <a:pt x="291785" y="62064"/>
                </a:moveTo>
                <a:lnTo>
                  <a:pt x="229654" y="62064"/>
                </a:lnTo>
                <a:lnTo>
                  <a:pt x="256202" y="67439"/>
                </a:lnTo>
                <a:lnTo>
                  <a:pt x="277907" y="82086"/>
                </a:lnTo>
                <a:lnTo>
                  <a:pt x="292554" y="103791"/>
                </a:lnTo>
                <a:lnTo>
                  <a:pt x="297929" y="130340"/>
                </a:lnTo>
                <a:lnTo>
                  <a:pt x="292554" y="156888"/>
                </a:lnTo>
                <a:lnTo>
                  <a:pt x="277907" y="178593"/>
                </a:lnTo>
                <a:lnTo>
                  <a:pt x="256202" y="193240"/>
                </a:lnTo>
                <a:lnTo>
                  <a:pt x="229654" y="198615"/>
                </a:lnTo>
                <a:lnTo>
                  <a:pt x="291792" y="198615"/>
                </a:lnTo>
                <a:lnTo>
                  <a:pt x="295451" y="196146"/>
                </a:lnTo>
                <a:lnTo>
                  <a:pt x="315427" y="166549"/>
                </a:lnTo>
                <a:lnTo>
                  <a:pt x="322757" y="130340"/>
                </a:lnTo>
                <a:lnTo>
                  <a:pt x="315427" y="94136"/>
                </a:lnTo>
                <a:lnTo>
                  <a:pt x="295451" y="64538"/>
                </a:lnTo>
                <a:lnTo>
                  <a:pt x="291785" y="62064"/>
                </a:lnTo>
                <a:close/>
              </a:path>
              <a:path w="360045" h="260984">
                <a:moveTo>
                  <a:pt x="267538" y="156197"/>
                </a:moveTo>
                <a:lnTo>
                  <a:pt x="5549" y="156197"/>
                </a:lnTo>
                <a:lnTo>
                  <a:pt x="0" y="161747"/>
                </a:lnTo>
                <a:lnTo>
                  <a:pt x="0" y="175463"/>
                </a:lnTo>
                <a:lnTo>
                  <a:pt x="5549" y="181025"/>
                </a:lnTo>
                <a:lnTo>
                  <a:pt x="267538" y="181025"/>
                </a:lnTo>
                <a:lnTo>
                  <a:pt x="273100" y="175463"/>
                </a:lnTo>
                <a:lnTo>
                  <a:pt x="273100" y="161747"/>
                </a:lnTo>
                <a:lnTo>
                  <a:pt x="267538" y="156197"/>
                </a:lnTo>
                <a:close/>
              </a:path>
              <a:path w="360045" h="260984">
                <a:moveTo>
                  <a:pt x="229654" y="89852"/>
                </a:moveTo>
                <a:lnTo>
                  <a:pt x="217576" y="92293"/>
                </a:lnTo>
                <a:lnTo>
                  <a:pt x="207710" y="98947"/>
                </a:lnTo>
                <a:lnTo>
                  <a:pt x="201055" y="108813"/>
                </a:lnTo>
                <a:lnTo>
                  <a:pt x="198615" y="120891"/>
                </a:lnTo>
                <a:lnTo>
                  <a:pt x="201055" y="132974"/>
                </a:lnTo>
                <a:lnTo>
                  <a:pt x="207710" y="142840"/>
                </a:lnTo>
                <a:lnTo>
                  <a:pt x="217576" y="149491"/>
                </a:lnTo>
                <a:lnTo>
                  <a:pt x="229654" y="151930"/>
                </a:lnTo>
                <a:lnTo>
                  <a:pt x="241736" y="149491"/>
                </a:lnTo>
                <a:lnTo>
                  <a:pt x="251602" y="142840"/>
                </a:lnTo>
                <a:lnTo>
                  <a:pt x="258254" y="132974"/>
                </a:lnTo>
                <a:lnTo>
                  <a:pt x="260692" y="120891"/>
                </a:lnTo>
                <a:lnTo>
                  <a:pt x="258254" y="108813"/>
                </a:lnTo>
                <a:lnTo>
                  <a:pt x="251602" y="98947"/>
                </a:lnTo>
                <a:lnTo>
                  <a:pt x="241736" y="92293"/>
                </a:lnTo>
                <a:lnTo>
                  <a:pt x="229654" y="89852"/>
                </a:lnTo>
                <a:close/>
              </a:path>
              <a:path w="360045" h="260984">
                <a:moveTo>
                  <a:pt x="159512" y="80467"/>
                </a:moveTo>
                <a:lnTo>
                  <a:pt x="35369" y="80467"/>
                </a:lnTo>
                <a:lnTo>
                  <a:pt x="21613" y="83252"/>
                </a:lnTo>
                <a:lnTo>
                  <a:pt x="10369" y="90843"/>
                </a:lnTo>
                <a:lnTo>
                  <a:pt x="2783" y="102091"/>
                </a:lnTo>
                <a:lnTo>
                  <a:pt x="0" y="115849"/>
                </a:lnTo>
                <a:lnTo>
                  <a:pt x="2783" y="129607"/>
                </a:lnTo>
                <a:lnTo>
                  <a:pt x="10369" y="140855"/>
                </a:lnTo>
                <a:lnTo>
                  <a:pt x="21613" y="148446"/>
                </a:lnTo>
                <a:lnTo>
                  <a:pt x="35369" y="151231"/>
                </a:lnTo>
                <a:lnTo>
                  <a:pt x="41186" y="151231"/>
                </a:lnTo>
                <a:lnTo>
                  <a:pt x="45923" y="146507"/>
                </a:lnTo>
                <a:lnTo>
                  <a:pt x="45923" y="134848"/>
                </a:lnTo>
                <a:lnTo>
                  <a:pt x="41186" y="130124"/>
                </a:lnTo>
                <a:lnTo>
                  <a:pt x="27495" y="130124"/>
                </a:lnTo>
                <a:lnTo>
                  <a:pt x="21082" y="123723"/>
                </a:lnTo>
                <a:lnTo>
                  <a:pt x="21082" y="107975"/>
                </a:lnTo>
                <a:lnTo>
                  <a:pt x="27495" y="101574"/>
                </a:lnTo>
                <a:lnTo>
                  <a:pt x="191749" y="101574"/>
                </a:lnTo>
                <a:lnTo>
                  <a:pt x="184511" y="90843"/>
                </a:lnTo>
                <a:lnTo>
                  <a:pt x="173268" y="83252"/>
                </a:lnTo>
                <a:lnTo>
                  <a:pt x="159512" y="80467"/>
                </a:lnTo>
                <a:close/>
              </a:path>
              <a:path w="360045" h="260984">
                <a:moveTo>
                  <a:pt x="149809" y="105295"/>
                </a:moveTo>
                <a:lnTo>
                  <a:pt x="75717" y="105295"/>
                </a:lnTo>
                <a:lnTo>
                  <a:pt x="66789" y="107103"/>
                </a:lnTo>
                <a:lnTo>
                  <a:pt x="59494" y="112029"/>
                </a:lnTo>
                <a:lnTo>
                  <a:pt x="54573" y="119333"/>
                </a:lnTo>
                <a:lnTo>
                  <a:pt x="52768" y="128269"/>
                </a:lnTo>
                <a:lnTo>
                  <a:pt x="54573" y="137199"/>
                </a:lnTo>
                <a:lnTo>
                  <a:pt x="59494" y="144499"/>
                </a:lnTo>
                <a:lnTo>
                  <a:pt x="66789" y="149424"/>
                </a:lnTo>
                <a:lnTo>
                  <a:pt x="75717" y="151231"/>
                </a:lnTo>
                <a:lnTo>
                  <a:pt x="159512" y="151231"/>
                </a:lnTo>
                <a:lnTo>
                  <a:pt x="173268" y="148446"/>
                </a:lnTo>
                <a:lnTo>
                  <a:pt x="184511" y="140855"/>
                </a:lnTo>
                <a:lnTo>
                  <a:pt x="191749" y="130124"/>
                </a:lnTo>
                <a:lnTo>
                  <a:pt x="74701" y="130124"/>
                </a:lnTo>
                <a:lnTo>
                  <a:pt x="73850" y="129298"/>
                </a:lnTo>
                <a:lnTo>
                  <a:pt x="73850" y="127241"/>
                </a:lnTo>
                <a:lnTo>
                  <a:pt x="74701" y="126403"/>
                </a:lnTo>
                <a:lnTo>
                  <a:pt x="149809" y="126403"/>
                </a:lnTo>
                <a:lnTo>
                  <a:pt x="154533" y="121678"/>
                </a:lnTo>
                <a:lnTo>
                  <a:pt x="154533" y="110032"/>
                </a:lnTo>
                <a:lnTo>
                  <a:pt x="149809" y="105295"/>
                </a:lnTo>
                <a:close/>
              </a:path>
              <a:path w="360045" h="260984">
                <a:moveTo>
                  <a:pt x="191749" y="101574"/>
                </a:moveTo>
                <a:lnTo>
                  <a:pt x="167386" y="101574"/>
                </a:lnTo>
                <a:lnTo>
                  <a:pt x="173799" y="107975"/>
                </a:lnTo>
                <a:lnTo>
                  <a:pt x="173799" y="123723"/>
                </a:lnTo>
                <a:lnTo>
                  <a:pt x="167386" y="130124"/>
                </a:lnTo>
                <a:lnTo>
                  <a:pt x="191749" y="130124"/>
                </a:lnTo>
                <a:lnTo>
                  <a:pt x="192098" y="129607"/>
                </a:lnTo>
                <a:lnTo>
                  <a:pt x="194881" y="115849"/>
                </a:lnTo>
                <a:lnTo>
                  <a:pt x="192098" y="102091"/>
                </a:lnTo>
                <a:lnTo>
                  <a:pt x="191749" y="101574"/>
                </a:lnTo>
                <a:close/>
              </a:path>
              <a:path w="360045" h="260984">
                <a:moveTo>
                  <a:pt x="229654" y="37236"/>
                </a:moveTo>
                <a:lnTo>
                  <a:pt x="191726" y="45369"/>
                </a:lnTo>
                <a:lnTo>
                  <a:pt x="172631" y="62864"/>
                </a:lnTo>
                <a:lnTo>
                  <a:pt x="179920" y="74472"/>
                </a:lnTo>
                <a:lnTo>
                  <a:pt x="187591" y="76238"/>
                </a:lnTo>
                <a:lnTo>
                  <a:pt x="193395" y="72567"/>
                </a:lnTo>
                <a:lnTo>
                  <a:pt x="201866" y="68028"/>
                </a:lnTo>
                <a:lnTo>
                  <a:pt x="210815" y="64739"/>
                </a:lnTo>
                <a:lnTo>
                  <a:pt x="220118" y="62739"/>
                </a:lnTo>
                <a:lnTo>
                  <a:pt x="229654" y="62064"/>
                </a:lnTo>
                <a:lnTo>
                  <a:pt x="291785" y="62064"/>
                </a:lnTo>
                <a:lnTo>
                  <a:pt x="265852" y="44565"/>
                </a:lnTo>
                <a:lnTo>
                  <a:pt x="229654" y="37236"/>
                </a:lnTo>
                <a:close/>
              </a:path>
              <a:path w="360045" h="260984">
                <a:moveTo>
                  <a:pt x="229654" y="0"/>
                </a:moveTo>
                <a:lnTo>
                  <a:pt x="169995" y="14544"/>
                </a:lnTo>
                <a:lnTo>
                  <a:pt x="123482" y="54863"/>
                </a:lnTo>
                <a:lnTo>
                  <a:pt x="119494" y="60451"/>
                </a:lnTo>
                <a:lnTo>
                  <a:pt x="120815" y="68198"/>
                </a:lnTo>
                <a:lnTo>
                  <a:pt x="131978" y="76136"/>
                </a:lnTo>
                <a:lnTo>
                  <a:pt x="139725" y="74841"/>
                </a:lnTo>
                <a:lnTo>
                  <a:pt x="143700" y="69265"/>
                </a:lnTo>
                <a:lnTo>
                  <a:pt x="160720" y="50581"/>
                </a:lnTo>
                <a:lnTo>
                  <a:pt x="181371" y="36606"/>
                </a:lnTo>
                <a:lnTo>
                  <a:pt x="204675" y="27848"/>
                </a:lnTo>
                <a:lnTo>
                  <a:pt x="229654" y="24815"/>
                </a:lnTo>
                <a:lnTo>
                  <a:pt x="301911" y="24815"/>
                </a:lnTo>
                <a:lnTo>
                  <a:pt x="280334" y="10257"/>
                </a:lnTo>
                <a:lnTo>
                  <a:pt x="2296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80002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14998" y="10217738"/>
            <a:ext cx="360045" cy="321310"/>
          </a:xfrm>
          <a:custGeom>
            <a:avLst/>
            <a:gdLst/>
            <a:ahLst/>
            <a:cxnLst/>
            <a:rect l="l" t="t" r="r" b="b"/>
            <a:pathLst>
              <a:path w="360045" h="321309">
                <a:moveTo>
                  <a:pt x="110540" y="0"/>
                </a:moveTo>
                <a:lnTo>
                  <a:pt x="102971" y="0"/>
                </a:lnTo>
                <a:lnTo>
                  <a:pt x="96050" y="1270"/>
                </a:lnTo>
                <a:lnTo>
                  <a:pt x="90004" y="5080"/>
                </a:lnTo>
                <a:lnTo>
                  <a:pt x="77472" y="16510"/>
                </a:lnTo>
                <a:lnTo>
                  <a:pt x="69680" y="34290"/>
                </a:lnTo>
                <a:lnTo>
                  <a:pt x="66757" y="55880"/>
                </a:lnTo>
                <a:lnTo>
                  <a:pt x="68834" y="82550"/>
                </a:lnTo>
                <a:lnTo>
                  <a:pt x="69608" y="87630"/>
                </a:lnTo>
                <a:lnTo>
                  <a:pt x="70662" y="92710"/>
                </a:lnTo>
                <a:lnTo>
                  <a:pt x="71843" y="99060"/>
                </a:lnTo>
                <a:lnTo>
                  <a:pt x="42953" y="109220"/>
                </a:lnTo>
                <a:lnTo>
                  <a:pt x="20219" y="123190"/>
                </a:lnTo>
                <a:lnTo>
                  <a:pt x="5337" y="140970"/>
                </a:lnTo>
                <a:lnTo>
                  <a:pt x="0" y="161290"/>
                </a:lnTo>
                <a:lnTo>
                  <a:pt x="5337" y="180340"/>
                </a:lnTo>
                <a:lnTo>
                  <a:pt x="20223" y="198120"/>
                </a:lnTo>
                <a:lnTo>
                  <a:pt x="42964" y="212090"/>
                </a:lnTo>
                <a:lnTo>
                  <a:pt x="71869" y="223520"/>
                </a:lnTo>
                <a:lnTo>
                  <a:pt x="70662" y="228600"/>
                </a:lnTo>
                <a:lnTo>
                  <a:pt x="69634" y="233680"/>
                </a:lnTo>
                <a:lnTo>
                  <a:pt x="68846" y="238760"/>
                </a:lnTo>
                <a:lnTo>
                  <a:pt x="66764" y="265430"/>
                </a:lnTo>
                <a:lnTo>
                  <a:pt x="69686" y="288290"/>
                </a:lnTo>
                <a:lnTo>
                  <a:pt x="77478" y="304800"/>
                </a:lnTo>
                <a:lnTo>
                  <a:pt x="90004" y="316230"/>
                </a:lnTo>
                <a:lnTo>
                  <a:pt x="96062" y="320040"/>
                </a:lnTo>
                <a:lnTo>
                  <a:pt x="102984" y="321310"/>
                </a:lnTo>
                <a:lnTo>
                  <a:pt x="110553" y="321310"/>
                </a:lnTo>
                <a:lnTo>
                  <a:pt x="126472" y="320040"/>
                </a:lnTo>
                <a:lnTo>
                  <a:pt x="143598" y="312420"/>
                </a:lnTo>
                <a:lnTo>
                  <a:pt x="161563" y="300990"/>
                </a:lnTo>
                <a:lnTo>
                  <a:pt x="167707" y="295910"/>
                </a:lnTo>
                <a:lnTo>
                  <a:pt x="104990" y="295910"/>
                </a:lnTo>
                <a:lnTo>
                  <a:pt x="102857" y="294640"/>
                </a:lnTo>
                <a:lnTo>
                  <a:pt x="96913" y="288290"/>
                </a:lnTo>
                <a:lnTo>
                  <a:pt x="93414" y="276860"/>
                </a:lnTo>
                <a:lnTo>
                  <a:pt x="92488" y="260350"/>
                </a:lnTo>
                <a:lnTo>
                  <a:pt x="94259" y="242570"/>
                </a:lnTo>
                <a:lnTo>
                  <a:pt x="95758" y="233680"/>
                </a:lnTo>
                <a:lnTo>
                  <a:pt x="96761" y="229870"/>
                </a:lnTo>
                <a:lnTo>
                  <a:pt x="289591" y="229870"/>
                </a:lnTo>
                <a:lnTo>
                  <a:pt x="289331" y="228600"/>
                </a:lnTo>
                <a:lnTo>
                  <a:pt x="288137" y="223520"/>
                </a:lnTo>
                <a:lnTo>
                  <a:pt x="317035" y="212090"/>
                </a:lnTo>
                <a:lnTo>
                  <a:pt x="157953" y="212090"/>
                </a:lnTo>
                <a:lnTo>
                  <a:pt x="150914" y="210820"/>
                </a:lnTo>
                <a:lnTo>
                  <a:pt x="147984" y="207010"/>
                </a:lnTo>
                <a:lnTo>
                  <a:pt x="113106" y="207010"/>
                </a:lnTo>
                <a:lnTo>
                  <a:pt x="108254" y="205740"/>
                </a:lnTo>
                <a:lnTo>
                  <a:pt x="103619" y="204470"/>
                </a:lnTo>
                <a:lnTo>
                  <a:pt x="105117" y="200660"/>
                </a:lnTo>
                <a:lnTo>
                  <a:pt x="105949" y="198120"/>
                </a:lnTo>
                <a:lnTo>
                  <a:pt x="78676" y="198120"/>
                </a:lnTo>
                <a:lnTo>
                  <a:pt x="56072" y="190500"/>
                </a:lnTo>
                <a:lnTo>
                  <a:pt x="39455" y="180340"/>
                </a:lnTo>
                <a:lnTo>
                  <a:pt x="29206" y="170180"/>
                </a:lnTo>
                <a:lnTo>
                  <a:pt x="25704" y="161290"/>
                </a:lnTo>
                <a:lnTo>
                  <a:pt x="29206" y="151130"/>
                </a:lnTo>
                <a:lnTo>
                  <a:pt x="39455" y="140970"/>
                </a:lnTo>
                <a:lnTo>
                  <a:pt x="56072" y="132080"/>
                </a:lnTo>
                <a:lnTo>
                  <a:pt x="78676" y="123190"/>
                </a:lnTo>
                <a:lnTo>
                  <a:pt x="105949" y="123190"/>
                </a:lnTo>
                <a:lnTo>
                  <a:pt x="105117" y="120650"/>
                </a:lnTo>
                <a:lnTo>
                  <a:pt x="103606" y="116840"/>
                </a:lnTo>
                <a:lnTo>
                  <a:pt x="108254" y="115570"/>
                </a:lnTo>
                <a:lnTo>
                  <a:pt x="113106" y="114300"/>
                </a:lnTo>
                <a:lnTo>
                  <a:pt x="148514" y="114300"/>
                </a:lnTo>
                <a:lnTo>
                  <a:pt x="150850" y="110490"/>
                </a:lnTo>
                <a:lnTo>
                  <a:pt x="157901" y="110490"/>
                </a:lnTo>
                <a:lnTo>
                  <a:pt x="165100" y="109220"/>
                </a:lnTo>
                <a:lnTo>
                  <a:pt x="316944" y="109220"/>
                </a:lnTo>
                <a:lnTo>
                  <a:pt x="287997" y="97790"/>
                </a:lnTo>
                <a:lnTo>
                  <a:pt x="288800" y="92710"/>
                </a:lnTo>
                <a:lnTo>
                  <a:pt x="96735" y="92710"/>
                </a:lnTo>
                <a:lnTo>
                  <a:pt x="95758" y="87630"/>
                </a:lnTo>
                <a:lnTo>
                  <a:pt x="94894" y="83820"/>
                </a:lnTo>
                <a:lnTo>
                  <a:pt x="94234" y="78740"/>
                </a:lnTo>
                <a:lnTo>
                  <a:pt x="92470" y="60960"/>
                </a:lnTo>
                <a:lnTo>
                  <a:pt x="93402" y="45720"/>
                </a:lnTo>
                <a:lnTo>
                  <a:pt x="96905" y="34290"/>
                </a:lnTo>
                <a:lnTo>
                  <a:pt x="102857" y="26670"/>
                </a:lnTo>
                <a:lnTo>
                  <a:pt x="104990" y="25400"/>
                </a:lnTo>
                <a:lnTo>
                  <a:pt x="167692" y="25400"/>
                </a:lnTo>
                <a:lnTo>
                  <a:pt x="161547" y="20320"/>
                </a:lnTo>
                <a:lnTo>
                  <a:pt x="143586" y="8890"/>
                </a:lnTo>
                <a:lnTo>
                  <a:pt x="126463" y="2540"/>
                </a:lnTo>
                <a:lnTo>
                  <a:pt x="110540" y="0"/>
                </a:lnTo>
                <a:close/>
              </a:path>
              <a:path w="360045" h="321309">
                <a:moveTo>
                  <a:pt x="222792" y="285750"/>
                </a:moveTo>
                <a:lnTo>
                  <a:pt x="179997" y="285750"/>
                </a:lnTo>
                <a:lnTo>
                  <a:pt x="198436" y="300990"/>
                </a:lnTo>
                <a:lnTo>
                  <a:pt x="216401" y="312420"/>
                </a:lnTo>
                <a:lnTo>
                  <a:pt x="233528" y="320040"/>
                </a:lnTo>
                <a:lnTo>
                  <a:pt x="249453" y="321310"/>
                </a:lnTo>
                <a:lnTo>
                  <a:pt x="257022" y="321310"/>
                </a:lnTo>
                <a:lnTo>
                  <a:pt x="263931" y="320040"/>
                </a:lnTo>
                <a:lnTo>
                  <a:pt x="270002" y="316230"/>
                </a:lnTo>
                <a:lnTo>
                  <a:pt x="282521" y="304800"/>
                </a:lnTo>
                <a:lnTo>
                  <a:pt x="286714" y="295910"/>
                </a:lnTo>
                <a:lnTo>
                  <a:pt x="246908" y="295910"/>
                </a:lnTo>
                <a:lnTo>
                  <a:pt x="233133" y="292100"/>
                </a:lnTo>
                <a:lnTo>
                  <a:pt x="222792" y="285750"/>
                </a:lnTo>
                <a:close/>
              </a:path>
              <a:path w="360045" h="321309">
                <a:moveTo>
                  <a:pt x="263245" y="229870"/>
                </a:moveTo>
                <a:lnTo>
                  <a:pt x="96761" y="229870"/>
                </a:lnTo>
                <a:lnTo>
                  <a:pt x="106428" y="231140"/>
                </a:lnTo>
                <a:lnTo>
                  <a:pt x="116305" y="233680"/>
                </a:lnTo>
                <a:lnTo>
                  <a:pt x="136563" y="236220"/>
                </a:lnTo>
                <a:lnTo>
                  <a:pt x="142820" y="243840"/>
                </a:lnTo>
                <a:lnTo>
                  <a:pt x="149156" y="252730"/>
                </a:lnTo>
                <a:lnTo>
                  <a:pt x="161988" y="267970"/>
                </a:lnTo>
                <a:lnTo>
                  <a:pt x="147020" y="279400"/>
                </a:lnTo>
                <a:lnTo>
                  <a:pt x="133208" y="288290"/>
                </a:lnTo>
                <a:lnTo>
                  <a:pt x="120928" y="294640"/>
                </a:lnTo>
                <a:lnTo>
                  <a:pt x="110553" y="295910"/>
                </a:lnTo>
                <a:lnTo>
                  <a:pt x="167707" y="295910"/>
                </a:lnTo>
                <a:lnTo>
                  <a:pt x="179997" y="285750"/>
                </a:lnTo>
                <a:lnTo>
                  <a:pt x="222792" y="285750"/>
                </a:lnTo>
                <a:lnTo>
                  <a:pt x="216587" y="281940"/>
                </a:lnTo>
                <a:lnTo>
                  <a:pt x="198031" y="267970"/>
                </a:lnTo>
                <a:lnTo>
                  <a:pt x="210861" y="252730"/>
                </a:lnTo>
                <a:lnTo>
                  <a:pt x="213573" y="248920"/>
                </a:lnTo>
                <a:lnTo>
                  <a:pt x="179997" y="248920"/>
                </a:lnTo>
                <a:lnTo>
                  <a:pt x="170472" y="237490"/>
                </a:lnTo>
                <a:lnTo>
                  <a:pt x="222401" y="237490"/>
                </a:lnTo>
                <a:lnTo>
                  <a:pt x="223443" y="236220"/>
                </a:lnTo>
                <a:lnTo>
                  <a:pt x="243692" y="233680"/>
                </a:lnTo>
                <a:lnTo>
                  <a:pt x="253570" y="231140"/>
                </a:lnTo>
                <a:lnTo>
                  <a:pt x="263245" y="229870"/>
                </a:lnTo>
                <a:close/>
              </a:path>
              <a:path w="360045" h="321309">
                <a:moveTo>
                  <a:pt x="289591" y="229870"/>
                </a:moveTo>
                <a:lnTo>
                  <a:pt x="263245" y="229870"/>
                </a:lnTo>
                <a:lnTo>
                  <a:pt x="264236" y="233680"/>
                </a:lnTo>
                <a:lnTo>
                  <a:pt x="265087" y="238760"/>
                </a:lnTo>
                <a:lnTo>
                  <a:pt x="265760" y="242570"/>
                </a:lnTo>
                <a:lnTo>
                  <a:pt x="267516" y="260350"/>
                </a:lnTo>
                <a:lnTo>
                  <a:pt x="266584" y="276860"/>
                </a:lnTo>
                <a:lnTo>
                  <a:pt x="263086" y="288290"/>
                </a:lnTo>
                <a:lnTo>
                  <a:pt x="257149" y="294640"/>
                </a:lnTo>
                <a:lnTo>
                  <a:pt x="246908" y="295910"/>
                </a:lnTo>
                <a:lnTo>
                  <a:pt x="286714" y="295910"/>
                </a:lnTo>
                <a:lnTo>
                  <a:pt x="290309" y="288290"/>
                </a:lnTo>
                <a:lnTo>
                  <a:pt x="293229" y="265430"/>
                </a:lnTo>
                <a:lnTo>
                  <a:pt x="291147" y="238760"/>
                </a:lnTo>
                <a:lnTo>
                  <a:pt x="290372" y="233680"/>
                </a:lnTo>
                <a:lnTo>
                  <a:pt x="289591" y="229870"/>
                </a:lnTo>
                <a:close/>
              </a:path>
              <a:path w="360045" h="321309">
                <a:moveTo>
                  <a:pt x="222401" y="237490"/>
                </a:moveTo>
                <a:lnTo>
                  <a:pt x="189509" y="237490"/>
                </a:lnTo>
                <a:lnTo>
                  <a:pt x="179997" y="248920"/>
                </a:lnTo>
                <a:lnTo>
                  <a:pt x="213573" y="248920"/>
                </a:lnTo>
                <a:lnTo>
                  <a:pt x="217190" y="243840"/>
                </a:lnTo>
                <a:lnTo>
                  <a:pt x="222401" y="237490"/>
                </a:lnTo>
                <a:close/>
              </a:path>
              <a:path w="360045" h="321309">
                <a:moveTo>
                  <a:pt x="316944" y="109220"/>
                </a:moveTo>
                <a:lnTo>
                  <a:pt x="194900" y="109220"/>
                </a:lnTo>
                <a:lnTo>
                  <a:pt x="202103" y="110490"/>
                </a:lnTo>
                <a:lnTo>
                  <a:pt x="209156" y="110490"/>
                </a:lnTo>
                <a:lnTo>
                  <a:pt x="213046" y="116840"/>
                </a:lnTo>
                <a:lnTo>
                  <a:pt x="234981" y="154940"/>
                </a:lnTo>
                <a:lnTo>
                  <a:pt x="238188" y="161290"/>
                </a:lnTo>
                <a:lnTo>
                  <a:pt x="216911" y="199390"/>
                </a:lnTo>
                <a:lnTo>
                  <a:pt x="202103" y="212090"/>
                </a:lnTo>
                <a:lnTo>
                  <a:pt x="317035" y="212090"/>
                </a:lnTo>
                <a:lnTo>
                  <a:pt x="325303" y="207010"/>
                </a:lnTo>
                <a:lnTo>
                  <a:pt x="241884" y="207010"/>
                </a:lnTo>
                <a:lnTo>
                  <a:pt x="245186" y="201930"/>
                </a:lnTo>
                <a:lnTo>
                  <a:pt x="248386" y="196850"/>
                </a:lnTo>
                <a:lnTo>
                  <a:pt x="249885" y="194310"/>
                </a:lnTo>
                <a:lnTo>
                  <a:pt x="251421" y="190500"/>
                </a:lnTo>
                <a:lnTo>
                  <a:pt x="278587" y="190500"/>
                </a:lnTo>
                <a:lnTo>
                  <a:pt x="278132" y="189230"/>
                </a:lnTo>
                <a:lnTo>
                  <a:pt x="274588" y="180340"/>
                </a:lnTo>
                <a:lnTo>
                  <a:pt x="270703" y="170180"/>
                </a:lnTo>
                <a:lnTo>
                  <a:pt x="266496" y="161290"/>
                </a:lnTo>
                <a:lnTo>
                  <a:pt x="270606" y="151130"/>
                </a:lnTo>
                <a:lnTo>
                  <a:pt x="274426" y="142240"/>
                </a:lnTo>
                <a:lnTo>
                  <a:pt x="277939" y="132080"/>
                </a:lnTo>
                <a:lnTo>
                  <a:pt x="278394" y="130810"/>
                </a:lnTo>
                <a:lnTo>
                  <a:pt x="251434" y="130810"/>
                </a:lnTo>
                <a:lnTo>
                  <a:pt x="249897" y="128270"/>
                </a:lnTo>
                <a:lnTo>
                  <a:pt x="248399" y="124460"/>
                </a:lnTo>
                <a:lnTo>
                  <a:pt x="245186" y="119380"/>
                </a:lnTo>
                <a:lnTo>
                  <a:pt x="241884" y="114300"/>
                </a:lnTo>
                <a:lnTo>
                  <a:pt x="325228" y="114300"/>
                </a:lnTo>
                <a:lnTo>
                  <a:pt x="316944" y="109220"/>
                </a:lnTo>
                <a:close/>
              </a:path>
              <a:path w="360045" h="321309">
                <a:moveTo>
                  <a:pt x="137746" y="190500"/>
                </a:moveTo>
                <a:lnTo>
                  <a:pt x="108572" y="190500"/>
                </a:lnTo>
                <a:lnTo>
                  <a:pt x="110109" y="194310"/>
                </a:lnTo>
                <a:lnTo>
                  <a:pt x="111594" y="196850"/>
                </a:lnTo>
                <a:lnTo>
                  <a:pt x="114808" y="201930"/>
                </a:lnTo>
                <a:lnTo>
                  <a:pt x="116471" y="204470"/>
                </a:lnTo>
                <a:lnTo>
                  <a:pt x="118097" y="207010"/>
                </a:lnTo>
                <a:lnTo>
                  <a:pt x="147984" y="207010"/>
                </a:lnTo>
                <a:lnTo>
                  <a:pt x="147007" y="205740"/>
                </a:lnTo>
                <a:lnTo>
                  <a:pt x="143124" y="199390"/>
                </a:lnTo>
                <a:lnTo>
                  <a:pt x="137746" y="190500"/>
                </a:lnTo>
                <a:close/>
              </a:path>
              <a:path w="360045" h="321309">
                <a:moveTo>
                  <a:pt x="278587" y="190500"/>
                </a:moveTo>
                <a:lnTo>
                  <a:pt x="251421" y="190500"/>
                </a:lnTo>
                <a:lnTo>
                  <a:pt x="253212" y="195580"/>
                </a:lnTo>
                <a:lnTo>
                  <a:pt x="254863" y="200660"/>
                </a:lnTo>
                <a:lnTo>
                  <a:pt x="256387" y="204470"/>
                </a:lnTo>
                <a:lnTo>
                  <a:pt x="251752" y="205740"/>
                </a:lnTo>
                <a:lnTo>
                  <a:pt x="246900" y="207010"/>
                </a:lnTo>
                <a:lnTo>
                  <a:pt x="325303" y="207010"/>
                </a:lnTo>
                <a:lnTo>
                  <a:pt x="339772" y="198120"/>
                </a:lnTo>
                <a:lnTo>
                  <a:pt x="281317" y="198120"/>
                </a:lnTo>
                <a:lnTo>
                  <a:pt x="278587" y="190500"/>
                </a:lnTo>
                <a:close/>
              </a:path>
              <a:path w="360045" h="321309">
                <a:moveTo>
                  <a:pt x="105949" y="123190"/>
                </a:moveTo>
                <a:lnTo>
                  <a:pt x="78676" y="123190"/>
                </a:lnTo>
                <a:lnTo>
                  <a:pt x="81854" y="132080"/>
                </a:lnTo>
                <a:lnTo>
                  <a:pt x="85390" y="142240"/>
                </a:lnTo>
                <a:lnTo>
                  <a:pt x="89261" y="151130"/>
                </a:lnTo>
                <a:lnTo>
                  <a:pt x="93446" y="161290"/>
                </a:lnTo>
                <a:lnTo>
                  <a:pt x="89261" y="170180"/>
                </a:lnTo>
                <a:lnTo>
                  <a:pt x="85390" y="180340"/>
                </a:lnTo>
                <a:lnTo>
                  <a:pt x="81854" y="189230"/>
                </a:lnTo>
                <a:lnTo>
                  <a:pt x="78676" y="198120"/>
                </a:lnTo>
                <a:lnTo>
                  <a:pt x="105949" y="198120"/>
                </a:lnTo>
                <a:lnTo>
                  <a:pt x="106781" y="195580"/>
                </a:lnTo>
                <a:lnTo>
                  <a:pt x="108572" y="190500"/>
                </a:lnTo>
                <a:lnTo>
                  <a:pt x="137746" y="190500"/>
                </a:lnTo>
                <a:lnTo>
                  <a:pt x="135458" y="186690"/>
                </a:lnTo>
                <a:lnTo>
                  <a:pt x="131830" y="180340"/>
                </a:lnTo>
                <a:lnTo>
                  <a:pt x="128350" y="173990"/>
                </a:lnTo>
                <a:lnTo>
                  <a:pt x="125012" y="167640"/>
                </a:lnTo>
                <a:lnTo>
                  <a:pt x="121805" y="161290"/>
                </a:lnTo>
                <a:lnTo>
                  <a:pt x="125012" y="154940"/>
                </a:lnTo>
                <a:lnTo>
                  <a:pt x="128350" y="147320"/>
                </a:lnTo>
                <a:lnTo>
                  <a:pt x="131830" y="140970"/>
                </a:lnTo>
                <a:lnTo>
                  <a:pt x="135458" y="134620"/>
                </a:lnTo>
                <a:lnTo>
                  <a:pt x="137738" y="130810"/>
                </a:lnTo>
                <a:lnTo>
                  <a:pt x="108572" y="130810"/>
                </a:lnTo>
                <a:lnTo>
                  <a:pt x="106781" y="125730"/>
                </a:lnTo>
                <a:lnTo>
                  <a:pt x="105949" y="123190"/>
                </a:lnTo>
                <a:close/>
              </a:path>
              <a:path w="360045" h="321309">
                <a:moveTo>
                  <a:pt x="339726" y="123190"/>
                </a:moveTo>
                <a:lnTo>
                  <a:pt x="281127" y="123190"/>
                </a:lnTo>
                <a:lnTo>
                  <a:pt x="303798" y="132080"/>
                </a:lnTo>
                <a:lnTo>
                  <a:pt x="320476" y="140970"/>
                </a:lnTo>
                <a:lnTo>
                  <a:pt x="330770" y="151130"/>
                </a:lnTo>
                <a:lnTo>
                  <a:pt x="334289" y="161290"/>
                </a:lnTo>
                <a:lnTo>
                  <a:pt x="330784" y="170180"/>
                </a:lnTo>
                <a:lnTo>
                  <a:pt x="320528" y="180340"/>
                </a:lnTo>
                <a:lnTo>
                  <a:pt x="303910" y="190500"/>
                </a:lnTo>
                <a:lnTo>
                  <a:pt x="281317" y="198120"/>
                </a:lnTo>
                <a:lnTo>
                  <a:pt x="339772" y="198120"/>
                </a:lnTo>
                <a:lnTo>
                  <a:pt x="354656" y="180340"/>
                </a:lnTo>
                <a:lnTo>
                  <a:pt x="359994" y="161290"/>
                </a:lnTo>
                <a:lnTo>
                  <a:pt x="354643" y="140970"/>
                </a:lnTo>
                <a:lnTo>
                  <a:pt x="339726" y="123190"/>
                </a:lnTo>
                <a:close/>
              </a:path>
              <a:path w="360045" h="321309">
                <a:moveTo>
                  <a:pt x="179997" y="132080"/>
                </a:moveTo>
                <a:lnTo>
                  <a:pt x="168738" y="134620"/>
                </a:lnTo>
                <a:lnTo>
                  <a:pt x="159546" y="139700"/>
                </a:lnTo>
                <a:lnTo>
                  <a:pt x="153350" y="149860"/>
                </a:lnTo>
                <a:lnTo>
                  <a:pt x="151079" y="161290"/>
                </a:lnTo>
                <a:lnTo>
                  <a:pt x="153350" y="171450"/>
                </a:lnTo>
                <a:lnTo>
                  <a:pt x="159546" y="181610"/>
                </a:lnTo>
                <a:lnTo>
                  <a:pt x="168738" y="187960"/>
                </a:lnTo>
                <a:lnTo>
                  <a:pt x="179997" y="189230"/>
                </a:lnTo>
                <a:lnTo>
                  <a:pt x="191259" y="187960"/>
                </a:lnTo>
                <a:lnTo>
                  <a:pt x="200459" y="181610"/>
                </a:lnTo>
                <a:lnTo>
                  <a:pt x="206664" y="171450"/>
                </a:lnTo>
                <a:lnTo>
                  <a:pt x="208940" y="161290"/>
                </a:lnTo>
                <a:lnTo>
                  <a:pt x="206664" y="149860"/>
                </a:lnTo>
                <a:lnTo>
                  <a:pt x="200459" y="139700"/>
                </a:lnTo>
                <a:lnTo>
                  <a:pt x="191259" y="134620"/>
                </a:lnTo>
                <a:lnTo>
                  <a:pt x="179997" y="132080"/>
                </a:lnTo>
                <a:close/>
              </a:path>
              <a:path w="360045" h="321309">
                <a:moveTo>
                  <a:pt x="148514" y="114300"/>
                </a:moveTo>
                <a:lnTo>
                  <a:pt x="118097" y="114300"/>
                </a:lnTo>
                <a:lnTo>
                  <a:pt x="116471" y="116840"/>
                </a:lnTo>
                <a:lnTo>
                  <a:pt x="114808" y="119380"/>
                </a:lnTo>
                <a:lnTo>
                  <a:pt x="113182" y="121920"/>
                </a:lnTo>
                <a:lnTo>
                  <a:pt x="111594" y="124460"/>
                </a:lnTo>
                <a:lnTo>
                  <a:pt x="110109" y="128270"/>
                </a:lnTo>
                <a:lnTo>
                  <a:pt x="108572" y="130810"/>
                </a:lnTo>
                <a:lnTo>
                  <a:pt x="137738" y="130810"/>
                </a:lnTo>
                <a:lnTo>
                  <a:pt x="143092" y="121920"/>
                </a:lnTo>
                <a:lnTo>
                  <a:pt x="146957" y="116840"/>
                </a:lnTo>
                <a:lnTo>
                  <a:pt x="148514" y="114300"/>
                </a:lnTo>
                <a:close/>
              </a:path>
              <a:path w="360045" h="321309">
                <a:moveTo>
                  <a:pt x="325228" y="114300"/>
                </a:moveTo>
                <a:lnTo>
                  <a:pt x="246926" y="114300"/>
                </a:lnTo>
                <a:lnTo>
                  <a:pt x="251790" y="115570"/>
                </a:lnTo>
                <a:lnTo>
                  <a:pt x="256438" y="116840"/>
                </a:lnTo>
                <a:lnTo>
                  <a:pt x="254965" y="120650"/>
                </a:lnTo>
                <a:lnTo>
                  <a:pt x="253276" y="125730"/>
                </a:lnTo>
                <a:lnTo>
                  <a:pt x="251434" y="130810"/>
                </a:lnTo>
                <a:lnTo>
                  <a:pt x="278394" y="130810"/>
                </a:lnTo>
                <a:lnTo>
                  <a:pt x="281127" y="123190"/>
                </a:lnTo>
                <a:lnTo>
                  <a:pt x="339726" y="123190"/>
                </a:lnTo>
                <a:lnTo>
                  <a:pt x="325228" y="114300"/>
                </a:lnTo>
                <a:close/>
              </a:path>
              <a:path w="360045" h="321309">
                <a:moveTo>
                  <a:pt x="167692" y="25400"/>
                </a:moveTo>
                <a:lnTo>
                  <a:pt x="110540" y="25400"/>
                </a:lnTo>
                <a:lnTo>
                  <a:pt x="120922" y="26670"/>
                </a:lnTo>
                <a:lnTo>
                  <a:pt x="133207" y="33020"/>
                </a:lnTo>
                <a:lnTo>
                  <a:pt x="147020" y="41910"/>
                </a:lnTo>
                <a:lnTo>
                  <a:pt x="161988" y="54610"/>
                </a:lnTo>
                <a:lnTo>
                  <a:pt x="155547" y="60960"/>
                </a:lnTo>
                <a:lnTo>
                  <a:pt x="149151" y="69850"/>
                </a:lnTo>
                <a:lnTo>
                  <a:pt x="142818" y="77470"/>
                </a:lnTo>
                <a:lnTo>
                  <a:pt x="136563" y="86360"/>
                </a:lnTo>
                <a:lnTo>
                  <a:pt x="106418" y="90170"/>
                </a:lnTo>
                <a:lnTo>
                  <a:pt x="96735" y="92710"/>
                </a:lnTo>
                <a:lnTo>
                  <a:pt x="263321" y="92710"/>
                </a:lnTo>
                <a:lnTo>
                  <a:pt x="253631" y="90170"/>
                </a:lnTo>
                <a:lnTo>
                  <a:pt x="223443" y="86360"/>
                </a:lnTo>
                <a:lnTo>
                  <a:pt x="221654" y="83820"/>
                </a:lnTo>
                <a:lnTo>
                  <a:pt x="170459" y="83820"/>
                </a:lnTo>
                <a:lnTo>
                  <a:pt x="179997" y="72390"/>
                </a:lnTo>
                <a:lnTo>
                  <a:pt x="212955" y="72390"/>
                </a:lnTo>
                <a:lnTo>
                  <a:pt x="210842" y="69850"/>
                </a:lnTo>
                <a:lnTo>
                  <a:pt x="204441" y="60960"/>
                </a:lnTo>
                <a:lnTo>
                  <a:pt x="197993" y="54610"/>
                </a:lnTo>
                <a:lnTo>
                  <a:pt x="212963" y="41910"/>
                </a:lnTo>
                <a:lnTo>
                  <a:pt x="222832" y="35560"/>
                </a:lnTo>
                <a:lnTo>
                  <a:pt x="179984" y="35560"/>
                </a:lnTo>
                <a:lnTo>
                  <a:pt x="167692" y="25400"/>
                </a:lnTo>
                <a:close/>
              </a:path>
              <a:path w="360045" h="321309">
                <a:moveTo>
                  <a:pt x="286768" y="25400"/>
                </a:moveTo>
                <a:lnTo>
                  <a:pt x="254990" y="25400"/>
                </a:lnTo>
                <a:lnTo>
                  <a:pt x="257136" y="26670"/>
                </a:lnTo>
                <a:lnTo>
                  <a:pt x="263664" y="35560"/>
                </a:lnTo>
                <a:lnTo>
                  <a:pt x="267125" y="48260"/>
                </a:lnTo>
                <a:lnTo>
                  <a:pt x="267138" y="68580"/>
                </a:lnTo>
                <a:lnTo>
                  <a:pt x="263321" y="92710"/>
                </a:lnTo>
                <a:lnTo>
                  <a:pt x="288800" y="92710"/>
                </a:lnTo>
                <a:lnTo>
                  <a:pt x="292813" y="67310"/>
                </a:lnTo>
                <a:lnTo>
                  <a:pt x="291949" y="40640"/>
                </a:lnTo>
                <a:lnTo>
                  <a:pt x="286768" y="25400"/>
                </a:lnTo>
                <a:close/>
              </a:path>
              <a:path w="360045" h="321309">
                <a:moveTo>
                  <a:pt x="212955" y="72390"/>
                </a:moveTo>
                <a:lnTo>
                  <a:pt x="179997" y="72390"/>
                </a:lnTo>
                <a:lnTo>
                  <a:pt x="189509" y="83820"/>
                </a:lnTo>
                <a:lnTo>
                  <a:pt x="221654" y="83820"/>
                </a:lnTo>
                <a:lnTo>
                  <a:pt x="217181" y="77470"/>
                </a:lnTo>
                <a:lnTo>
                  <a:pt x="212955" y="72390"/>
                </a:lnTo>
                <a:close/>
              </a:path>
              <a:path w="360045" h="321309">
                <a:moveTo>
                  <a:pt x="257022" y="0"/>
                </a:moveTo>
                <a:lnTo>
                  <a:pt x="249453" y="0"/>
                </a:lnTo>
                <a:lnTo>
                  <a:pt x="233528" y="2540"/>
                </a:lnTo>
                <a:lnTo>
                  <a:pt x="216400" y="8890"/>
                </a:lnTo>
                <a:lnTo>
                  <a:pt x="198430" y="20320"/>
                </a:lnTo>
                <a:lnTo>
                  <a:pt x="179984" y="35560"/>
                </a:lnTo>
                <a:lnTo>
                  <a:pt x="222832" y="35560"/>
                </a:lnTo>
                <a:lnTo>
                  <a:pt x="226780" y="33020"/>
                </a:lnTo>
                <a:lnTo>
                  <a:pt x="239069" y="26670"/>
                </a:lnTo>
                <a:lnTo>
                  <a:pt x="249453" y="25400"/>
                </a:lnTo>
                <a:lnTo>
                  <a:pt x="286768" y="25400"/>
                </a:lnTo>
                <a:lnTo>
                  <a:pt x="284609" y="19050"/>
                </a:lnTo>
                <a:lnTo>
                  <a:pt x="270002" y="5080"/>
                </a:lnTo>
                <a:lnTo>
                  <a:pt x="263931" y="1270"/>
                </a:lnTo>
                <a:lnTo>
                  <a:pt x="2570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09998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AFC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43334" y="10229414"/>
            <a:ext cx="363855" cy="286385"/>
          </a:xfrm>
          <a:custGeom>
            <a:avLst/>
            <a:gdLst/>
            <a:ahLst/>
            <a:cxnLst/>
            <a:rect l="l" t="t" r="r" b="b"/>
            <a:pathLst>
              <a:path w="363854" h="286384">
                <a:moveTo>
                  <a:pt x="108204" y="12"/>
                </a:moveTo>
                <a:lnTo>
                  <a:pt x="102120" y="2476"/>
                </a:lnTo>
                <a:lnTo>
                  <a:pt x="99707" y="4864"/>
                </a:lnTo>
                <a:lnTo>
                  <a:pt x="0" y="241693"/>
                </a:lnTo>
                <a:lnTo>
                  <a:pt x="2946" y="248932"/>
                </a:lnTo>
                <a:lnTo>
                  <a:pt x="50826" y="266725"/>
                </a:lnTo>
                <a:lnTo>
                  <a:pt x="93537" y="277585"/>
                </a:lnTo>
                <a:lnTo>
                  <a:pt x="137202" y="284123"/>
                </a:lnTo>
                <a:lnTo>
                  <a:pt x="181673" y="286308"/>
                </a:lnTo>
                <a:lnTo>
                  <a:pt x="226137" y="284123"/>
                </a:lnTo>
                <a:lnTo>
                  <a:pt x="269798" y="277585"/>
                </a:lnTo>
                <a:lnTo>
                  <a:pt x="312507" y="266725"/>
                </a:lnTo>
                <a:lnTo>
                  <a:pt x="326528" y="261620"/>
                </a:lnTo>
                <a:lnTo>
                  <a:pt x="181673" y="261620"/>
                </a:lnTo>
                <a:lnTo>
                  <a:pt x="142733" y="259849"/>
                </a:lnTo>
                <a:lnTo>
                  <a:pt x="104436" y="254550"/>
                </a:lnTo>
                <a:lnTo>
                  <a:pt x="66900" y="245744"/>
                </a:lnTo>
                <a:lnTo>
                  <a:pt x="30238" y="233451"/>
                </a:lnTo>
                <a:lnTo>
                  <a:pt x="116547" y="28473"/>
                </a:lnTo>
                <a:lnTo>
                  <a:pt x="273580" y="28473"/>
                </a:lnTo>
                <a:lnTo>
                  <a:pt x="267797" y="14735"/>
                </a:lnTo>
                <a:lnTo>
                  <a:pt x="181663" y="14735"/>
                </a:lnTo>
                <a:lnTo>
                  <a:pt x="147520" y="11375"/>
                </a:lnTo>
                <a:lnTo>
                  <a:pt x="114617" y="1295"/>
                </a:lnTo>
                <a:lnTo>
                  <a:pt x="111582" y="38"/>
                </a:lnTo>
                <a:lnTo>
                  <a:pt x="108204" y="12"/>
                </a:lnTo>
                <a:close/>
              </a:path>
              <a:path w="363854" h="286384">
                <a:moveTo>
                  <a:pt x="273580" y="28473"/>
                </a:moveTo>
                <a:lnTo>
                  <a:pt x="246786" y="28473"/>
                </a:lnTo>
                <a:lnTo>
                  <a:pt x="333095" y="233451"/>
                </a:lnTo>
                <a:lnTo>
                  <a:pt x="296428" y="245744"/>
                </a:lnTo>
                <a:lnTo>
                  <a:pt x="258894" y="254550"/>
                </a:lnTo>
                <a:lnTo>
                  <a:pt x="220604" y="259849"/>
                </a:lnTo>
                <a:lnTo>
                  <a:pt x="181673" y="261620"/>
                </a:lnTo>
                <a:lnTo>
                  <a:pt x="326528" y="261620"/>
                </a:lnTo>
                <a:lnTo>
                  <a:pt x="354114" y="251574"/>
                </a:lnTo>
                <a:lnTo>
                  <a:pt x="360387" y="248932"/>
                </a:lnTo>
                <a:lnTo>
                  <a:pt x="363347" y="241693"/>
                </a:lnTo>
                <a:lnTo>
                  <a:pt x="273580" y="28473"/>
                </a:lnTo>
                <a:close/>
              </a:path>
              <a:path w="363854" h="286384">
                <a:moveTo>
                  <a:pt x="149352" y="213652"/>
                </a:moveTo>
                <a:lnTo>
                  <a:pt x="133896" y="213652"/>
                </a:lnTo>
                <a:lnTo>
                  <a:pt x="127635" y="219925"/>
                </a:lnTo>
                <a:lnTo>
                  <a:pt x="127685" y="235419"/>
                </a:lnTo>
                <a:lnTo>
                  <a:pt x="133896" y="241642"/>
                </a:lnTo>
                <a:lnTo>
                  <a:pt x="149352" y="241642"/>
                </a:lnTo>
                <a:lnTo>
                  <a:pt x="155562" y="235419"/>
                </a:lnTo>
                <a:lnTo>
                  <a:pt x="155613" y="219925"/>
                </a:lnTo>
                <a:lnTo>
                  <a:pt x="149352" y="213652"/>
                </a:lnTo>
                <a:close/>
              </a:path>
              <a:path w="363854" h="286384">
                <a:moveTo>
                  <a:pt x="203339" y="208000"/>
                </a:moveTo>
                <a:lnTo>
                  <a:pt x="187883" y="208000"/>
                </a:lnTo>
                <a:lnTo>
                  <a:pt x="181622" y="214261"/>
                </a:lnTo>
                <a:lnTo>
                  <a:pt x="181622" y="229717"/>
                </a:lnTo>
                <a:lnTo>
                  <a:pt x="187883" y="235978"/>
                </a:lnTo>
                <a:lnTo>
                  <a:pt x="203339" y="235978"/>
                </a:lnTo>
                <a:lnTo>
                  <a:pt x="209600" y="229717"/>
                </a:lnTo>
                <a:lnTo>
                  <a:pt x="209600" y="214261"/>
                </a:lnTo>
                <a:lnTo>
                  <a:pt x="203339" y="208000"/>
                </a:lnTo>
                <a:close/>
              </a:path>
              <a:path w="363854" h="286384">
                <a:moveTo>
                  <a:pt x="104101" y="193598"/>
                </a:moveTo>
                <a:lnTo>
                  <a:pt x="88646" y="193598"/>
                </a:lnTo>
                <a:lnTo>
                  <a:pt x="82384" y="199872"/>
                </a:lnTo>
                <a:lnTo>
                  <a:pt x="82384" y="215315"/>
                </a:lnTo>
                <a:lnTo>
                  <a:pt x="88646" y="221589"/>
                </a:lnTo>
                <a:lnTo>
                  <a:pt x="104101" y="221589"/>
                </a:lnTo>
                <a:lnTo>
                  <a:pt x="110363" y="215315"/>
                </a:lnTo>
                <a:lnTo>
                  <a:pt x="110363" y="199872"/>
                </a:lnTo>
                <a:lnTo>
                  <a:pt x="104101" y="193598"/>
                </a:lnTo>
                <a:close/>
              </a:path>
              <a:path w="363854" h="286384">
                <a:moveTo>
                  <a:pt x="283438" y="189484"/>
                </a:moveTo>
                <a:lnTo>
                  <a:pt x="267995" y="189484"/>
                </a:lnTo>
                <a:lnTo>
                  <a:pt x="261721" y="195745"/>
                </a:lnTo>
                <a:lnTo>
                  <a:pt x="261721" y="211201"/>
                </a:lnTo>
                <a:lnTo>
                  <a:pt x="267995" y="217462"/>
                </a:lnTo>
                <a:lnTo>
                  <a:pt x="283438" y="217462"/>
                </a:lnTo>
                <a:lnTo>
                  <a:pt x="289712" y="211201"/>
                </a:lnTo>
                <a:lnTo>
                  <a:pt x="289712" y="195745"/>
                </a:lnTo>
                <a:lnTo>
                  <a:pt x="283438" y="189484"/>
                </a:lnTo>
                <a:close/>
              </a:path>
              <a:path w="363854" h="286384">
                <a:moveTo>
                  <a:pt x="237782" y="179209"/>
                </a:moveTo>
                <a:lnTo>
                  <a:pt x="222338" y="179209"/>
                </a:lnTo>
                <a:lnTo>
                  <a:pt x="216065" y="185470"/>
                </a:lnTo>
                <a:lnTo>
                  <a:pt x="216166" y="201015"/>
                </a:lnTo>
                <a:lnTo>
                  <a:pt x="222338" y="207187"/>
                </a:lnTo>
                <a:lnTo>
                  <a:pt x="237782" y="207187"/>
                </a:lnTo>
                <a:lnTo>
                  <a:pt x="243954" y="201015"/>
                </a:lnTo>
                <a:lnTo>
                  <a:pt x="244055" y="185470"/>
                </a:lnTo>
                <a:lnTo>
                  <a:pt x="237782" y="179209"/>
                </a:lnTo>
                <a:close/>
              </a:path>
              <a:path w="363854" h="286384">
                <a:moveTo>
                  <a:pt x="164782" y="173037"/>
                </a:moveTo>
                <a:lnTo>
                  <a:pt x="149326" y="173037"/>
                </a:lnTo>
                <a:lnTo>
                  <a:pt x="143141" y="179209"/>
                </a:lnTo>
                <a:lnTo>
                  <a:pt x="143052" y="194754"/>
                </a:lnTo>
                <a:lnTo>
                  <a:pt x="149326" y="201015"/>
                </a:lnTo>
                <a:lnTo>
                  <a:pt x="164782" y="201015"/>
                </a:lnTo>
                <a:lnTo>
                  <a:pt x="171043" y="194754"/>
                </a:lnTo>
                <a:lnTo>
                  <a:pt x="170954" y="179209"/>
                </a:lnTo>
                <a:lnTo>
                  <a:pt x="164782" y="173037"/>
                </a:lnTo>
                <a:close/>
              </a:path>
              <a:path w="363854" h="286384">
                <a:moveTo>
                  <a:pt x="95338" y="146812"/>
                </a:moveTo>
                <a:lnTo>
                  <a:pt x="79895" y="146812"/>
                </a:lnTo>
                <a:lnTo>
                  <a:pt x="73621" y="153073"/>
                </a:lnTo>
                <a:lnTo>
                  <a:pt x="73621" y="168529"/>
                </a:lnTo>
                <a:lnTo>
                  <a:pt x="79895" y="174790"/>
                </a:lnTo>
                <a:lnTo>
                  <a:pt x="95338" y="174790"/>
                </a:lnTo>
                <a:lnTo>
                  <a:pt x="101612" y="168529"/>
                </a:lnTo>
                <a:lnTo>
                  <a:pt x="101612" y="153073"/>
                </a:lnTo>
                <a:lnTo>
                  <a:pt x="95338" y="146812"/>
                </a:lnTo>
                <a:close/>
              </a:path>
              <a:path w="363854" h="286384">
                <a:moveTo>
                  <a:pt x="208470" y="142176"/>
                </a:moveTo>
                <a:lnTo>
                  <a:pt x="193027" y="142176"/>
                </a:lnTo>
                <a:lnTo>
                  <a:pt x="186753" y="148450"/>
                </a:lnTo>
                <a:lnTo>
                  <a:pt x="186753" y="163893"/>
                </a:lnTo>
                <a:lnTo>
                  <a:pt x="193027" y="170167"/>
                </a:lnTo>
                <a:lnTo>
                  <a:pt x="208470" y="170167"/>
                </a:lnTo>
                <a:lnTo>
                  <a:pt x="214744" y="163893"/>
                </a:lnTo>
                <a:lnTo>
                  <a:pt x="214744" y="148450"/>
                </a:lnTo>
                <a:lnTo>
                  <a:pt x="208470" y="142176"/>
                </a:lnTo>
                <a:close/>
              </a:path>
              <a:path w="363854" h="286384">
                <a:moveTo>
                  <a:pt x="140868" y="131381"/>
                </a:moveTo>
                <a:lnTo>
                  <a:pt x="125412" y="131381"/>
                </a:lnTo>
                <a:lnTo>
                  <a:pt x="119151" y="137655"/>
                </a:lnTo>
                <a:lnTo>
                  <a:pt x="119151" y="153098"/>
                </a:lnTo>
                <a:lnTo>
                  <a:pt x="125412" y="159372"/>
                </a:lnTo>
                <a:lnTo>
                  <a:pt x="140868" y="159372"/>
                </a:lnTo>
                <a:lnTo>
                  <a:pt x="147129" y="153098"/>
                </a:lnTo>
                <a:lnTo>
                  <a:pt x="147129" y="137655"/>
                </a:lnTo>
                <a:lnTo>
                  <a:pt x="140868" y="131381"/>
                </a:lnTo>
                <a:close/>
              </a:path>
              <a:path w="363854" h="286384">
                <a:moveTo>
                  <a:pt x="268135" y="127774"/>
                </a:moveTo>
                <a:lnTo>
                  <a:pt x="252691" y="127774"/>
                </a:lnTo>
                <a:lnTo>
                  <a:pt x="246418" y="134035"/>
                </a:lnTo>
                <a:lnTo>
                  <a:pt x="246418" y="149491"/>
                </a:lnTo>
                <a:lnTo>
                  <a:pt x="252691" y="155765"/>
                </a:lnTo>
                <a:lnTo>
                  <a:pt x="268135" y="155765"/>
                </a:lnTo>
                <a:lnTo>
                  <a:pt x="274408" y="149491"/>
                </a:lnTo>
                <a:lnTo>
                  <a:pt x="274408" y="134035"/>
                </a:lnTo>
                <a:lnTo>
                  <a:pt x="268135" y="127774"/>
                </a:lnTo>
                <a:close/>
              </a:path>
              <a:path w="363854" h="286384">
                <a:moveTo>
                  <a:pt x="232651" y="100533"/>
                </a:moveTo>
                <a:lnTo>
                  <a:pt x="217208" y="100533"/>
                </a:lnTo>
                <a:lnTo>
                  <a:pt x="210934" y="106794"/>
                </a:lnTo>
                <a:lnTo>
                  <a:pt x="210934" y="122250"/>
                </a:lnTo>
                <a:lnTo>
                  <a:pt x="217208" y="128511"/>
                </a:lnTo>
                <a:lnTo>
                  <a:pt x="232651" y="128511"/>
                </a:lnTo>
                <a:lnTo>
                  <a:pt x="238925" y="122250"/>
                </a:lnTo>
                <a:lnTo>
                  <a:pt x="238925" y="106794"/>
                </a:lnTo>
                <a:lnTo>
                  <a:pt x="232651" y="100533"/>
                </a:lnTo>
                <a:close/>
              </a:path>
              <a:path w="363854" h="286384">
                <a:moveTo>
                  <a:pt x="183286" y="93853"/>
                </a:moveTo>
                <a:lnTo>
                  <a:pt x="167830" y="93853"/>
                </a:lnTo>
                <a:lnTo>
                  <a:pt x="161569" y="100114"/>
                </a:lnTo>
                <a:lnTo>
                  <a:pt x="161569" y="115570"/>
                </a:lnTo>
                <a:lnTo>
                  <a:pt x="167830" y="121831"/>
                </a:lnTo>
                <a:lnTo>
                  <a:pt x="183286" y="121831"/>
                </a:lnTo>
                <a:lnTo>
                  <a:pt x="189560" y="115570"/>
                </a:lnTo>
                <a:lnTo>
                  <a:pt x="189560" y="100114"/>
                </a:lnTo>
                <a:lnTo>
                  <a:pt x="183286" y="93853"/>
                </a:lnTo>
                <a:close/>
              </a:path>
              <a:path w="363854" h="286384">
                <a:moveTo>
                  <a:pt x="121069" y="86639"/>
                </a:moveTo>
                <a:lnTo>
                  <a:pt x="105613" y="86639"/>
                </a:lnTo>
                <a:lnTo>
                  <a:pt x="99352" y="92913"/>
                </a:lnTo>
                <a:lnTo>
                  <a:pt x="99352" y="108356"/>
                </a:lnTo>
                <a:lnTo>
                  <a:pt x="105613" y="114630"/>
                </a:lnTo>
                <a:lnTo>
                  <a:pt x="121069" y="114630"/>
                </a:lnTo>
                <a:lnTo>
                  <a:pt x="127330" y="108356"/>
                </a:lnTo>
                <a:lnTo>
                  <a:pt x="127330" y="92913"/>
                </a:lnTo>
                <a:lnTo>
                  <a:pt x="121069" y="86639"/>
                </a:lnTo>
                <a:close/>
              </a:path>
              <a:path w="363854" h="286384">
                <a:moveTo>
                  <a:pt x="164782" y="50647"/>
                </a:moveTo>
                <a:lnTo>
                  <a:pt x="149326" y="50647"/>
                </a:lnTo>
                <a:lnTo>
                  <a:pt x="143052" y="56921"/>
                </a:lnTo>
                <a:lnTo>
                  <a:pt x="143052" y="72377"/>
                </a:lnTo>
                <a:lnTo>
                  <a:pt x="149326" y="78638"/>
                </a:lnTo>
                <a:lnTo>
                  <a:pt x="164782" y="78638"/>
                </a:lnTo>
                <a:lnTo>
                  <a:pt x="171043" y="72377"/>
                </a:lnTo>
                <a:lnTo>
                  <a:pt x="171043" y="56921"/>
                </a:lnTo>
                <a:lnTo>
                  <a:pt x="164782" y="50647"/>
                </a:lnTo>
                <a:close/>
              </a:path>
              <a:path w="363854" h="286384">
                <a:moveTo>
                  <a:pt x="235216" y="44996"/>
                </a:moveTo>
                <a:lnTo>
                  <a:pt x="219773" y="44996"/>
                </a:lnTo>
                <a:lnTo>
                  <a:pt x="213499" y="51257"/>
                </a:lnTo>
                <a:lnTo>
                  <a:pt x="213499" y="66713"/>
                </a:lnTo>
                <a:lnTo>
                  <a:pt x="219773" y="72974"/>
                </a:lnTo>
                <a:lnTo>
                  <a:pt x="235216" y="72974"/>
                </a:lnTo>
                <a:lnTo>
                  <a:pt x="241490" y="66713"/>
                </a:lnTo>
                <a:lnTo>
                  <a:pt x="241490" y="51257"/>
                </a:lnTo>
                <a:lnTo>
                  <a:pt x="235216" y="44996"/>
                </a:lnTo>
                <a:close/>
              </a:path>
              <a:path w="363854" h="286384">
                <a:moveTo>
                  <a:pt x="246786" y="28473"/>
                </a:moveTo>
                <a:lnTo>
                  <a:pt x="116547" y="28473"/>
                </a:lnTo>
                <a:lnTo>
                  <a:pt x="148641" y="36703"/>
                </a:lnTo>
                <a:lnTo>
                  <a:pt x="181667" y="39446"/>
                </a:lnTo>
                <a:lnTo>
                  <a:pt x="214692" y="36703"/>
                </a:lnTo>
                <a:lnTo>
                  <a:pt x="246786" y="28473"/>
                </a:lnTo>
                <a:close/>
              </a:path>
              <a:path w="363854" h="286384">
                <a:moveTo>
                  <a:pt x="255143" y="0"/>
                </a:moveTo>
                <a:lnTo>
                  <a:pt x="251752" y="38"/>
                </a:lnTo>
                <a:lnTo>
                  <a:pt x="248729" y="1295"/>
                </a:lnTo>
                <a:lnTo>
                  <a:pt x="215812" y="11375"/>
                </a:lnTo>
                <a:lnTo>
                  <a:pt x="181663" y="14735"/>
                </a:lnTo>
                <a:lnTo>
                  <a:pt x="267797" y="14735"/>
                </a:lnTo>
                <a:lnTo>
                  <a:pt x="263626" y="4864"/>
                </a:lnTo>
                <a:lnTo>
                  <a:pt x="261226" y="2476"/>
                </a:lnTo>
                <a:lnTo>
                  <a:pt x="2551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39995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F7A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77520" y="10175693"/>
            <a:ext cx="317500" cy="360045"/>
          </a:xfrm>
          <a:custGeom>
            <a:avLst/>
            <a:gdLst/>
            <a:ahLst/>
            <a:cxnLst/>
            <a:rect l="l" t="t" r="r" b="b"/>
            <a:pathLst>
              <a:path w="317500" h="360045">
                <a:moveTo>
                  <a:pt x="127106" y="323799"/>
                </a:moveTo>
                <a:lnTo>
                  <a:pt x="59258" y="323799"/>
                </a:lnTo>
                <a:lnTo>
                  <a:pt x="65036" y="327266"/>
                </a:lnTo>
                <a:lnTo>
                  <a:pt x="71335" y="329857"/>
                </a:lnTo>
                <a:lnTo>
                  <a:pt x="78016" y="331457"/>
                </a:lnTo>
                <a:lnTo>
                  <a:pt x="83845" y="358546"/>
                </a:lnTo>
                <a:lnTo>
                  <a:pt x="87591" y="359968"/>
                </a:lnTo>
                <a:lnTo>
                  <a:pt x="94488" y="360019"/>
                </a:lnTo>
                <a:lnTo>
                  <a:pt x="101358" y="360019"/>
                </a:lnTo>
                <a:lnTo>
                  <a:pt x="105054" y="358546"/>
                </a:lnTo>
                <a:lnTo>
                  <a:pt x="111023" y="330733"/>
                </a:lnTo>
                <a:lnTo>
                  <a:pt x="117424" y="328904"/>
                </a:lnTo>
                <a:lnTo>
                  <a:pt x="123456" y="326186"/>
                </a:lnTo>
                <a:lnTo>
                  <a:pt x="127106" y="323799"/>
                </a:lnTo>
                <a:close/>
              </a:path>
              <a:path w="317500" h="360045">
                <a:moveTo>
                  <a:pt x="35496" y="188379"/>
                </a:moveTo>
                <a:lnTo>
                  <a:pt x="31902" y="190042"/>
                </a:lnTo>
                <a:lnTo>
                  <a:pt x="22123" y="200063"/>
                </a:lnTo>
                <a:lnTo>
                  <a:pt x="20612" y="203847"/>
                </a:lnTo>
                <a:lnTo>
                  <a:pt x="34975" y="227330"/>
                </a:lnTo>
                <a:lnTo>
                  <a:pt x="31534" y="233337"/>
                </a:lnTo>
                <a:lnTo>
                  <a:pt x="28879" y="239903"/>
                </a:lnTo>
                <a:lnTo>
                  <a:pt x="27292" y="246900"/>
                </a:lnTo>
                <a:lnTo>
                  <a:pt x="1485" y="252869"/>
                </a:lnTo>
                <a:lnTo>
                  <a:pt x="76" y="256654"/>
                </a:lnTo>
                <a:lnTo>
                  <a:pt x="0" y="270865"/>
                </a:lnTo>
                <a:lnTo>
                  <a:pt x="1485" y="274751"/>
                </a:lnTo>
                <a:lnTo>
                  <a:pt x="27533" y="280708"/>
                </a:lnTo>
                <a:lnTo>
                  <a:pt x="29298" y="287680"/>
                </a:lnTo>
                <a:lnTo>
                  <a:pt x="32092" y="294297"/>
                </a:lnTo>
                <a:lnTo>
                  <a:pt x="35750" y="300266"/>
                </a:lnTo>
                <a:lnTo>
                  <a:pt x="21526" y="323316"/>
                </a:lnTo>
                <a:lnTo>
                  <a:pt x="23139" y="327088"/>
                </a:lnTo>
                <a:lnTo>
                  <a:pt x="32791" y="337146"/>
                </a:lnTo>
                <a:lnTo>
                  <a:pt x="36487" y="338759"/>
                </a:lnTo>
                <a:lnTo>
                  <a:pt x="59258" y="323799"/>
                </a:lnTo>
                <a:lnTo>
                  <a:pt x="127106" y="323799"/>
                </a:lnTo>
                <a:lnTo>
                  <a:pt x="128892" y="322630"/>
                </a:lnTo>
                <a:lnTo>
                  <a:pt x="166855" y="322630"/>
                </a:lnTo>
                <a:lnTo>
                  <a:pt x="166966" y="322351"/>
                </a:lnTo>
                <a:lnTo>
                  <a:pt x="152031" y="297853"/>
                </a:lnTo>
                <a:lnTo>
                  <a:pt x="154651" y="293090"/>
                </a:lnTo>
                <a:lnTo>
                  <a:pt x="93167" y="293090"/>
                </a:lnTo>
                <a:lnTo>
                  <a:pt x="81941" y="290732"/>
                </a:lnTo>
                <a:lnTo>
                  <a:pt x="72774" y="284310"/>
                </a:lnTo>
                <a:lnTo>
                  <a:pt x="66592" y="274804"/>
                </a:lnTo>
                <a:lnTo>
                  <a:pt x="64325" y="263194"/>
                </a:lnTo>
                <a:lnTo>
                  <a:pt x="66592" y="251623"/>
                </a:lnTo>
                <a:lnTo>
                  <a:pt x="72774" y="242177"/>
                </a:lnTo>
                <a:lnTo>
                  <a:pt x="81941" y="235811"/>
                </a:lnTo>
                <a:lnTo>
                  <a:pt x="93167" y="233476"/>
                </a:lnTo>
                <a:lnTo>
                  <a:pt x="154763" y="233476"/>
                </a:lnTo>
                <a:lnTo>
                  <a:pt x="154457" y="232740"/>
                </a:lnTo>
                <a:lnTo>
                  <a:pt x="151180" y="227152"/>
                </a:lnTo>
                <a:lnTo>
                  <a:pt x="165829" y="203238"/>
                </a:lnTo>
                <a:lnTo>
                  <a:pt x="58191" y="203238"/>
                </a:lnTo>
                <a:lnTo>
                  <a:pt x="35496" y="188379"/>
                </a:lnTo>
                <a:close/>
              </a:path>
              <a:path w="317500" h="360045">
                <a:moveTo>
                  <a:pt x="166855" y="322630"/>
                </a:moveTo>
                <a:lnTo>
                  <a:pt x="128892" y="322630"/>
                </a:lnTo>
                <a:lnTo>
                  <a:pt x="152031" y="337781"/>
                </a:lnTo>
                <a:lnTo>
                  <a:pt x="155676" y="336194"/>
                </a:lnTo>
                <a:lnTo>
                  <a:pt x="160591" y="331165"/>
                </a:lnTo>
                <a:lnTo>
                  <a:pt x="165468" y="326110"/>
                </a:lnTo>
                <a:lnTo>
                  <a:pt x="166855" y="322630"/>
                </a:lnTo>
                <a:close/>
              </a:path>
              <a:path w="317500" h="360045">
                <a:moveTo>
                  <a:pt x="154763" y="233476"/>
                </a:moveTo>
                <a:lnTo>
                  <a:pt x="93167" y="233476"/>
                </a:lnTo>
                <a:lnTo>
                  <a:pt x="104368" y="235811"/>
                </a:lnTo>
                <a:lnTo>
                  <a:pt x="113534" y="242177"/>
                </a:lnTo>
                <a:lnTo>
                  <a:pt x="119724" y="251623"/>
                </a:lnTo>
                <a:lnTo>
                  <a:pt x="121996" y="263194"/>
                </a:lnTo>
                <a:lnTo>
                  <a:pt x="119724" y="274804"/>
                </a:lnTo>
                <a:lnTo>
                  <a:pt x="113534" y="284310"/>
                </a:lnTo>
                <a:lnTo>
                  <a:pt x="104368" y="290732"/>
                </a:lnTo>
                <a:lnTo>
                  <a:pt x="93167" y="293090"/>
                </a:lnTo>
                <a:lnTo>
                  <a:pt x="154651" y="293090"/>
                </a:lnTo>
                <a:lnTo>
                  <a:pt x="155105" y="292265"/>
                </a:lnTo>
                <a:lnTo>
                  <a:pt x="157505" y="286092"/>
                </a:lnTo>
                <a:lnTo>
                  <a:pt x="158978" y="279628"/>
                </a:lnTo>
                <a:lnTo>
                  <a:pt x="186105" y="273354"/>
                </a:lnTo>
                <a:lnTo>
                  <a:pt x="187534" y="269671"/>
                </a:lnTo>
                <a:lnTo>
                  <a:pt x="187604" y="255270"/>
                </a:lnTo>
                <a:lnTo>
                  <a:pt x="186105" y="251536"/>
                </a:lnTo>
                <a:lnTo>
                  <a:pt x="158623" y="245148"/>
                </a:lnTo>
                <a:lnTo>
                  <a:pt x="156946" y="238734"/>
                </a:lnTo>
                <a:lnTo>
                  <a:pt x="154763" y="233476"/>
                </a:lnTo>
                <a:close/>
              </a:path>
              <a:path w="317500" h="360045">
                <a:moveTo>
                  <a:pt x="204419" y="121462"/>
                </a:moveTo>
                <a:lnTo>
                  <a:pt x="156845" y="169151"/>
                </a:lnTo>
                <a:lnTo>
                  <a:pt x="247053" y="259664"/>
                </a:lnTo>
                <a:lnTo>
                  <a:pt x="258235" y="267133"/>
                </a:lnTo>
                <a:lnTo>
                  <a:pt x="270916" y="269671"/>
                </a:lnTo>
                <a:lnTo>
                  <a:pt x="283596" y="267247"/>
                </a:lnTo>
                <a:lnTo>
                  <a:pt x="294779" y="259829"/>
                </a:lnTo>
                <a:lnTo>
                  <a:pt x="302202" y="248630"/>
                </a:lnTo>
                <a:lnTo>
                  <a:pt x="302232" y="248475"/>
                </a:lnTo>
                <a:lnTo>
                  <a:pt x="265950" y="248475"/>
                </a:lnTo>
                <a:lnTo>
                  <a:pt x="260578" y="243103"/>
                </a:lnTo>
                <a:lnTo>
                  <a:pt x="260578" y="229920"/>
                </a:lnTo>
                <a:lnTo>
                  <a:pt x="265950" y="224548"/>
                </a:lnTo>
                <a:lnTo>
                  <a:pt x="302469" y="224548"/>
                </a:lnTo>
                <a:lnTo>
                  <a:pt x="302202" y="223174"/>
                </a:lnTo>
                <a:lnTo>
                  <a:pt x="294779" y="211975"/>
                </a:lnTo>
                <a:lnTo>
                  <a:pt x="204419" y="121462"/>
                </a:lnTo>
                <a:close/>
              </a:path>
              <a:path w="317500" h="360045">
                <a:moveTo>
                  <a:pt x="302469" y="224548"/>
                </a:moveTo>
                <a:lnTo>
                  <a:pt x="279133" y="224548"/>
                </a:lnTo>
                <a:lnTo>
                  <a:pt x="284530" y="229920"/>
                </a:lnTo>
                <a:lnTo>
                  <a:pt x="284480" y="243103"/>
                </a:lnTo>
                <a:lnTo>
                  <a:pt x="279133" y="248475"/>
                </a:lnTo>
                <a:lnTo>
                  <a:pt x="302232" y="248475"/>
                </a:lnTo>
                <a:lnTo>
                  <a:pt x="304555" y="236524"/>
                </a:lnTo>
                <a:lnTo>
                  <a:pt x="304658" y="235811"/>
                </a:lnTo>
                <a:lnTo>
                  <a:pt x="302469" y="224548"/>
                </a:lnTo>
                <a:close/>
              </a:path>
              <a:path w="317500" h="360045">
                <a:moveTo>
                  <a:pt x="100037" y="166154"/>
                </a:moveTo>
                <a:lnTo>
                  <a:pt x="86271" y="166154"/>
                </a:lnTo>
                <a:lnTo>
                  <a:pt x="82600" y="167703"/>
                </a:lnTo>
                <a:lnTo>
                  <a:pt x="76593" y="195326"/>
                </a:lnTo>
                <a:lnTo>
                  <a:pt x="70027" y="197027"/>
                </a:lnTo>
                <a:lnTo>
                  <a:pt x="63842" y="199758"/>
                </a:lnTo>
                <a:lnTo>
                  <a:pt x="58191" y="203238"/>
                </a:lnTo>
                <a:lnTo>
                  <a:pt x="165829" y="203238"/>
                </a:lnTo>
                <a:lnTo>
                  <a:pt x="166039" y="202895"/>
                </a:lnTo>
                <a:lnTo>
                  <a:pt x="127520" y="202895"/>
                </a:lnTo>
                <a:lnTo>
                  <a:pt x="122034" y="199567"/>
                </a:lnTo>
                <a:lnTo>
                  <a:pt x="116065" y="196977"/>
                </a:lnTo>
                <a:lnTo>
                  <a:pt x="109689" y="195326"/>
                </a:lnTo>
                <a:lnTo>
                  <a:pt x="103682" y="167703"/>
                </a:lnTo>
                <a:lnTo>
                  <a:pt x="100037" y="166154"/>
                </a:lnTo>
                <a:close/>
              </a:path>
              <a:path w="317500" h="360045">
                <a:moveTo>
                  <a:pt x="151130" y="187426"/>
                </a:moveTo>
                <a:lnTo>
                  <a:pt x="127520" y="202895"/>
                </a:lnTo>
                <a:lnTo>
                  <a:pt x="166039" y="202895"/>
                </a:lnTo>
                <a:lnTo>
                  <a:pt x="164528" y="199161"/>
                </a:lnTo>
                <a:lnTo>
                  <a:pt x="154825" y="189052"/>
                </a:lnTo>
                <a:lnTo>
                  <a:pt x="151130" y="187426"/>
                </a:lnTo>
                <a:close/>
              </a:path>
              <a:path w="317500" h="360045">
                <a:moveTo>
                  <a:pt x="42075" y="56591"/>
                </a:moveTo>
                <a:lnTo>
                  <a:pt x="36093" y="59880"/>
                </a:lnTo>
                <a:lnTo>
                  <a:pt x="35674" y="67729"/>
                </a:lnTo>
                <a:lnTo>
                  <a:pt x="35611" y="84466"/>
                </a:lnTo>
                <a:lnTo>
                  <a:pt x="39201" y="100850"/>
                </a:lnTo>
                <a:lnTo>
                  <a:pt x="69458" y="139958"/>
                </a:lnTo>
                <a:lnTo>
                  <a:pt x="111899" y="152488"/>
                </a:lnTo>
                <a:lnTo>
                  <a:pt x="123975" y="153080"/>
                </a:lnTo>
                <a:lnTo>
                  <a:pt x="133665" y="154905"/>
                </a:lnTo>
                <a:lnTo>
                  <a:pt x="142115" y="158096"/>
                </a:lnTo>
                <a:lnTo>
                  <a:pt x="150469" y="162788"/>
                </a:lnTo>
                <a:lnTo>
                  <a:pt x="198170" y="115087"/>
                </a:lnTo>
                <a:lnTo>
                  <a:pt x="193433" y="106818"/>
                </a:lnTo>
                <a:lnTo>
                  <a:pt x="190142" y="98628"/>
                </a:lnTo>
                <a:lnTo>
                  <a:pt x="84162" y="98628"/>
                </a:lnTo>
                <a:lnTo>
                  <a:pt x="79285" y="93713"/>
                </a:lnTo>
                <a:lnTo>
                  <a:pt x="42075" y="56591"/>
                </a:lnTo>
                <a:close/>
              </a:path>
              <a:path w="317500" h="360045">
                <a:moveTo>
                  <a:pt x="294260" y="103251"/>
                </a:moveTo>
                <a:lnTo>
                  <a:pt x="225844" y="103251"/>
                </a:lnTo>
                <a:lnTo>
                  <a:pt x="228498" y="106629"/>
                </a:lnTo>
                <a:lnTo>
                  <a:pt x="231482" y="109550"/>
                </a:lnTo>
                <a:lnTo>
                  <a:pt x="234823" y="111988"/>
                </a:lnTo>
                <a:lnTo>
                  <a:pt x="231851" y="129362"/>
                </a:lnTo>
                <a:lnTo>
                  <a:pt x="233667" y="131102"/>
                </a:lnTo>
                <a:lnTo>
                  <a:pt x="237731" y="132842"/>
                </a:lnTo>
                <a:lnTo>
                  <a:pt x="241795" y="134531"/>
                </a:lnTo>
                <a:lnTo>
                  <a:pt x="244297" y="134531"/>
                </a:lnTo>
                <a:lnTo>
                  <a:pt x="254622" y="119773"/>
                </a:lnTo>
                <a:lnTo>
                  <a:pt x="265482" y="119773"/>
                </a:lnTo>
                <a:lnTo>
                  <a:pt x="266725" y="119570"/>
                </a:lnTo>
                <a:lnTo>
                  <a:pt x="287811" y="119570"/>
                </a:lnTo>
                <a:lnTo>
                  <a:pt x="286346" y="111137"/>
                </a:lnTo>
                <a:lnTo>
                  <a:pt x="289521" y="108661"/>
                </a:lnTo>
                <a:lnTo>
                  <a:pt x="292417" y="105689"/>
                </a:lnTo>
                <a:lnTo>
                  <a:pt x="294260" y="103251"/>
                </a:lnTo>
                <a:close/>
              </a:path>
              <a:path w="317500" h="360045">
                <a:moveTo>
                  <a:pt x="287811" y="119570"/>
                </a:moveTo>
                <a:lnTo>
                  <a:pt x="266725" y="119570"/>
                </a:lnTo>
                <a:lnTo>
                  <a:pt x="276948" y="134226"/>
                </a:lnTo>
                <a:lnTo>
                  <a:pt x="279450" y="134162"/>
                </a:lnTo>
                <a:lnTo>
                  <a:pt x="283540" y="132461"/>
                </a:lnTo>
                <a:lnTo>
                  <a:pt x="287642" y="130797"/>
                </a:lnTo>
                <a:lnTo>
                  <a:pt x="289445" y="128981"/>
                </a:lnTo>
                <a:lnTo>
                  <a:pt x="287811" y="119570"/>
                </a:lnTo>
                <a:close/>
              </a:path>
              <a:path w="317500" h="360045">
                <a:moveTo>
                  <a:pt x="265482" y="119773"/>
                </a:moveTo>
                <a:lnTo>
                  <a:pt x="254622" y="119773"/>
                </a:lnTo>
                <a:lnTo>
                  <a:pt x="258635" y="120319"/>
                </a:lnTo>
                <a:lnTo>
                  <a:pt x="262686" y="120230"/>
                </a:lnTo>
                <a:lnTo>
                  <a:pt x="265482" y="119773"/>
                </a:lnTo>
                <a:close/>
              </a:path>
              <a:path w="317500" h="360045">
                <a:moveTo>
                  <a:pt x="208267" y="48387"/>
                </a:moveTo>
                <a:lnTo>
                  <a:pt x="206476" y="50190"/>
                </a:lnTo>
                <a:lnTo>
                  <a:pt x="204812" y="54267"/>
                </a:lnTo>
                <a:lnTo>
                  <a:pt x="203098" y="58369"/>
                </a:lnTo>
                <a:lnTo>
                  <a:pt x="203098" y="60921"/>
                </a:lnTo>
                <a:lnTo>
                  <a:pt x="217170" y="70929"/>
                </a:lnTo>
                <a:lnTo>
                  <a:pt x="216720" y="74396"/>
                </a:lnTo>
                <a:lnTo>
                  <a:pt x="216674" y="79502"/>
                </a:lnTo>
                <a:lnTo>
                  <a:pt x="217411" y="83832"/>
                </a:lnTo>
                <a:lnTo>
                  <a:pt x="203474" y="93713"/>
                </a:lnTo>
                <a:lnTo>
                  <a:pt x="203454" y="96329"/>
                </a:lnTo>
                <a:lnTo>
                  <a:pt x="205130" y="100393"/>
                </a:lnTo>
                <a:lnTo>
                  <a:pt x="206768" y="104508"/>
                </a:lnTo>
                <a:lnTo>
                  <a:pt x="208559" y="106324"/>
                </a:lnTo>
                <a:lnTo>
                  <a:pt x="225844" y="103251"/>
                </a:lnTo>
                <a:lnTo>
                  <a:pt x="294260" y="103251"/>
                </a:lnTo>
                <a:lnTo>
                  <a:pt x="294855" y="102463"/>
                </a:lnTo>
                <a:lnTo>
                  <a:pt x="314537" y="102463"/>
                </a:lnTo>
                <a:lnTo>
                  <a:pt x="316160" y="98540"/>
                </a:lnTo>
                <a:lnTo>
                  <a:pt x="317423" y="95554"/>
                </a:lnTo>
                <a:lnTo>
                  <a:pt x="317423" y="95136"/>
                </a:lnTo>
                <a:lnTo>
                  <a:pt x="259902" y="95136"/>
                </a:lnTo>
                <a:lnTo>
                  <a:pt x="252957" y="93713"/>
                </a:lnTo>
                <a:lnTo>
                  <a:pt x="247101" y="89802"/>
                </a:lnTo>
                <a:lnTo>
                  <a:pt x="243039" y="83667"/>
                </a:lnTo>
                <a:lnTo>
                  <a:pt x="241627" y="76450"/>
                </a:lnTo>
                <a:lnTo>
                  <a:pt x="243025" y="69491"/>
                </a:lnTo>
                <a:lnTo>
                  <a:pt x="246917" y="63565"/>
                </a:lnTo>
                <a:lnTo>
                  <a:pt x="252984" y="59448"/>
                </a:lnTo>
                <a:lnTo>
                  <a:pt x="260164" y="58045"/>
                </a:lnTo>
                <a:lnTo>
                  <a:pt x="317085" y="58045"/>
                </a:lnTo>
                <a:lnTo>
                  <a:pt x="317080" y="57594"/>
                </a:lnTo>
                <a:lnTo>
                  <a:pt x="315391" y="53530"/>
                </a:lnTo>
                <a:lnTo>
                  <a:pt x="314485" y="51282"/>
                </a:lnTo>
                <a:lnTo>
                  <a:pt x="224878" y="51282"/>
                </a:lnTo>
                <a:lnTo>
                  <a:pt x="208267" y="48387"/>
                </a:lnTo>
                <a:close/>
              </a:path>
              <a:path w="317500" h="360045">
                <a:moveTo>
                  <a:pt x="314537" y="102463"/>
                </a:moveTo>
                <a:lnTo>
                  <a:pt x="294855" y="102463"/>
                </a:lnTo>
                <a:lnTo>
                  <a:pt x="312267" y="105511"/>
                </a:lnTo>
                <a:lnTo>
                  <a:pt x="314032" y="103695"/>
                </a:lnTo>
                <a:lnTo>
                  <a:pt x="314537" y="102463"/>
                </a:lnTo>
                <a:close/>
              </a:path>
              <a:path w="317500" h="360045">
                <a:moveTo>
                  <a:pt x="109740" y="0"/>
                </a:moveTo>
                <a:lnTo>
                  <a:pt x="93141" y="8521"/>
                </a:lnTo>
                <a:lnTo>
                  <a:pt x="133654" y="49060"/>
                </a:lnTo>
                <a:lnTo>
                  <a:pt x="133629" y="57162"/>
                </a:lnTo>
                <a:lnTo>
                  <a:pt x="96965" y="93764"/>
                </a:lnTo>
                <a:lnTo>
                  <a:pt x="92125" y="98628"/>
                </a:lnTo>
                <a:lnTo>
                  <a:pt x="190142" y="98628"/>
                </a:lnTo>
                <a:lnTo>
                  <a:pt x="188146" y="89018"/>
                </a:lnTo>
                <a:lnTo>
                  <a:pt x="182008" y="47894"/>
                </a:lnTo>
                <a:lnTo>
                  <a:pt x="153445" y="12678"/>
                </a:lnTo>
                <a:lnTo>
                  <a:pt x="112471" y="38"/>
                </a:lnTo>
                <a:lnTo>
                  <a:pt x="109740" y="0"/>
                </a:lnTo>
                <a:close/>
              </a:path>
              <a:path w="317500" h="360045">
                <a:moveTo>
                  <a:pt x="317085" y="58045"/>
                </a:moveTo>
                <a:lnTo>
                  <a:pt x="260164" y="58045"/>
                </a:lnTo>
                <a:lnTo>
                  <a:pt x="267090" y="59470"/>
                </a:lnTo>
                <a:lnTo>
                  <a:pt x="272982" y="63406"/>
                </a:lnTo>
                <a:lnTo>
                  <a:pt x="277063" y="69532"/>
                </a:lnTo>
                <a:lnTo>
                  <a:pt x="278417" y="76450"/>
                </a:lnTo>
                <a:lnTo>
                  <a:pt x="278418" y="77012"/>
                </a:lnTo>
                <a:lnTo>
                  <a:pt x="277074" y="83667"/>
                </a:lnTo>
                <a:lnTo>
                  <a:pt x="273169" y="89606"/>
                </a:lnTo>
                <a:lnTo>
                  <a:pt x="267093" y="93713"/>
                </a:lnTo>
                <a:lnTo>
                  <a:pt x="259902" y="95136"/>
                </a:lnTo>
                <a:lnTo>
                  <a:pt x="317423" y="95136"/>
                </a:lnTo>
                <a:lnTo>
                  <a:pt x="317423" y="92989"/>
                </a:lnTo>
                <a:lnTo>
                  <a:pt x="302844" y="82664"/>
                </a:lnTo>
                <a:lnTo>
                  <a:pt x="303364" y="78600"/>
                </a:lnTo>
                <a:lnTo>
                  <a:pt x="303415" y="74396"/>
                </a:lnTo>
                <a:lnTo>
                  <a:pt x="302793" y="70269"/>
                </a:lnTo>
                <a:lnTo>
                  <a:pt x="317106" y="60185"/>
                </a:lnTo>
                <a:lnTo>
                  <a:pt x="317085" y="58045"/>
                </a:lnTo>
                <a:close/>
              </a:path>
              <a:path w="317500" h="360045">
                <a:moveTo>
                  <a:pt x="243535" y="19723"/>
                </a:moveTo>
                <a:lnTo>
                  <a:pt x="241058" y="19786"/>
                </a:lnTo>
                <a:lnTo>
                  <a:pt x="232918" y="23126"/>
                </a:lnTo>
                <a:lnTo>
                  <a:pt x="231051" y="24917"/>
                </a:lnTo>
                <a:lnTo>
                  <a:pt x="234035" y="41821"/>
                </a:lnTo>
                <a:lnTo>
                  <a:pt x="230441" y="44513"/>
                </a:lnTo>
                <a:lnTo>
                  <a:pt x="227355" y="47777"/>
                </a:lnTo>
                <a:lnTo>
                  <a:pt x="224878" y="51282"/>
                </a:lnTo>
                <a:lnTo>
                  <a:pt x="314485" y="51282"/>
                </a:lnTo>
                <a:lnTo>
                  <a:pt x="314224" y="50634"/>
                </a:lnTo>
                <a:lnTo>
                  <a:pt x="294754" y="50634"/>
                </a:lnTo>
                <a:lnTo>
                  <a:pt x="292150" y="47117"/>
                </a:lnTo>
                <a:lnTo>
                  <a:pt x="289102" y="44069"/>
                </a:lnTo>
                <a:lnTo>
                  <a:pt x="285699" y="41579"/>
                </a:lnTo>
                <a:lnTo>
                  <a:pt x="287065" y="33616"/>
                </a:lnTo>
                <a:lnTo>
                  <a:pt x="253238" y="33616"/>
                </a:lnTo>
                <a:lnTo>
                  <a:pt x="243535" y="19723"/>
                </a:lnTo>
                <a:close/>
              </a:path>
              <a:path w="317500" h="360045">
                <a:moveTo>
                  <a:pt x="311950" y="47599"/>
                </a:moveTo>
                <a:lnTo>
                  <a:pt x="294754" y="50634"/>
                </a:lnTo>
                <a:lnTo>
                  <a:pt x="314224" y="50634"/>
                </a:lnTo>
                <a:lnTo>
                  <a:pt x="313728" y="49403"/>
                </a:lnTo>
                <a:lnTo>
                  <a:pt x="311950" y="47599"/>
                </a:lnTo>
                <a:close/>
              </a:path>
              <a:path w="317500" h="360045">
                <a:moveTo>
                  <a:pt x="262039" y="32931"/>
                </a:moveTo>
                <a:lnTo>
                  <a:pt x="257619" y="32931"/>
                </a:lnTo>
                <a:lnTo>
                  <a:pt x="253238" y="33616"/>
                </a:lnTo>
                <a:lnTo>
                  <a:pt x="287065" y="33616"/>
                </a:lnTo>
                <a:lnTo>
                  <a:pt x="266331" y="33566"/>
                </a:lnTo>
                <a:lnTo>
                  <a:pt x="262039" y="32931"/>
                </a:lnTo>
                <a:close/>
              </a:path>
              <a:path w="317500" h="360045">
                <a:moveTo>
                  <a:pt x="276199" y="19367"/>
                </a:moveTo>
                <a:lnTo>
                  <a:pt x="266331" y="33566"/>
                </a:lnTo>
                <a:lnTo>
                  <a:pt x="287073" y="33566"/>
                </a:lnTo>
                <a:lnTo>
                  <a:pt x="288607" y="24625"/>
                </a:lnTo>
                <a:lnTo>
                  <a:pt x="286842" y="22847"/>
                </a:lnTo>
                <a:lnTo>
                  <a:pt x="278701" y="19418"/>
                </a:lnTo>
                <a:lnTo>
                  <a:pt x="276199" y="193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70003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E30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04997" y="10197000"/>
            <a:ext cx="360045" cy="373380"/>
          </a:xfrm>
          <a:custGeom>
            <a:avLst/>
            <a:gdLst/>
            <a:ahLst/>
            <a:cxnLst/>
            <a:rect l="l" t="t" r="r" b="b"/>
            <a:pathLst>
              <a:path w="360045" h="373379">
                <a:moveTo>
                  <a:pt x="354241" y="0"/>
                </a:moveTo>
                <a:lnTo>
                  <a:pt x="5753" y="0"/>
                </a:lnTo>
                <a:lnTo>
                  <a:pt x="0" y="5753"/>
                </a:lnTo>
                <a:lnTo>
                  <a:pt x="0" y="367093"/>
                </a:lnTo>
                <a:lnTo>
                  <a:pt x="5753" y="372846"/>
                </a:lnTo>
                <a:lnTo>
                  <a:pt x="19951" y="372846"/>
                </a:lnTo>
                <a:lnTo>
                  <a:pt x="25717" y="367093"/>
                </a:lnTo>
                <a:lnTo>
                  <a:pt x="25717" y="25717"/>
                </a:lnTo>
                <a:lnTo>
                  <a:pt x="354241" y="25717"/>
                </a:lnTo>
                <a:lnTo>
                  <a:pt x="359994" y="19964"/>
                </a:lnTo>
                <a:lnTo>
                  <a:pt x="359994" y="5753"/>
                </a:lnTo>
                <a:lnTo>
                  <a:pt x="354241" y="0"/>
                </a:lnTo>
                <a:close/>
              </a:path>
              <a:path w="360045" h="373379">
                <a:moveTo>
                  <a:pt x="354241" y="334289"/>
                </a:moveTo>
                <a:lnTo>
                  <a:pt x="82892" y="334289"/>
                </a:lnTo>
                <a:lnTo>
                  <a:pt x="77152" y="340029"/>
                </a:lnTo>
                <a:lnTo>
                  <a:pt x="77152" y="354241"/>
                </a:lnTo>
                <a:lnTo>
                  <a:pt x="82892" y="359994"/>
                </a:lnTo>
                <a:lnTo>
                  <a:pt x="354241" y="359994"/>
                </a:lnTo>
                <a:lnTo>
                  <a:pt x="359994" y="354241"/>
                </a:lnTo>
                <a:lnTo>
                  <a:pt x="359994" y="340029"/>
                </a:lnTo>
                <a:lnTo>
                  <a:pt x="354241" y="334289"/>
                </a:lnTo>
                <a:close/>
              </a:path>
              <a:path w="360045" h="373379">
                <a:moveTo>
                  <a:pt x="314998" y="265569"/>
                </a:moveTo>
                <a:lnTo>
                  <a:pt x="302485" y="268095"/>
                </a:lnTo>
                <a:lnTo>
                  <a:pt x="292268" y="274981"/>
                </a:lnTo>
                <a:lnTo>
                  <a:pt x="285380" y="285195"/>
                </a:lnTo>
                <a:lnTo>
                  <a:pt x="282854" y="297700"/>
                </a:lnTo>
                <a:lnTo>
                  <a:pt x="285380" y="310228"/>
                </a:lnTo>
                <a:lnTo>
                  <a:pt x="292268" y="320452"/>
                </a:lnTo>
                <a:lnTo>
                  <a:pt x="302485" y="327343"/>
                </a:lnTo>
                <a:lnTo>
                  <a:pt x="314998" y="329869"/>
                </a:lnTo>
                <a:lnTo>
                  <a:pt x="327510" y="327343"/>
                </a:lnTo>
                <a:lnTo>
                  <a:pt x="337727" y="320452"/>
                </a:lnTo>
                <a:lnTo>
                  <a:pt x="344616" y="310228"/>
                </a:lnTo>
                <a:lnTo>
                  <a:pt x="347141" y="297700"/>
                </a:lnTo>
                <a:lnTo>
                  <a:pt x="344616" y="285195"/>
                </a:lnTo>
                <a:lnTo>
                  <a:pt x="337727" y="274981"/>
                </a:lnTo>
                <a:lnTo>
                  <a:pt x="327510" y="268095"/>
                </a:lnTo>
                <a:lnTo>
                  <a:pt x="314998" y="265569"/>
                </a:lnTo>
                <a:close/>
              </a:path>
              <a:path w="360045" h="373379">
                <a:moveTo>
                  <a:pt x="242354" y="255854"/>
                </a:moveTo>
                <a:lnTo>
                  <a:pt x="113779" y="255854"/>
                </a:lnTo>
                <a:lnTo>
                  <a:pt x="99532" y="258737"/>
                </a:lnTo>
                <a:lnTo>
                  <a:pt x="87888" y="266596"/>
                </a:lnTo>
                <a:lnTo>
                  <a:pt x="80034" y="278244"/>
                </a:lnTo>
                <a:lnTo>
                  <a:pt x="77152" y="292493"/>
                </a:lnTo>
                <a:lnTo>
                  <a:pt x="80034" y="306744"/>
                </a:lnTo>
                <a:lnTo>
                  <a:pt x="87888" y="318396"/>
                </a:lnTo>
                <a:lnTo>
                  <a:pt x="99532" y="326260"/>
                </a:lnTo>
                <a:lnTo>
                  <a:pt x="113779" y="329145"/>
                </a:lnTo>
                <a:lnTo>
                  <a:pt x="119811" y="329145"/>
                </a:lnTo>
                <a:lnTo>
                  <a:pt x="124701" y="324230"/>
                </a:lnTo>
                <a:lnTo>
                  <a:pt x="124701" y="312178"/>
                </a:lnTo>
                <a:lnTo>
                  <a:pt x="119811" y="307276"/>
                </a:lnTo>
                <a:lnTo>
                  <a:pt x="105625" y="307276"/>
                </a:lnTo>
                <a:lnTo>
                  <a:pt x="98983" y="300647"/>
                </a:lnTo>
                <a:lnTo>
                  <a:pt x="98983" y="284340"/>
                </a:lnTo>
                <a:lnTo>
                  <a:pt x="105625" y="277710"/>
                </a:lnTo>
                <a:lnTo>
                  <a:pt x="275751" y="277710"/>
                </a:lnTo>
                <a:lnTo>
                  <a:pt x="268255" y="266596"/>
                </a:lnTo>
                <a:lnTo>
                  <a:pt x="256608" y="258737"/>
                </a:lnTo>
                <a:lnTo>
                  <a:pt x="242354" y="255854"/>
                </a:lnTo>
                <a:close/>
              </a:path>
              <a:path w="360045" h="373379">
                <a:moveTo>
                  <a:pt x="232333" y="281571"/>
                </a:moveTo>
                <a:lnTo>
                  <a:pt x="155575" y="281571"/>
                </a:lnTo>
                <a:lnTo>
                  <a:pt x="146323" y="283443"/>
                </a:lnTo>
                <a:lnTo>
                  <a:pt x="138761" y="288543"/>
                </a:lnTo>
                <a:lnTo>
                  <a:pt x="133659" y="296102"/>
                </a:lnTo>
                <a:lnTo>
                  <a:pt x="131787" y="305346"/>
                </a:lnTo>
                <a:lnTo>
                  <a:pt x="133659" y="314599"/>
                </a:lnTo>
                <a:lnTo>
                  <a:pt x="138761" y="322165"/>
                </a:lnTo>
                <a:lnTo>
                  <a:pt x="146323" y="327272"/>
                </a:lnTo>
                <a:lnTo>
                  <a:pt x="155575" y="329145"/>
                </a:lnTo>
                <a:lnTo>
                  <a:pt x="242354" y="329145"/>
                </a:lnTo>
                <a:lnTo>
                  <a:pt x="256608" y="326260"/>
                </a:lnTo>
                <a:lnTo>
                  <a:pt x="268255" y="318396"/>
                </a:lnTo>
                <a:lnTo>
                  <a:pt x="275753" y="307276"/>
                </a:lnTo>
                <a:lnTo>
                  <a:pt x="154520" y="307276"/>
                </a:lnTo>
                <a:lnTo>
                  <a:pt x="153619" y="306400"/>
                </a:lnTo>
                <a:lnTo>
                  <a:pt x="153619" y="304279"/>
                </a:lnTo>
                <a:lnTo>
                  <a:pt x="154520" y="303428"/>
                </a:lnTo>
                <a:lnTo>
                  <a:pt x="232333" y="303428"/>
                </a:lnTo>
                <a:lnTo>
                  <a:pt x="237197" y="298538"/>
                </a:lnTo>
                <a:lnTo>
                  <a:pt x="237197" y="286461"/>
                </a:lnTo>
                <a:lnTo>
                  <a:pt x="232333" y="281571"/>
                </a:lnTo>
                <a:close/>
              </a:path>
              <a:path w="360045" h="373379">
                <a:moveTo>
                  <a:pt x="275751" y="277710"/>
                </a:moveTo>
                <a:lnTo>
                  <a:pt x="250507" y="277710"/>
                </a:lnTo>
                <a:lnTo>
                  <a:pt x="257149" y="284340"/>
                </a:lnTo>
                <a:lnTo>
                  <a:pt x="257149" y="300647"/>
                </a:lnTo>
                <a:lnTo>
                  <a:pt x="250507" y="307276"/>
                </a:lnTo>
                <a:lnTo>
                  <a:pt x="275753" y="307276"/>
                </a:lnTo>
                <a:lnTo>
                  <a:pt x="276111" y="306744"/>
                </a:lnTo>
                <a:lnTo>
                  <a:pt x="278993" y="292493"/>
                </a:lnTo>
                <a:lnTo>
                  <a:pt x="276111" y="278244"/>
                </a:lnTo>
                <a:lnTo>
                  <a:pt x="275751" y="277710"/>
                </a:lnTo>
                <a:close/>
              </a:path>
              <a:path w="360045" h="373379">
                <a:moveTo>
                  <a:pt x="93306" y="203009"/>
                </a:moveTo>
                <a:lnTo>
                  <a:pt x="87617" y="205320"/>
                </a:lnTo>
                <a:lnTo>
                  <a:pt x="85547" y="210223"/>
                </a:lnTo>
                <a:lnTo>
                  <a:pt x="83439" y="215112"/>
                </a:lnTo>
                <a:lnTo>
                  <a:pt x="134318" y="236499"/>
                </a:lnTo>
                <a:lnTo>
                  <a:pt x="179997" y="241071"/>
                </a:lnTo>
                <a:lnTo>
                  <a:pt x="203037" y="239924"/>
                </a:lnTo>
                <a:lnTo>
                  <a:pt x="225663" y="236494"/>
                </a:lnTo>
                <a:lnTo>
                  <a:pt x="247798" y="230800"/>
                </a:lnTo>
                <a:lnTo>
                  <a:pt x="269367" y="222859"/>
                </a:lnTo>
                <a:lnTo>
                  <a:pt x="272083" y="221705"/>
                </a:lnTo>
                <a:lnTo>
                  <a:pt x="179992" y="221705"/>
                </a:lnTo>
                <a:lnTo>
                  <a:pt x="138336" y="217556"/>
                </a:lnTo>
                <a:lnTo>
                  <a:pt x="98183" y="205117"/>
                </a:lnTo>
                <a:lnTo>
                  <a:pt x="93306" y="203009"/>
                </a:lnTo>
                <a:close/>
              </a:path>
              <a:path w="360045" h="373379">
                <a:moveTo>
                  <a:pt x="266649" y="203047"/>
                </a:moveTo>
                <a:lnTo>
                  <a:pt x="261810" y="205117"/>
                </a:lnTo>
                <a:lnTo>
                  <a:pt x="221650" y="217560"/>
                </a:lnTo>
                <a:lnTo>
                  <a:pt x="179992" y="221705"/>
                </a:lnTo>
                <a:lnTo>
                  <a:pt x="272083" y="221705"/>
                </a:lnTo>
                <a:lnTo>
                  <a:pt x="274269" y="220776"/>
                </a:lnTo>
                <a:lnTo>
                  <a:pt x="276555" y="215099"/>
                </a:lnTo>
                <a:lnTo>
                  <a:pt x="272364" y="205308"/>
                </a:lnTo>
                <a:lnTo>
                  <a:pt x="266649" y="203047"/>
                </a:lnTo>
                <a:close/>
              </a:path>
              <a:path w="360045" h="373379">
                <a:moveTo>
                  <a:pt x="105270" y="173151"/>
                </a:moveTo>
                <a:lnTo>
                  <a:pt x="99593" y="175386"/>
                </a:lnTo>
                <a:lnTo>
                  <a:pt x="95389" y="185191"/>
                </a:lnTo>
                <a:lnTo>
                  <a:pt x="97637" y="190855"/>
                </a:lnTo>
                <a:lnTo>
                  <a:pt x="140425" y="204911"/>
                </a:lnTo>
                <a:lnTo>
                  <a:pt x="179997" y="208914"/>
                </a:lnTo>
                <a:lnTo>
                  <a:pt x="199959" y="207912"/>
                </a:lnTo>
                <a:lnTo>
                  <a:pt x="238750" y="199924"/>
                </a:lnTo>
                <a:lnTo>
                  <a:pt x="262840" y="189574"/>
                </a:lnTo>
                <a:lnTo>
                  <a:pt x="179998" y="189574"/>
                </a:lnTo>
                <a:lnTo>
                  <a:pt x="144438" y="185991"/>
                </a:lnTo>
                <a:lnTo>
                  <a:pt x="110130" y="175247"/>
                </a:lnTo>
                <a:lnTo>
                  <a:pt x="105270" y="173151"/>
                </a:lnTo>
                <a:close/>
              </a:path>
              <a:path w="360045" h="373379">
                <a:moveTo>
                  <a:pt x="254685" y="173164"/>
                </a:moveTo>
                <a:lnTo>
                  <a:pt x="249768" y="175259"/>
                </a:lnTo>
                <a:lnTo>
                  <a:pt x="215484" y="185996"/>
                </a:lnTo>
                <a:lnTo>
                  <a:pt x="179998" y="189574"/>
                </a:lnTo>
                <a:lnTo>
                  <a:pt x="262840" y="189574"/>
                </a:lnTo>
                <a:lnTo>
                  <a:pt x="264604" y="185178"/>
                </a:lnTo>
                <a:lnTo>
                  <a:pt x="260388" y="175374"/>
                </a:lnTo>
                <a:lnTo>
                  <a:pt x="254685" y="173164"/>
                </a:lnTo>
                <a:close/>
              </a:path>
              <a:path w="360045" h="373379">
                <a:moveTo>
                  <a:pt x="117284" y="143243"/>
                </a:moveTo>
                <a:lnTo>
                  <a:pt x="111594" y="145491"/>
                </a:lnTo>
                <a:lnTo>
                  <a:pt x="107327" y="155244"/>
                </a:lnTo>
                <a:lnTo>
                  <a:pt x="109562" y="160934"/>
                </a:lnTo>
                <a:lnTo>
                  <a:pt x="146532" y="173334"/>
                </a:lnTo>
                <a:lnTo>
                  <a:pt x="179997" y="176783"/>
                </a:lnTo>
                <a:lnTo>
                  <a:pt x="196875" y="175919"/>
                </a:lnTo>
                <a:lnTo>
                  <a:pt x="245541" y="163055"/>
                </a:lnTo>
                <a:lnTo>
                  <a:pt x="251793" y="157433"/>
                </a:lnTo>
                <a:lnTo>
                  <a:pt x="180000" y="157433"/>
                </a:lnTo>
                <a:lnTo>
                  <a:pt x="150574" y="154421"/>
                </a:lnTo>
                <a:lnTo>
                  <a:pt x="122174" y="145389"/>
                </a:lnTo>
                <a:lnTo>
                  <a:pt x="117284" y="143243"/>
                </a:lnTo>
                <a:close/>
              </a:path>
              <a:path w="360045" h="373379">
                <a:moveTo>
                  <a:pt x="242697" y="143255"/>
                </a:moveTo>
                <a:lnTo>
                  <a:pt x="237807" y="145389"/>
                </a:lnTo>
                <a:lnTo>
                  <a:pt x="209375" y="154424"/>
                </a:lnTo>
                <a:lnTo>
                  <a:pt x="180000" y="157433"/>
                </a:lnTo>
                <a:lnTo>
                  <a:pt x="251793" y="157433"/>
                </a:lnTo>
                <a:lnTo>
                  <a:pt x="252653" y="155244"/>
                </a:lnTo>
                <a:lnTo>
                  <a:pt x="250507" y="150367"/>
                </a:lnTo>
                <a:lnTo>
                  <a:pt x="248386" y="145478"/>
                </a:lnTo>
                <a:lnTo>
                  <a:pt x="242697" y="143255"/>
                </a:lnTo>
                <a:close/>
              </a:path>
              <a:path w="360045" h="373379">
                <a:moveTo>
                  <a:pt x="121475" y="25717"/>
                </a:moveTo>
                <a:lnTo>
                  <a:pt x="92354" y="25717"/>
                </a:lnTo>
                <a:lnTo>
                  <a:pt x="90932" y="29743"/>
                </a:lnTo>
                <a:lnTo>
                  <a:pt x="90017" y="34035"/>
                </a:lnTo>
                <a:lnTo>
                  <a:pt x="90017" y="38569"/>
                </a:lnTo>
                <a:lnTo>
                  <a:pt x="93050" y="53565"/>
                </a:lnTo>
                <a:lnTo>
                  <a:pt x="101317" y="65827"/>
                </a:lnTo>
                <a:lnTo>
                  <a:pt x="113570" y="74102"/>
                </a:lnTo>
                <a:lnTo>
                  <a:pt x="128562" y="77139"/>
                </a:lnTo>
                <a:lnTo>
                  <a:pt x="135305" y="77139"/>
                </a:lnTo>
                <a:lnTo>
                  <a:pt x="115049" y="127749"/>
                </a:lnTo>
                <a:lnTo>
                  <a:pt x="115531" y="132232"/>
                </a:lnTo>
                <a:lnTo>
                  <a:pt x="120307" y="139306"/>
                </a:lnTo>
                <a:lnTo>
                  <a:pt x="124307" y="141414"/>
                </a:lnTo>
                <a:lnTo>
                  <a:pt x="231597" y="141427"/>
                </a:lnTo>
                <a:lnTo>
                  <a:pt x="238772" y="141414"/>
                </a:lnTo>
                <a:lnTo>
                  <a:pt x="244538" y="135674"/>
                </a:lnTo>
                <a:lnTo>
                  <a:pt x="244538" y="125996"/>
                </a:lnTo>
                <a:lnTo>
                  <a:pt x="243789" y="123596"/>
                </a:lnTo>
                <a:lnTo>
                  <a:pt x="242468" y="121589"/>
                </a:lnTo>
                <a:lnTo>
                  <a:pt x="240112" y="115696"/>
                </a:lnTo>
                <a:lnTo>
                  <a:pt x="147561" y="115696"/>
                </a:lnTo>
                <a:lnTo>
                  <a:pt x="167805" y="65100"/>
                </a:lnTo>
                <a:lnTo>
                  <a:pt x="167335" y="60617"/>
                </a:lnTo>
                <a:lnTo>
                  <a:pt x="164934" y="57061"/>
                </a:lnTo>
                <a:lnTo>
                  <a:pt x="162509" y="53543"/>
                </a:lnTo>
                <a:lnTo>
                  <a:pt x="158559" y="51434"/>
                </a:lnTo>
                <a:lnTo>
                  <a:pt x="121475" y="51434"/>
                </a:lnTo>
                <a:lnTo>
                  <a:pt x="115709" y="45643"/>
                </a:lnTo>
                <a:lnTo>
                  <a:pt x="115709" y="31483"/>
                </a:lnTo>
                <a:lnTo>
                  <a:pt x="121475" y="25717"/>
                </a:lnTo>
                <a:close/>
              </a:path>
              <a:path w="360045" h="373379">
                <a:moveTo>
                  <a:pt x="267627" y="25717"/>
                </a:moveTo>
                <a:lnTo>
                  <a:pt x="238518" y="25717"/>
                </a:lnTo>
                <a:lnTo>
                  <a:pt x="244284" y="31483"/>
                </a:lnTo>
                <a:lnTo>
                  <a:pt x="244284" y="45643"/>
                </a:lnTo>
                <a:lnTo>
                  <a:pt x="238518" y="51434"/>
                </a:lnTo>
                <a:lnTo>
                  <a:pt x="201447" y="51434"/>
                </a:lnTo>
                <a:lnTo>
                  <a:pt x="197444" y="53565"/>
                </a:lnTo>
                <a:lnTo>
                  <a:pt x="192671" y="60617"/>
                </a:lnTo>
                <a:lnTo>
                  <a:pt x="192176" y="65100"/>
                </a:lnTo>
                <a:lnTo>
                  <a:pt x="212445" y="115696"/>
                </a:lnTo>
                <a:lnTo>
                  <a:pt x="240112" y="115696"/>
                </a:lnTo>
                <a:lnTo>
                  <a:pt x="224701" y="77139"/>
                </a:lnTo>
                <a:lnTo>
                  <a:pt x="231444" y="77139"/>
                </a:lnTo>
                <a:lnTo>
                  <a:pt x="246436" y="74102"/>
                </a:lnTo>
                <a:lnTo>
                  <a:pt x="258689" y="65827"/>
                </a:lnTo>
                <a:lnTo>
                  <a:pt x="266960" y="53543"/>
                </a:lnTo>
                <a:lnTo>
                  <a:pt x="269989" y="38569"/>
                </a:lnTo>
                <a:lnTo>
                  <a:pt x="269989" y="34035"/>
                </a:lnTo>
                <a:lnTo>
                  <a:pt x="269074" y="29743"/>
                </a:lnTo>
                <a:lnTo>
                  <a:pt x="267627" y="25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99999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BC7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435003" y="10204960"/>
            <a:ext cx="360045" cy="347345"/>
          </a:xfrm>
          <a:custGeom>
            <a:avLst/>
            <a:gdLst/>
            <a:ahLst/>
            <a:cxnLst/>
            <a:rect l="l" t="t" r="r" b="b"/>
            <a:pathLst>
              <a:path w="360045" h="347345">
                <a:moveTo>
                  <a:pt x="14503" y="166039"/>
                </a:moveTo>
                <a:lnTo>
                  <a:pt x="3683" y="169341"/>
                </a:lnTo>
                <a:lnTo>
                  <a:pt x="78" y="174226"/>
                </a:lnTo>
                <a:lnTo>
                  <a:pt x="37" y="341426"/>
                </a:lnTo>
                <a:lnTo>
                  <a:pt x="5740" y="347154"/>
                </a:lnTo>
                <a:lnTo>
                  <a:pt x="19951" y="347154"/>
                </a:lnTo>
                <a:lnTo>
                  <a:pt x="25666" y="341426"/>
                </a:lnTo>
                <a:lnTo>
                  <a:pt x="25704" y="222453"/>
                </a:lnTo>
                <a:lnTo>
                  <a:pt x="56606" y="222453"/>
                </a:lnTo>
                <a:lnTo>
                  <a:pt x="20408" y="168147"/>
                </a:lnTo>
                <a:lnTo>
                  <a:pt x="14503" y="166039"/>
                </a:lnTo>
                <a:close/>
              </a:path>
              <a:path w="360045" h="347345">
                <a:moveTo>
                  <a:pt x="56606" y="222453"/>
                </a:moveTo>
                <a:lnTo>
                  <a:pt x="25704" y="222453"/>
                </a:lnTo>
                <a:lnTo>
                  <a:pt x="105003" y="341426"/>
                </a:lnTo>
                <a:lnTo>
                  <a:pt x="107416" y="345071"/>
                </a:lnTo>
                <a:lnTo>
                  <a:pt x="111480" y="347154"/>
                </a:lnTo>
                <a:lnTo>
                  <a:pt x="116941" y="347154"/>
                </a:lnTo>
                <a:lnTo>
                  <a:pt x="118186" y="346976"/>
                </a:lnTo>
                <a:lnTo>
                  <a:pt x="124853" y="344970"/>
                </a:lnTo>
                <a:lnTo>
                  <a:pt x="128475" y="340070"/>
                </a:lnTo>
                <a:lnTo>
                  <a:pt x="128562" y="291820"/>
                </a:lnTo>
                <a:lnTo>
                  <a:pt x="102844" y="291820"/>
                </a:lnTo>
                <a:lnTo>
                  <a:pt x="56606" y="222453"/>
                </a:lnTo>
                <a:close/>
              </a:path>
              <a:path w="360045" h="347345">
                <a:moveTo>
                  <a:pt x="179984" y="167144"/>
                </a:moveTo>
                <a:lnTo>
                  <a:pt x="147167" y="167144"/>
                </a:lnTo>
                <a:lnTo>
                  <a:pt x="141414" y="172897"/>
                </a:lnTo>
                <a:lnTo>
                  <a:pt x="141452" y="341426"/>
                </a:lnTo>
                <a:lnTo>
                  <a:pt x="147167" y="347154"/>
                </a:lnTo>
                <a:lnTo>
                  <a:pt x="179984" y="347154"/>
                </a:lnTo>
                <a:lnTo>
                  <a:pt x="214993" y="340070"/>
                </a:lnTo>
                <a:lnTo>
                  <a:pt x="242612" y="321436"/>
                </a:lnTo>
                <a:lnTo>
                  <a:pt x="167132" y="321436"/>
                </a:lnTo>
                <a:lnTo>
                  <a:pt x="167132" y="192849"/>
                </a:lnTo>
                <a:lnTo>
                  <a:pt x="242600" y="192849"/>
                </a:lnTo>
                <a:lnTo>
                  <a:pt x="214993" y="174226"/>
                </a:lnTo>
                <a:lnTo>
                  <a:pt x="179984" y="167144"/>
                </a:lnTo>
                <a:close/>
              </a:path>
              <a:path w="360045" h="347345">
                <a:moveTo>
                  <a:pt x="308571" y="154279"/>
                </a:moveTo>
                <a:lnTo>
                  <a:pt x="282854" y="154279"/>
                </a:lnTo>
                <a:lnTo>
                  <a:pt x="282854" y="282854"/>
                </a:lnTo>
                <a:lnTo>
                  <a:pt x="287914" y="307860"/>
                </a:lnTo>
                <a:lnTo>
                  <a:pt x="301707" y="328301"/>
                </a:lnTo>
                <a:lnTo>
                  <a:pt x="322148" y="342093"/>
                </a:lnTo>
                <a:lnTo>
                  <a:pt x="347154" y="347154"/>
                </a:lnTo>
                <a:lnTo>
                  <a:pt x="354253" y="347154"/>
                </a:lnTo>
                <a:lnTo>
                  <a:pt x="359956" y="341426"/>
                </a:lnTo>
                <a:lnTo>
                  <a:pt x="359994" y="327190"/>
                </a:lnTo>
                <a:lnTo>
                  <a:pt x="354253" y="321436"/>
                </a:lnTo>
                <a:lnTo>
                  <a:pt x="347154" y="321436"/>
                </a:lnTo>
                <a:lnTo>
                  <a:pt x="332151" y="318401"/>
                </a:lnTo>
                <a:lnTo>
                  <a:pt x="319886" y="310127"/>
                </a:lnTo>
                <a:lnTo>
                  <a:pt x="311608" y="297862"/>
                </a:lnTo>
                <a:lnTo>
                  <a:pt x="308571" y="282854"/>
                </a:lnTo>
                <a:lnTo>
                  <a:pt x="308571" y="154279"/>
                </a:lnTo>
                <a:close/>
              </a:path>
              <a:path w="360045" h="347345">
                <a:moveTo>
                  <a:pt x="242600" y="192849"/>
                </a:moveTo>
                <a:lnTo>
                  <a:pt x="179984" y="192849"/>
                </a:lnTo>
                <a:lnTo>
                  <a:pt x="204984" y="197911"/>
                </a:lnTo>
                <a:lnTo>
                  <a:pt x="225426" y="211707"/>
                </a:lnTo>
                <a:lnTo>
                  <a:pt x="239222" y="232149"/>
                </a:lnTo>
                <a:lnTo>
                  <a:pt x="244284" y="257149"/>
                </a:lnTo>
                <a:lnTo>
                  <a:pt x="239222" y="282153"/>
                </a:lnTo>
                <a:lnTo>
                  <a:pt x="225426" y="302590"/>
                </a:lnTo>
                <a:lnTo>
                  <a:pt x="204984" y="316378"/>
                </a:lnTo>
                <a:lnTo>
                  <a:pt x="179984" y="321436"/>
                </a:lnTo>
                <a:lnTo>
                  <a:pt x="242612" y="321436"/>
                </a:lnTo>
                <a:lnTo>
                  <a:pt x="243609" y="320763"/>
                </a:lnTo>
                <a:lnTo>
                  <a:pt x="262917" y="292151"/>
                </a:lnTo>
                <a:lnTo>
                  <a:pt x="270002" y="257149"/>
                </a:lnTo>
                <a:lnTo>
                  <a:pt x="262917" y="222142"/>
                </a:lnTo>
                <a:lnTo>
                  <a:pt x="243609" y="193530"/>
                </a:lnTo>
                <a:lnTo>
                  <a:pt x="242600" y="192849"/>
                </a:lnTo>
                <a:close/>
              </a:path>
              <a:path w="360045" h="347345">
                <a:moveTo>
                  <a:pt x="122809" y="167144"/>
                </a:moveTo>
                <a:lnTo>
                  <a:pt x="108597" y="167144"/>
                </a:lnTo>
                <a:lnTo>
                  <a:pt x="102844" y="172897"/>
                </a:lnTo>
                <a:lnTo>
                  <a:pt x="102844" y="291820"/>
                </a:lnTo>
                <a:lnTo>
                  <a:pt x="128562" y="291820"/>
                </a:lnTo>
                <a:lnTo>
                  <a:pt x="128562" y="172897"/>
                </a:lnTo>
                <a:lnTo>
                  <a:pt x="122809" y="167144"/>
                </a:lnTo>
                <a:close/>
              </a:path>
              <a:path w="360045" h="347345">
                <a:moveTo>
                  <a:pt x="354253" y="128574"/>
                </a:moveTo>
                <a:lnTo>
                  <a:pt x="5740" y="128574"/>
                </a:lnTo>
                <a:lnTo>
                  <a:pt x="0" y="134327"/>
                </a:lnTo>
                <a:lnTo>
                  <a:pt x="0" y="148526"/>
                </a:lnTo>
                <a:lnTo>
                  <a:pt x="5740" y="154279"/>
                </a:lnTo>
                <a:lnTo>
                  <a:pt x="354253" y="154279"/>
                </a:lnTo>
                <a:lnTo>
                  <a:pt x="359994" y="148526"/>
                </a:lnTo>
                <a:lnTo>
                  <a:pt x="359994" y="134327"/>
                </a:lnTo>
                <a:lnTo>
                  <a:pt x="354253" y="128574"/>
                </a:lnTo>
                <a:close/>
              </a:path>
              <a:path w="360045" h="347345">
                <a:moveTo>
                  <a:pt x="302818" y="0"/>
                </a:moveTo>
                <a:lnTo>
                  <a:pt x="288607" y="0"/>
                </a:lnTo>
                <a:lnTo>
                  <a:pt x="282854" y="5753"/>
                </a:lnTo>
                <a:lnTo>
                  <a:pt x="282854" y="128574"/>
                </a:lnTo>
                <a:lnTo>
                  <a:pt x="308571" y="128574"/>
                </a:lnTo>
                <a:lnTo>
                  <a:pt x="308571" y="5753"/>
                </a:lnTo>
                <a:lnTo>
                  <a:pt x="302818" y="0"/>
                </a:lnTo>
                <a:close/>
              </a:path>
              <a:path w="360045" h="347345">
                <a:moveTo>
                  <a:pt x="216890" y="48983"/>
                </a:moveTo>
                <a:lnTo>
                  <a:pt x="189636" y="48983"/>
                </a:lnTo>
                <a:lnTo>
                  <a:pt x="254076" y="113436"/>
                </a:lnTo>
                <a:lnTo>
                  <a:pt x="260184" y="113436"/>
                </a:lnTo>
                <a:lnTo>
                  <a:pt x="267716" y="105905"/>
                </a:lnTo>
                <a:lnTo>
                  <a:pt x="267716" y="99809"/>
                </a:lnTo>
                <a:lnTo>
                  <a:pt x="216890" y="48983"/>
                </a:lnTo>
                <a:close/>
              </a:path>
              <a:path w="360045" h="347345">
                <a:moveTo>
                  <a:pt x="62598" y="48983"/>
                </a:moveTo>
                <a:lnTo>
                  <a:pt x="35344" y="48983"/>
                </a:lnTo>
                <a:lnTo>
                  <a:pt x="98780" y="112420"/>
                </a:lnTo>
                <a:lnTo>
                  <a:pt x="102920" y="113271"/>
                </a:lnTo>
                <a:lnTo>
                  <a:pt x="110121" y="110261"/>
                </a:lnTo>
                <a:lnTo>
                  <a:pt x="112496" y="106756"/>
                </a:lnTo>
                <a:lnTo>
                  <a:pt x="112496" y="79578"/>
                </a:lnTo>
                <a:lnTo>
                  <a:pt x="93192" y="79578"/>
                </a:lnTo>
                <a:lnTo>
                  <a:pt x="62598" y="48983"/>
                </a:lnTo>
                <a:close/>
              </a:path>
              <a:path w="360045" h="347345">
                <a:moveTo>
                  <a:pt x="25603" y="15316"/>
                </a:moveTo>
                <a:lnTo>
                  <a:pt x="18402" y="18300"/>
                </a:lnTo>
                <a:lnTo>
                  <a:pt x="16052" y="21805"/>
                </a:lnTo>
                <a:lnTo>
                  <a:pt x="16052" y="108178"/>
                </a:lnTo>
                <a:lnTo>
                  <a:pt x="20383" y="112496"/>
                </a:lnTo>
                <a:lnTo>
                  <a:pt x="31026" y="112496"/>
                </a:lnTo>
                <a:lnTo>
                  <a:pt x="35344" y="108178"/>
                </a:lnTo>
                <a:lnTo>
                  <a:pt x="35344" y="48983"/>
                </a:lnTo>
                <a:lnTo>
                  <a:pt x="62598" y="48983"/>
                </a:lnTo>
                <a:lnTo>
                  <a:pt x="29743" y="16128"/>
                </a:lnTo>
                <a:lnTo>
                  <a:pt x="25603" y="15316"/>
                </a:lnTo>
                <a:close/>
              </a:path>
              <a:path w="360045" h="347345">
                <a:moveTo>
                  <a:pt x="139744" y="48983"/>
                </a:moveTo>
                <a:lnTo>
                  <a:pt x="112496" y="48983"/>
                </a:lnTo>
                <a:lnTo>
                  <a:pt x="175018" y="111518"/>
                </a:lnTo>
                <a:lnTo>
                  <a:pt x="177482" y="112496"/>
                </a:lnTo>
                <a:lnTo>
                  <a:pt x="181216" y="112496"/>
                </a:lnTo>
                <a:lnTo>
                  <a:pt x="182473" y="112255"/>
                </a:lnTo>
                <a:lnTo>
                  <a:pt x="187274" y="110261"/>
                </a:lnTo>
                <a:lnTo>
                  <a:pt x="189636" y="106756"/>
                </a:lnTo>
                <a:lnTo>
                  <a:pt x="189636" y="79578"/>
                </a:lnTo>
                <a:lnTo>
                  <a:pt x="170345" y="79578"/>
                </a:lnTo>
                <a:lnTo>
                  <a:pt x="139744" y="48983"/>
                </a:lnTo>
                <a:close/>
              </a:path>
              <a:path w="360045" h="347345">
                <a:moveTo>
                  <a:pt x="102743" y="15316"/>
                </a:moveTo>
                <a:lnTo>
                  <a:pt x="95542" y="18300"/>
                </a:lnTo>
                <a:lnTo>
                  <a:pt x="93192" y="21805"/>
                </a:lnTo>
                <a:lnTo>
                  <a:pt x="93192" y="79578"/>
                </a:lnTo>
                <a:lnTo>
                  <a:pt x="112496" y="79578"/>
                </a:lnTo>
                <a:lnTo>
                  <a:pt x="112496" y="48983"/>
                </a:lnTo>
                <a:lnTo>
                  <a:pt x="139744" y="48983"/>
                </a:lnTo>
                <a:lnTo>
                  <a:pt x="109651" y="18897"/>
                </a:lnTo>
                <a:lnTo>
                  <a:pt x="106921" y="16128"/>
                </a:lnTo>
                <a:lnTo>
                  <a:pt x="102743" y="15316"/>
                </a:lnTo>
                <a:close/>
              </a:path>
              <a:path w="360045" h="347345">
                <a:moveTo>
                  <a:pt x="179895" y="15316"/>
                </a:moveTo>
                <a:lnTo>
                  <a:pt x="172681" y="18300"/>
                </a:lnTo>
                <a:lnTo>
                  <a:pt x="170345" y="21805"/>
                </a:lnTo>
                <a:lnTo>
                  <a:pt x="170345" y="79578"/>
                </a:lnTo>
                <a:lnTo>
                  <a:pt x="189636" y="79578"/>
                </a:lnTo>
                <a:lnTo>
                  <a:pt x="189636" y="48983"/>
                </a:lnTo>
                <a:lnTo>
                  <a:pt x="216890" y="48983"/>
                </a:lnTo>
                <a:lnTo>
                  <a:pt x="184035" y="16128"/>
                </a:lnTo>
                <a:lnTo>
                  <a:pt x="179895" y="153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4A9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5286" y="10189726"/>
            <a:ext cx="346075" cy="370205"/>
          </a:xfrm>
          <a:custGeom>
            <a:avLst/>
            <a:gdLst/>
            <a:ahLst/>
            <a:cxnLst/>
            <a:rect l="l" t="t" r="r" b="b"/>
            <a:pathLst>
              <a:path w="346075" h="370204">
                <a:moveTo>
                  <a:pt x="123380" y="123355"/>
                </a:moveTo>
                <a:lnTo>
                  <a:pt x="75405" y="133068"/>
                </a:lnTo>
                <a:lnTo>
                  <a:pt x="36182" y="159538"/>
                </a:lnTo>
                <a:lnTo>
                  <a:pt x="9712" y="198766"/>
                </a:lnTo>
                <a:lnTo>
                  <a:pt x="0" y="246748"/>
                </a:lnTo>
                <a:lnTo>
                  <a:pt x="9712" y="294720"/>
                </a:lnTo>
                <a:lnTo>
                  <a:pt x="36182" y="333940"/>
                </a:lnTo>
                <a:lnTo>
                  <a:pt x="75405" y="360405"/>
                </a:lnTo>
                <a:lnTo>
                  <a:pt x="123380" y="370116"/>
                </a:lnTo>
                <a:lnTo>
                  <a:pt x="171347" y="360405"/>
                </a:lnTo>
                <a:lnTo>
                  <a:pt x="193525" y="345439"/>
                </a:lnTo>
                <a:lnTo>
                  <a:pt x="123380" y="345439"/>
                </a:lnTo>
                <a:lnTo>
                  <a:pt x="112614" y="344841"/>
                </a:lnTo>
                <a:lnTo>
                  <a:pt x="102187" y="343100"/>
                </a:lnTo>
                <a:lnTo>
                  <a:pt x="92155" y="340296"/>
                </a:lnTo>
                <a:lnTo>
                  <a:pt x="82575" y="336511"/>
                </a:lnTo>
                <a:lnTo>
                  <a:pt x="101714" y="294360"/>
                </a:lnTo>
                <a:lnTo>
                  <a:pt x="144783" y="294360"/>
                </a:lnTo>
                <a:lnTo>
                  <a:pt x="154871" y="287553"/>
                </a:lnTo>
                <a:lnTo>
                  <a:pt x="33616" y="287553"/>
                </a:lnTo>
                <a:lnTo>
                  <a:pt x="29819" y="277968"/>
                </a:lnTo>
                <a:lnTo>
                  <a:pt x="27012" y="267936"/>
                </a:lnTo>
                <a:lnTo>
                  <a:pt x="25272" y="257512"/>
                </a:lnTo>
                <a:lnTo>
                  <a:pt x="24676" y="246748"/>
                </a:lnTo>
                <a:lnTo>
                  <a:pt x="32444" y="208367"/>
                </a:lnTo>
                <a:lnTo>
                  <a:pt x="53616" y="176988"/>
                </a:lnTo>
                <a:lnTo>
                  <a:pt x="84994" y="155813"/>
                </a:lnTo>
                <a:lnTo>
                  <a:pt x="123380" y="148043"/>
                </a:lnTo>
                <a:lnTo>
                  <a:pt x="193536" y="148043"/>
                </a:lnTo>
                <a:lnTo>
                  <a:pt x="171347" y="133068"/>
                </a:lnTo>
                <a:lnTo>
                  <a:pt x="123380" y="123355"/>
                </a:lnTo>
                <a:close/>
              </a:path>
              <a:path w="346075" h="370204">
                <a:moveTo>
                  <a:pt x="238488" y="205943"/>
                </a:moveTo>
                <a:lnTo>
                  <a:pt x="213131" y="205943"/>
                </a:lnTo>
                <a:lnTo>
                  <a:pt x="216928" y="215524"/>
                </a:lnTo>
                <a:lnTo>
                  <a:pt x="219735" y="225550"/>
                </a:lnTo>
                <a:lnTo>
                  <a:pt x="221475" y="235973"/>
                </a:lnTo>
                <a:lnTo>
                  <a:pt x="222072" y="246748"/>
                </a:lnTo>
                <a:lnTo>
                  <a:pt x="214302" y="285127"/>
                </a:lnTo>
                <a:lnTo>
                  <a:pt x="193128" y="316501"/>
                </a:lnTo>
                <a:lnTo>
                  <a:pt x="161753" y="337672"/>
                </a:lnTo>
                <a:lnTo>
                  <a:pt x="123380" y="345439"/>
                </a:lnTo>
                <a:lnTo>
                  <a:pt x="193525" y="345439"/>
                </a:lnTo>
                <a:lnTo>
                  <a:pt x="210567" y="333940"/>
                </a:lnTo>
                <a:lnTo>
                  <a:pt x="237035" y="294720"/>
                </a:lnTo>
                <a:lnTo>
                  <a:pt x="246748" y="246748"/>
                </a:lnTo>
                <a:lnTo>
                  <a:pt x="238488" y="205943"/>
                </a:lnTo>
                <a:close/>
              </a:path>
              <a:path w="346075" h="370204">
                <a:moveTo>
                  <a:pt x="204516" y="117208"/>
                </a:moveTo>
                <a:lnTo>
                  <a:pt x="123380" y="117208"/>
                </a:lnTo>
                <a:lnTo>
                  <a:pt x="173753" y="127403"/>
                </a:lnTo>
                <a:lnTo>
                  <a:pt x="214934" y="155189"/>
                </a:lnTo>
                <a:lnTo>
                  <a:pt x="242723" y="196369"/>
                </a:lnTo>
                <a:lnTo>
                  <a:pt x="252920" y="246748"/>
                </a:lnTo>
                <a:lnTo>
                  <a:pt x="251189" y="267936"/>
                </a:lnTo>
                <a:lnTo>
                  <a:pt x="246056" y="288339"/>
                </a:lnTo>
                <a:lnTo>
                  <a:pt x="237618" y="307639"/>
                </a:lnTo>
                <a:lnTo>
                  <a:pt x="225971" y="325577"/>
                </a:lnTo>
                <a:lnTo>
                  <a:pt x="223126" y="329310"/>
                </a:lnTo>
                <a:lnTo>
                  <a:pt x="222631" y="334327"/>
                </a:lnTo>
                <a:lnTo>
                  <a:pt x="226783" y="342760"/>
                </a:lnTo>
                <a:lnTo>
                  <a:pt x="231063" y="345439"/>
                </a:lnTo>
                <a:lnTo>
                  <a:pt x="296100" y="345439"/>
                </a:lnTo>
                <a:lnTo>
                  <a:pt x="315282" y="341555"/>
                </a:lnTo>
                <a:lnTo>
                  <a:pt x="330973" y="330969"/>
                </a:lnTo>
                <a:lnTo>
                  <a:pt x="337863" y="320763"/>
                </a:lnTo>
                <a:lnTo>
                  <a:pt x="258572" y="320763"/>
                </a:lnTo>
                <a:lnTo>
                  <a:pt x="266809" y="303342"/>
                </a:lnTo>
                <a:lnTo>
                  <a:pt x="272759" y="285103"/>
                </a:lnTo>
                <a:lnTo>
                  <a:pt x="276368" y="266191"/>
                </a:lnTo>
                <a:lnTo>
                  <a:pt x="277583" y="246748"/>
                </a:lnTo>
                <a:lnTo>
                  <a:pt x="269710" y="198054"/>
                </a:lnTo>
                <a:lnTo>
                  <a:pt x="247795" y="155727"/>
                </a:lnTo>
                <a:lnTo>
                  <a:pt x="214397" y="122324"/>
                </a:lnTo>
                <a:lnTo>
                  <a:pt x="204516" y="117208"/>
                </a:lnTo>
                <a:close/>
              </a:path>
              <a:path w="346075" h="370204">
                <a:moveTo>
                  <a:pt x="337863" y="24676"/>
                </a:moveTo>
                <a:lnTo>
                  <a:pt x="296100" y="24676"/>
                </a:lnTo>
                <a:lnTo>
                  <a:pt x="305683" y="26619"/>
                </a:lnTo>
                <a:lnTo>
                  <a:pt x="313529" y="31913"/>
                </a:lnTo>
                <a:lnTo>
                  <a:pt x="318830" y="39758"/>
                </a:lnTo>
                <a:lnTo>
                  <a:pt x="320776" y="49352"/>
                </a:lnTo>
                <a:lnTo>
                  <a:pt x="320776" y="296087"/>
                </a:lnTo>
                <a:lnTo>
                  <a:pt x="318830" y="305687"/>
                </a:lnTo>
                <a:lnTo>
                  <a:pt x="313529" y="313531"/>
                </a:lnTo>
                <a:lnTo>
                  <a:pt x="305683" y="318822"/>
                </a:lnTo>
                <a:lnTo>
                  <a:pt x="296100" y="320763"/>
                </a:lnTo>
                <a:lnTo>
                  <a:pt x="337863" y="320763"/>
                </a:lnTo>
                <a:lnTo>
                  <a:pt x="341565" y="315280"/>
                </a:lnTo>
                <a:lnTo>
                  <a:pt x="345452" y="296087"/>
                </a:lnTo>
                <a:lnTo>
                  <a:pt x="345452" y="49352"/>
                </a:lnTo>
                <a:lnTo>
                  <a:pt x="341565" y="30159"/>
                </a:lnTo>
                <a:lnTo>
                  <a:pt x="337863" y="24676"/>
                </a:lnTo>
                <a:close/>
              </a:path>
              <a:path w="346075" h="370204">
                <a:moveTo>
                  <a:pt x="144783" y="294360"/>
                </a:moveTo>
                <a:lnTo>
                  <a:pt x="101714" y="294360"/>
                </a:lnTo>
                <a:lnTo>
                  <a:pt x="108330" y="297395"/>
                </a:lnTo>
                <a:lnTo>
                  <a:pt x="115633" y="299173"/>
                </a:lnTo>
                <a:lnTo>
                  <a:pt x="123380" y="299173"/>
                </a:lnTo>
                <a:lnTo>
                  <a:pt x="143766" y="295047"/>
                </a:lnTo>
                <a:lnTo>
                  <a:pt x="144783" y="294360"/>
                </a:lnTo>
                <a:close/>
              </a:path>
              <a:path w="346075" h="370204">
                <a:moveTo>
                  <a:pt x="131114" y="194309"/>
                </a:moveTo>
                <a:lnTo>
                  <a:pt x="123380" y="194309"/>
                </a:lnTo>
                <a:lnTo>
                  <a:pt x="102987" y="198438"/>
                </a:lnTo>
                <a:lnTo>
                  <a:pt x="86317" y="209689"/>
                </a:lnTo>
                <a:lnTo>
                  <a:pt x="75069" y="226360"/>
                </a:lnTo>
                <a:lnTo>
                  <a:pt x="70942" y="246748"/>
                </a:lnTo>
                <a:lnTo>
                  <a:pt x="70942" y="254469"/>
                </a:lnTo>
                <a:lnTo>
                  <a:pt x="72720" y="261772"/>
                </a:lnTo>
                <a:lnTo>
                  <a:pt x="75742" y="268389"/>
                </a:lnTo>
                <a:lnTo>
                  <a:pt x="33616" y="287553"/>
                </a:lnTo>
                <a:lnTo>
                  <a:pt x="154871" y="287553"/>
                </a:lnTo>
                <a:lnTo>
                  <a:pt x="155925" y="286842"/>
                </a:lnTo>
                <a:lnTo>
                  <a:pt x="123380" y="286842"/>
                </a:lnTo>
                <a:lnTo>
                  <a:pt x="107782" y="283685"/>
                </a:lnTo>
                <a:lnTo>
                  <a:pt x="95037" y="275081"/>
                </a:lnTo>
                <a:lnTo>
                  <a:pt x="86440" y="262335"/>
                </a:lnTo>
                <a:lnTo>
                  <a:pt x="83286" y="246748"/>
                </a:lnTo>
                <a:lnTo>
                  <a:pt x="86440" y="231146"/>
                </a:lnTo>
                <a:lnTo>
                  <a:pt x="95037" y="218392"/>
                </a:lnTo>
                <a:lnTo>
                  <a:pt x="107782" y="209786"/>
                </a:lnTo>
                <a:lnTo>
                  <a:pt x="123380" y="206628"/>
                </a:lnTo>
                <a:lnTo>
                  <a:pt x="211622" y="206628"/>
                </a:lnTo>
                <a:lnTo>
                  <a:pt x="213131" y="205943"/>
                </a:lnTo>
                <a:lnTo>
                  <a:pt x="238488" y="205943"/>
                </a:lnTo>
                <a:lnTo>
                  <a:pt x="237105" y="199110"/>
                </a:lnTo>
                <a:lnTo>
                  <a:pt x="145021" y="199110"/>
                </a:lnTo>
                <a:lnTo>
                  <a:pt x="138404" y="196100"/>
                </a:lnTo>
                <a:lnTo>
                  <a:pt x="131114" y="194309"/>
                </a:lnTo>
                <a:close/>
              </a:path>
              <a:path w="346075" h="370204">
                <a:moveTo>
                  <a:pt x="211622" y="206628"/>
                </a:moveTo>
                <a:lnTo>
                  <a:pt x="123380" y="206628"/>
                </a:lnTo>
                <a:lnTo>
                  <a:pt x="138965" y="209786"/>
                </a:lnTo>
                <a:lnTo>
                  <a:pt x="151707" y="218392"/>
                </a:lnTo>
                <a:lnTo>
                  <a:pt x="160306" y="231146"/>
                </a:lnTo>
                <a:lnTo>
                  <a:pt x="163461" y="246748"/>
                </a:lnTo>
                <a:lnTo>
                  <a:pt x="160306" y="262335"/>
                </a:lnTo>
                <a:lnTo>
                  <a:pt x="151707" y="275081"/>
                </a:lnTo>
                <a:lnTo>
                  <a:pt x="138965" y="283685"/>
                </a:lnTo>
                <a:lnTo>
                  <a:pt x="123380" y="286842"/>
                </a:lnTo>
                <a:lnTo>
                  <a:pt x="155925" y="286842"/>
                </a:lnTo>
                <a:lnTo>
                  <a:pt x="160432" y="283800"/>
                </a:lnTo>
                <a:lnTo>
                  <a:pt x="171679" y="267134"/>
                </a:lnTo>
                <a:lnTo>
                  <a:pt x="175806" y="246748"/>
                </a:lnTo>
                <a:lnTo>
                  <a:pt x="175806" y="239001"/>
                </a:lnTo>
                <a:lnTo>
                  <a:pt x="174028" y="231698"/>
                </a:lnTo>
                <a:lnTo>
                  <a:pt x="170992" y="225094"/>
                </a:lnTo>
                <a:lnTo>
                  <a:pt x="211622" y="206628"/>
                </a:lnTo>
                <a:close/>
              </a:path>
              <a:path w="346075" h="370204">
                <a:moveTo>
                  <a:pt x="123380" y="218986"/>
                </a:moveTo>
                <a:lnTo>
                  <a:pt x="112565" y="221168"/>
                </a:lnTo>
                <a:lnTo>
                  <a:pt x="103741" y="227118"/>
                </a:lnTo>
                <a:lnTo>
                  <a:pt x="97790" y="235973"/>
                </a:lnTo>
                <a:lnTo>
                  <a:pt x="95618" y="246748"/>
                </a:lnTo>
                <a:lnTo>
                  <a:pt x="97796" y="257553"/>
                </a:lnTo>
                <a:lnTo>
                  <a:pt x="103741" y="266377"/>
                </a:lnTo>
                <a:lnTo>
                  <a:pt x="112565" y="272328"/>
                </a:lnTo>
                <a:lnTo>
                  <a:pt x="123380" y="274510"/>
                </a:lnTo>
                <a:lnTo>
                  <a:pt x="134195" y="272328"/>
                </a:lnTo>
                <a:lnTo>
                  <a:pt x="143019" y="266377"/>
                </a:lnTo>
                <a:lnTo>
                  <a:pt x="148964" y="257553"/>
                </a:lnTo>
                <a:lnTo>
                  <a:pt x="151142" y="246748"/>
                </a:lnTo>
                <a:lnTo>
                  <a:pt x="148964" y="235943"/>
                </a:lnTo>
                <a:lnTo>
                  <a:pt x="143019" y="227118"/>
                </a:lnTo>
                <a:lnTo>
                  <a:pt x="134195" y="221168"/>
                </a:lnTo>
                <a:lnTo>
                  <a:pt x="123380" y="218986"/>
                </a:lnTo>
                <a:close/>
              </a:path>
              <a:path w="346075" h="370204">
                <a:moveTo>
                  <a:pt x="193536" y="148043"/>
                </a:moveTo>
                <a:lnTo>
                  <a:pt x="123380" y="148043"/>
                </a:lnTo>
                <a:lnTo>
                  <a:pt x="134137" y="148640"/>
                </a:lnTo>
                <a:lnTo>
                  <a:pt x="144557" y="150380"/>
                </a:lnTo>
                <a:lnTo>
                  <a:pt x="154587" y="153187"/>
                </a:lnTo>
                <a:lnTo>
                  <a:pt x="164172" y="156984"/>
                </a:lnTo>
                <a:lnTo>
                  <a:pt x="145021" y="199110"/>
                </a:lnTo>
                <a:lnTo>
                  <a:pt x="237105" y="199110"/>
                </a:lnTo>
                <a:lnTo>
                  <a:pt x="237035" y="198766"/>
                </a:lnTo>
                <a:lnTo>
                  <a:pt x="210567" y="159538"/>
                </a:lnTo>
                <a:lnTo>
                  <a:pt x="193536" y="148043"/>
                </a:lnTo>
                <a:close/>
              </a:path>
              <a:path w="346075" h="370204">
                <a:moveTo>
                  <a:pt x="296100" y="0"/>
                </a:moveTo>
                <a:lnTo>
                  <a:pt x="123380" y="0"/>
                </a:lnTo>
                <a:lnTo>
                  <a:pt x="104178" y="3884"/>
                </a:lnTo>
                <a:lnTo>
                  <a:pt x="88495" y="14470"/>
                </a:lnTo>
                <a:lnTo>
                  <a:pt x="77919" y="30159"/>
                </a:lnTo>
                <a:lnTo>
                  <a:pt x="74040" y="49352"/>
                </a:lnTo>
                <a:lnTo>
                  <a:pt x="74040" y="113728"/>
                </a:lnTo>
                <a:lnTo>
                  <a:pt x="75806" y="117360"/>
                </a:lnTo>
                <a:lnTo>
                  <a:pt x="81902" y="122034"/>
                </a:lnTo>
                <a:lnTo>
                  <a:pt x="85839" y="122808"/>
                </a:lnTo>
                <a:lnTo>
                  <a:pt x="89560" y="121818"/>
                </a:lnTo>
                <a:lnTo>
                  <a:pt x="98088" y="119806"/>
                </a:lnTo>
                <a:lnTo>
                  <a:pt x="106584" y="118365"/>
                </a:lnTo>
                <a:lnTo>
                  <a:pt x="115024" y="117498"/>
                </a:lnTo>
                <a:lnTo>
                  <a:pt x="123380" y="117208"/>
                </a:lnTo>
                <a:lnTo>
                  <a:pt x="204516" y="117208"/>
                </a:lnTo>
                <a:lnTo>
                  <a:pt x="172072" y="100406"/>
                </a:lnTo>
                <a:lnTo>
                  <a:pt x="136180" y="94602"/>
                </a:lnTo>
                <a:lnTo>
                  <a:pt x="98704" y="94602"/>
                </a:lnTo>
                <a:lnTo>
                  <a:pt x="98704" y="49352"/>
                </a:lnTo>
                <a:lnTo>
                  <a:pt x="100645" y="39758"/>
                </a:lnTo>
                <a:lnTo>
                  <a:pt x="105937" y="31913"/>
                </a:lnTo>
                <a:lnTo>
                  <a:pt x="113781" y="26619"/>
                </a:lnTo>
                <a:lnTo>
                  <a:pt x="123380" y="24676"/>
                </a:lnTo>
                <a:lnTo>
                  <a:pt x="337863" y="24676"/>
                </a:lnTo>
                <a:lnTo>
                  <a:pt x="330973" y="14470"/>
                </a:lnTo>
                <a:lnTo>
                  <a:pt x="315282" y="3884"/>
                </a:lnTo>
                <a:lnTo>
                  <a:pt x="296100" y="0"/>
                </a:lnTo>
                <a:close/>
              </a:path>
              <a:path w="346075" h="370204">
                <a:moveTo>
                  <a:pt x="123380" y="92532"/>
                </a:moveTo>
                <a:lnTo>
                  <a:pt x="115239" y="92532"/>
                </a:lnTo>
                <a:lnTo>
                  <a:pt x="106972" y="93217"/>
                </a:lnTo>
                <a:lnTo>
                  <a:pt x="98704" y="94602"/>
                </a:lnTo>
                <a:lnTo>
                  <a:pt x="136180" y="94602"/>
                </a:lnTo>
                <a:lnTo>
                  <a:pt x="123380" y="925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29996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D09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131472" y="10196996"/>
            <a:ext cx="227329" cy="368935"/>
          </a:xfrm>
          <a:custGeom>
            <a:avLst/>
            <a:gdLst/>
            <a:ahLst/>
            <a:cxnLst/>
            <a:rect l="l" t="t" r="r" b="b"/>
            <a:pathLst>
              <a:path w="227329" h="368934">
                <a:moveTo>
                  <a:pt x="85551" y="316699"/>
                </a:moveTo>
                <a:lnTo>
                  <a:pt x="71797" y="318046"/>
                </a:lnTo>
                <a:lnTo>
                  <a:pt x="66755" y="324243"/>
                </a:lnTo>
                <a:lnTo>
                  <a:pt x="67441" y="331165"/>
                </a:lnTo>
                <a:lnTo>
                  <a:pt x="91161" y="363658"/>
                </a:lnTo>
                <a:lnTo>
                  <a:pt x="112894" y="368566"/>
                </a:lnTo>
                <a:lnTo>
                  <a:pt x="114647" y="368566"/>
                </a:lnTo>
                <a:lnTo>
                  <a:pt x="149883" y="352723"/>
                </a:lnTo>
                <a:lnTo>
                  <a:pt x="155264" y="343827"/>
                </a:lnTo>
                <a:lnTo>
                  <a:pt x="109605" y="343827"/>
                </a:lnTo>
                <a:lnTo>
                  <a:pt x="103750" y="342391"/>
                </a:lnTo>
                <a:lnTo>
                  <a:pt x="95343" y="336524"/>
                </a:lnTo>
                <a:lnTo>
                  <a:pt x="92943" y="332752"/>
                </a:lnTo>
                <a:lnTo>
                  <a:pt x="91863" y="321703"/>
                </a:lnTo>
                <a:lnTo>
                  <a:pt x="85551" y="316699"/>
                </a:lnTo>
                <a:close/>
              </a:path>
              <a:path w="227329" h="368934">
                <a:moveTo>
                  <a:pt x="153814" y="309880"/>
                </a:moveTo>
                <a:lnTo>
                  <a:pt x="146740" y="310502"/>
                </a:lnTo>
                <a:lnTo>
                  <a:pt x="139818" y="311200"/>
                </a:lnTo>
                <a:lnTo>
                  <a:pt x="134805" y="317334"/>
                </a:lnTo>
                <a:lnTo>
                  <a:pt x="134829" y="318046"/>
                </a:lnTo>
                <a:lnTo>
                  <a:pt x="135450" y="324307"/>
                </a:lnTo>
                <a:lnTo>
                  <a:pt x="134380" y="330919"/>
                </a:lnTo>
                <a:lnTo>
                  <a:pt x="130262" y="336711"/>
                </a:lnTo>
                <a:lnTo>
                  <a:pt x="123791" y="341023"/>
                </a:lnTo>
                <a:lnTo>
                  <a:pt x="115663" y="343192"/>
                </a:lnTo>
                <a:lnTo>
                  <a:pt x="109605" y="343827"/>
                </a:lnTo>
                <a:lnTo>
                  <a:pt x="155264" y="343827"/>
                </a:lnTo>
                <a:lnTo>
                  <a:pt x="158531" y="338424"/>
                </a:lnTo>
                <a:lnTo>
                  <a:pt x="160557" y="321792"/>
                </a:lnTo>
                <a:lnTo>
                  <a:pt x="159884" y="314858"/>
                </a:lnTo>
                <a:lnTo>
                  <a:pt x="153814" y="309880"/>
                </a:lnTo>
                <a:close/>
              </a:path>
              <a:path w="227329" h="368934">
                <a:moveTo>
                  <a:pt x="175937" y="276821"/>
                </a:moveTo>
                <a:lnTo>
                  <a:pt x="48416" y="291033"/>
                </a:lnTo>
                <a:lnTo>
                  <a:pt x="43438" y="297281"/>
                </a:lnTo>
                <a:lnTo>
                  <a:pt x="44187" y="304203"/>
                </a:lnTo>
                <a:lnTo>
                  <a:pt x="44924" y="310667"/>
                </a:lnTo>
                <a:lnTo>
                  <a:pt x="50398" y="315429"/>
                </a:lnTo>
                <a:lnTo>
                  <a:pt x="57179" y="315429"/>
                </a:lnTo>
                <a:lnTo>
                  <a:pt x="58132" y="315353"/>
                </a:lnTo>
                <a:lnTo>
                  <a:pt x="178604" y="301967"/>
                </a:lnTo>
                <a:lnTo>
                  <a:pt x="183608" y="295732"/>
                </a:lnTo>
                <a:lnTo>
                  <a:pt x="182084" y="281889"/>
                </a:lnTo>
                <a:lnTo>
                  <a:pt x="175937" y="276821"/>
                </a:lnTo>
                <a:close/>
              </a:path>
              <a:path w="227329" h="368934">
                <a:moveTo>
                  <a:pt x="175937" y="238963"/>
                </a:moveTo>
                <a:lnTo>
                  <a:pt x="48416" y="253187"/>
                </a:lnTo>
                <a:lnTo>
                  <a:pt x="43438" y="259435"/>
                </a:lnTo>
                <a:lnTo>
                  <a:pt x="44187" y="266344"/>
                </a:lnTo>
                <a:lnTo>
                  <a:pt x="44924" y="272821"/>
                </a:lnTo>
                <a:lnTo>
                  <a:pt x="50398" y="277583"/>
                </a:lnTo>
                <a:lnTo>
                  <a:pt x="57179" y="277583"/>
                </a:lnTo>
                <a:lnTo>
                  <a:pt x="58132" y="277507"/>
                </a:lnTo>
                <a:lnTo>
                  <a:pt x="178604" y="264121"/>
                </a:lnTo>
                <a:lnTo>
                  <a:pt x="183608" y="257873"/>
                </a:lnTo>
                <a:lnTo>
                  <a:pt x="182084" y="244030"/>
                </a:lnTo>
                <a:lnTo>
                  <a:pt x="175937" y="238963"/>
                </a:lnTo>
                <a:close/>
              </a:path>
              <a:path w="227329" h="368934">
                <a:moveTo>
                  <a:pt x="113517" y="0"/>
                </a:moveTo>
                <a:lnTo>
                  <a:pt x="69362" y="7945"/>
                </a:lnTo>
                <a:lnTo>
                  <a:pt x="33269" y="29600"/>
                </a:lnTo>
                <a:lnTo>
                  <a:pt x="8914" y="61689"/>
                </a:lnTo>
                <a:lnTo>
                  <a:pt x="115" y="100342"/>
                </a:lnTo>
                <a:lnTo>
                  <a:pt x="0" y="101130"/>
                </a:lnTo>
                <a:lnTo>
                  <a:pt x="2155" y="120774"/>
                </a:lnTo>
                <a:lnTo>
                  <a:pt x="8507" y="139504"/>
                </a:lnTo>
                <a:lnTo>
                  <a:pt x="18870" y="156794"/>
                </a:lnTo>
                <a:lnTo>
                  <a:pt x="33122" y="172262"/>
                </a:lnTo>
                <a:lnTo>
                  <a:pt x="41719" y="181222"/>
                </a:lnTo>
                <a:lnTo>
                  <a:pt x="48818" y="191373"/>
                </a:lnTo>
                <a:lnTo>
                  <a:pt x="54263" y="202452"/>
                </a:lnTo>
                <a:lnTo>
                  <a:pt x="57980" y="214287"/>
                </a:lnTo>
                <a:lnTo>
                  <a:pt x="48416" y="215341"/>
                </a:lnTo>
                <a:lnTo>
                  <a:pt x="43438" y="221576"/>
                </a:lnTo>
                <a:lnTo>
                  <a:pt x="44187" y="228498"/>
                </a:lnTo>
                <a:lnTo>
                  <a:pt x="44924" y="234962"/>
                </a:lnTo>
                <a:lnTo>
                  <a:pt x="50398" y="239737"/>
                </a:lnTo>
                <a:lnTo>
                  <a:pt x="56710" y="239737"/>
                </a:lnTo>
                <a:lnTo>
                  <a:pt x="178604" y="226263"/>
                </a:lnTo>
                <a:lnTo>
                  <a:pt x="183608" y="220027"/>
                </a:lnTo>
                <a:lnTo>
                  <a:pt x="182660" y="211480"/>
                </a:lnTo>
                <a:lnTo>
                  <a:pt x="83189" y="211480"/>
                </a:lnTo>
                <a:lnTo>
                  <a:pt x="78484" y="195114"/>
                </a:lnTo>
                <a:lnTo>
                  <a:pt x="71283" y="179797"/>
                </a:lnTo>
                <a:lnTo>
                  <a:pt x="61701" y="165788"/>
                </a:lnTo>
                <a:lnTo>
                  <a:pt x="49852" y="153352"/>
                </a:lnTo>
                <a:lnTo>
                  <a:pt x="39292" y="141937"/>
                </a:lnTo>
                <a:lnTo>
                  <a:pt x="31592" y="129232"/>
                </a:lnTo>
                <a:lnTo>
                  <a:pt x="26817" y="115412"/>
                </a:lnTo>
                <a:lnTo>
                  <a:pt x="25201" y="100939"/>
                </a:lnTo>
                <a:lnTo>
                  <a:pt x="32153" y="71499"/>
                </a:lnTo>
                <a:lnTo>
                  <a:pt x="51099" y="47432"/>
                </a:lnTo>
                <a:lnTo>
                  <a:pt x="79175" y="31193"/>
                </a:lnTo>
                <a:lnTo>
                  <a:pt x="113517" y="25234"/>
                </a:lnTo>
                <a:lnTo>
                  <a:pt x="186509" y="25234"/>
                </a:lnTo>
                <a:lnTo>
                  <a:pt x="157686" y="7945"/>
                </a:lnTo>
                <a:lnTo>
                  <a:pt x="113517" y="0"/>
                </a:lnTo>
                <a:close/>
              </a:path>
              <a:path w="227329" h="368934">
                <a:moveTo>
                  <a:pt x="137888" y="169100"/>
                </a:moveTo>
                <a:lnTo>
                  <a:pt x="89374" y="170052"/>
                </a:lnTo>
                <a:lnTo>
                  <a:pt x="90288" y="210680"/>
                </a:lnTo>
                <a:lnTo>
                  <a:pt x="83189" y="211480"/>
                </a:lnTo>
                <a:lnTo>
                  <a:pt x="182660" y="211480"/>
                </a:lnTo>
                <a:lnTo>
                  <a:pt x="182224" y="207543"/>
                </a:lnTo>
                <a:lnTo>
                  <a:pt x="179983" y="205295"/>
                </a:lnTo>
                <a:lnTo>
                  <a:pt x="138866" y="205295"/>
                </a:lnTo>
                <a:lnTo>
                  <a:pt x="137888" y="169100"/>
                </a:lnTo>
                <a:close/>
              </a:path>
              <a:path w="227329" h="368934">
                <a:moveTo>
                  <a:pt x="186509" y="25234"/>
                </a:moveTo>
                <a:lnTo>
                  <a:pt x="113517" y="25234"/>
                </a:lnTo>
                <a:lnTo>
                  <a:pt x="147860" y="31193"/>
                </a:lnTo>
                <a:lnTo>
                  <a:pt x="175940" y="47432"/>
                </a:lnTo>
                <a:lnTo>
                  <a:pt x="194891" y="71499"/>
                </a:lnTo>
                <a:lnTo>
                  <a:pt x="201704" y="100342"/>
                </a:lnTo>
                <a:lnTo>
                  <a:pt x="201824" y="101130"/>
                </a:lnTo>
                <a:lnTo>
                  <a:pt x="200225" y="115438"/>
                </a:lnTo>
                <a:lnTo>
                  <a:pt x="195465" y="129232"/>
                </a:lnTo>
                <a:lnTo>
                  <a:pt x="187717" y="142001"/>
                </a:lnTo>
                <a:lnTo>
                  <a:pt x="177131" y="153428"/>
                </a:lnTo>
                <a:lnTo>
                  <a:pt x="166434" y="164462"/>
                </a:lnTo>
                <a:lnTo>
                  <a:pt x="157614" y="176768"/>
                </a:lnTo>
                <a:lnTo>
                  <a:pt x="150685" y="190183"/>
                </a:lnTo>
                <a:lnTo>
                  <a:pt x="145660" y="204546"/>
                </a:lnTo>
                <a:lnTo>
                  <a:pt x="138866" y="205295"/>
                </a:lnTo>
                <a:lnTo>
                  <a:pt x="179983" y="205295"/>
                </a:lnTo>
                <a:lnTo>
                  <a:pt x="178083" y="203390"/>
                </a:lnTo>
                <a:lnTo>
                  <a:pt x="172864" y="202310"/>
                </a:lnTo>
                <a:lnTo>
                  <a:pt x="176764" y="193992"/>
                </a:lnTo>
                <a:lnTo>
                  <a:pt x="181571" y="186167"/>
                </a:lnTo>
                <a:lnTo>
                  <a:pt x="187285" y="178902"/>
                </a:lnTo>
                <a:lnTo>
                  <a:pt x="193990" y="172173"/>
                </a:lnTo>
                <a:lnTo>
                  <a:pt x="208113" y="156871"/>
                </a:lnTo>
                <a:lnTo>
                  <a:pt x="218514" y="139563"/>
                </a:lnTo>
                <a:lnTo>
                  <a:pt x="224908" y="120740"/>
                </a:lnTo>
                <a:lnTo>
                  <a:pt x="227080" y="100939"/>
                </a:lnTo>
                <a:lnTo>
                  <a:pt x="218144" y="61689"/>
                </a:lnTo>
                <a:lnTo>
                  <a:pt x="193787" y="29600"/>
                </a:lnTo>
                <a:lnTo>
                  <a:pt x="186509" y="25234"/>
                </a:lnTo>
                <a:close/>
              </a:path>
              <a:path w="227329" h="368934">
                <a:moveTo>
                  <a:pt x="84662" y="54533"/>
                </a:moveTo>
                <a:lnTo>
                  <a:pt x="58249" y="89223"/>
                </a:lnTo>
                <a:lnTo>
                  <a:pt x="57421" y="100101"/>
                </a:lnTo>
                <a:lnTo>
                  <a:pt x="58801" y="111282"/>
                </a:lnTo>
                <a:lnTo>
                  <a:pt x="62293" y="121665"/>
                </a:lnTo>
                <a:lnTo>
                  <a:pt x="67663" y="131001"/>
                </a:lnTo>
                <a:lnTo>
                  <a:pt x="74680" y="139039"/>
                </a:lnTo>
                <a:lnTo>
                  <a:pt x="80611" y="145381"/>
                </a:lnTo>
                <a:lnTo>
                  <a:pt x="84588" y="151158"/>
                </a:lnTo>
                <a:lnTo>
                  <a:pt x="87233" y="157016"/>
                </a:lnTo>
                <a:lnTo>
                  <a:pt x="89171" y="163601"/>
                </a:lnTo>
                <a:lnTo>
                  <a:pt x="137786" y="162623"/>
                </a:lnTo>
                <a:lnTo>
                  <a:pt x="139516" y="155933"/>
                </a:lnTo>
                <a:lnTo>
                  <a:pt x="142069" y="149940"/>
                </a:lnTo>
                <a:lnTo>
                  <a:pt x="145952" y="143983"/>
                </a:lnTo>
                <a:lnTo>
                  <a:pt x="151667" y="137401"/>
                </a:lnTo>
                <a:lnTo>
                  <a:pt x="158331" y="129096"/>
                </a:lnTo>
                <a:lnTo>
                  <a:pt x="163297" y="119572"/>
                </a:lnTo>
                <a:lnTo>
                  <a:pt x="166344" y="109078"/>
                </a:lnTo>
                <a:lnTo>
                  <a:pt x="166987" y="101130"/>
                </a:lnTo>
                <a:lnTo>
                  <a:pt x="91266" y="101130"/>
                </a:lnTo>
                <a:lnTo>
                  <a:pt x="87037" y="97104"/>
                </a:lnTo>
                <a:lnTo>
                  <a:pt x="86174" y="55791"/>
                </a:lnTo>
                <a:lnTo>
                  <a:pt x="84662" y="54533"/>
                </a:lnTo>
                <a:close/>
              </a:path>
              <a:path w="227329" h="368934">
                <a:moveTo>
                  <a:pt x="141317" y="51790"/>
                </a:moveTo>
                <a:lnTo>
                  <a:pt x="136669" y="53251"/>
                </a:lnTo>
                <a:lnTo>
                  <a:pt x="137469" y="96126"/>
                </a:lnTo>
                <a:lnTo>
                  <a:pt x="133532" y="100253"/>
                </a:lnTo>
                <a:lnTo>
                  <a:pt x="91266" y="101130"/>
                </a:lnTo>
                <a:lnTo>
                  <a:pt x="166987" y="101130"/>
                </a:lnTo>
                <a:lnTo>
                  <a:pt x="167070" y="100101"/>
                </a:lnTo>
                <a:lnTo>
                  <a:pt x="167145" y="97104"/>
                </a:lnTo>
                <a:lnTo>
                  <a:pt x="165514" y="85293"/>
                </a:lnTo>
                <a:lnTo>
                  <a:pt x="161115" y="73837"/>
                </a:lnTo>
                <a:lnTo>
                  <a:pt x="154379" y="63801"/>
                </a:lnTo>
                <a:lnTo>
                  <a:pt x="145635" y="55486"/>
                </a:lnTo>
                <a:lnTo>
                  <a:pt x="141317" y="517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597994" y="0"/>
            <a:ext cx="630555" cy="357505"/>
          </a:xfrm>
          <a:prstGeom prst="rect">
            <a:avLst/>
          </a:prstGeom>
          <a:solidFill>
            <a:srgbClr val="154194"/>
          </a:solidFill>
        </p:spPr>
        <p:txBody>
          <a:bodyPr vert="horz" wrap="square" lIns="0" tIns="100965" rIns="0" bIns="0" rtlCol="0">
            <a:spAutoFit/>
          </a:bodyPr>
          <a:lstStyle/>
          <a:p>
            <a:pPr algn="ctr">
              <a:lnSpc>
                <a:spcPts val="2014"/>
              </a:lnSpc>
              <a:spcBef>
                <a:spcPts val="795"/>
              </a:spcBef>
            </a:pPr>
            <a:r>
              <a:rPr lang="ru-RU" sz="2000" b="1" spc="-55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540385" cy="540385"/>
          </a:xfrm>
          <a:custGeom>
            <a:avLst/>
            <a:gdLst/>
            <a:ahLst/>
            <a:cxnLst/>
            <a:rect l="l" t="t" r="r" b="b"/>
            <a:pathLst>
              <a:path w="540385" h="540385">
                <a:moveTo>
                  <a:pt x="0" y="540003"/>
                </a:moveTo>
                <a:lnTo>
                  <a:pt x="540004" y="540003"/>
                </a:lnTo>
                <a:lnTo>
                  <a:pt x="540004" y="0"/>
                </a:lnTo>
                <a:lnTo>
                  <a:pt x="0" y="0"/>
                </a:lnTo>
                <a:lnTo>
                  <a:pt x="0" y="540003"/>
                </a:lnTo>
                <a:close/>
              </a:path>
            </a:pathLst>
          </a:custGeom>
          <a:solidFill>
            <a:srgbClr val="15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8474" y="120632"/>
            <a:ext cx="363220" cy="288925"/>
          </a:xfrm>
          <a:custGeom>
            <a:avLst/>
            <a:gdLst/>
            <a:ahLst/>
            <a:cxnLst/>
            <a:rect l="l" t="t" r="r" b="b"/>
            <a:pathLst>
              <a:path w="363220" h="288925">
                <a:moveTo>
                  <a:pt x="184467" y="60058"/>
                </a:moveTo>
                <a:lnTo>
                  <a:pt x="178600" y="60058"/>
                </a:lnTo>
                <a:lnTo>
                  <a:pt x="75298" y="137515"/>
                </a:lnTo>
                <a:lnTo>
                  <a:pt x="73533" y="141071"/>
                </a:lnTo>
                <a:lnTo>
                  <a:pt x="73533" y="283476"/>
                </a:lnTo>
                <a:lnTo>
                  <a:pt x="78905" y="288848"/>
                </a:lnTo>
                <a:lnTo>
                  <a:pt x="152158" y="288848"/>
                </a:lnTo>
                <a:lnTo>
                  <a:pt x="157530" y="283476"/>
                </a:lnTo>
                <a:lnTo>
                  <a:pt x="157530" y="264845"/>
                </a:lnTo>
                <a:lnTo>
                  <a:pt x="97523" y="264845"/>
                </a:lnTo>
                <a:lnTo>
                  <a:pt x="97523" y="150850"/>
                </a:lnTo>
                <a:lnTo>
                  <a:pt x="181533" y="87845"/>
                </a:lnTo>
                <a:lnTo>
                  <a:pt x="221522" y="87845"/>
                </a:lnTo>
                <a:lnTo>
                  <a:pt x="184467" y="60058"/>
                </a:lnTo>
                <a:close/>
              </a:path>
              <a:path w="363220" h="288925">
                <a:moveTo>
                  <a:pt x="229527" y="192849"/>
                </a:moveTo>
                <a:lnTo>
                  <a:pt x="205524" y="192849"/>
                </a:lnTo>
                <a:lnTo>
                  <a:pt x="205524" y="283476"/>
                </a:lnTo>
                <a:lnTo>
                  <a:pt x="210908" y="288848"/>
                </a:lnTo>
                <a:lnTo>
                  <a:pt x="284162" y="288848"/>
                </a:lnTo>
                <a:lnTo>
                  <a:pt x="289534" y="283476"/>
                </a:lnTo>
                <a:lnTo>
                  <a:pt x="289534" y="264845"/>
                </a:lnTo>
                <a:lnTo>
                  <a:pt x="229527" y="264845"/>
                </a:lnTo>
                <a:lnTo>
                  <a:pt x="229527" y="192849"/>
                </a:lnTo>
                <a:close/>
              </a:path>
              <a:path w="363220" h="288925">
                <a:moveTo>
                  <a:pt x="224155" y="168846"/>
                </a:moveTo>
                <a:lnTo>
                  <a:pt x="138899" y="168846"/>
                </a:lnTo>
                <a:lnTo>
                  <a:pt x="133527" y="174231"/>
                </a:lnTo>
                <a:lnTo>
                  <a:pt x="133527" y="264845"/>
                </a:lnTo>
                <a:lnTo>
                  <a:pt x="157530" y="264845"/>
                </a:lnTo>
                <a:lnTo>
                  <a:pt x="157530" y="192849"/>
                </a:lnTo>
                <a:lnTo>
                  <a:pt x="229527" y="192849"/>
                </a:lnTo>
                <a:lnTo>
                  <a:pt x="229527" y="174231"/>
                </a:lnTo>
                <a:lnTo>
                  <a:pt x="224155" y="168846"/>
                </a:lnTo>
                <a:close/>
              </a:path>
              <a:path w="363220" h="288925">
                <a:moveTo>
                  <a:pt x="221522" y="87845"/>
                </a:moveTo>
                <a:lnTo>
                  <a:pt x="181533" y="87845"/>
                </a:lnTo>
                <a:lnTo>
                  <a:pt x="265531" y="150850"/>
                </a:lnTo>
                <a:lnTo>
                  <a:pt x="265531" y="264845"/>
                </a:lnTo>
                <a:lnTo>
                  <a:pt x="289534" y="264845"/>
                </a:lnTo>
                <a:lnTo>
                  <a:pt x="289534" y="141071"/>
                </a:lnTo>
                <a:lnTo>
                  <a:pt x="287756" y="137515"/>
                </a:lnTo>
                <a:lnTo>
                  <a:pt x="221522" y="87845"/>
                </a:lnTo>
                <a:close/>
              </a:path>
              <a:path w="363220" h="288925">
                <a:moveTo>
                  <a:pt x="184594" y="0"/>
                </a:moveTo>
                <a:lnTo>
                  <a:pt x="178460" y="0"/>
                </a:lnTo>
                <a:lnTo>
                  <a:pt x="901" y="139509"/>
                </a:lnTo>
                <a:lnTo>
                  <a:pt x="0" y="147053"/>
                </a:lnTo>
                <a:lnTo>
                  <a:pt x="8191" y="157480"/>
                </a:lnTo>
                <a:lnTo>
                  <a:pt x="15735" y="158369"/>
                </a:lnTo>
                <a:lnTo>
                  <a:pt x="181533" y="28117"/>
                </a:lnTo>
                <a:lnTo>
                  <a:pt x="220379" y="28117"/>
                </a:lnTo>
                <a:lnTo>
                  <a:pt x="184594" y="0"/>
                </a:lnTo>
                <a:close/>
              </a:path>
              <a:path w="363220" h="288925">
                <a:moveTo>
                  <a:pt x="313524" y="24853"/>
                </a:moveTo>
                <a:lnTo>
                  <a:pt x="289534" y="24853"/>
                </a:lnTo>
                <a:lnTo>
                  <a:pt x="289534" y="110807"/>
                </a:lnTo>
                <a:lnTo>
                  <a:pt x="291223" y="114287"/>
                </a:lnTo>
                <a:lnTo>
                  <a:pt x="344322" y="156006"/>
                </a:lnTo>
                <a:lnTo>
                  <a:pt x="346925" y="156845"/>
                </a:lnTo>
                <a:lnTo>
                  <a:pt x="353072" y="156845"/>
                </a:lnTo>
                <a:lnTo>
                  <a:pt x="356590" y="155282"/>
                </a:lnTo>
                <a:lnTo>
                  <a:pt x="363054" y="147053"/>
                </a:lnTo>
                <a:lnTo>
                  <a:pt x="362153" y="139509"/>
                </a:lnTo>
                <a:lnTo>
                  <a:pt x="313524" y="101307"/>
                </a:lnTo>
                <a:lnTo>
                  <a:pt x="313524" y="24853"/>
                </a:lnTo>
                <a:close/>
              </a:path>
              <a:path w="363220" h="288925">
                <a:moveTo>
                  <a:pt x="220379" y="28117"/>
                </a:moveTo>
                <a:lnTo>
                  <a:pt x="181533" y="28117"/>
                </a:lnTo>
                <a:lnTo>
                  <a:pt x="261734" y="91135"/>
                </a:lnTo>
                <a:lnTo>
                  <a:pt x="266649" y="91643"/>
                </a:lnTo>
                <a:lnTo>
                  <a:pt x="274904" y="87642"/>
                </a:lnTo>
                <a:lnTo>
                  <a:pt x="277533" y="83451"/>
                </a:lnTo>
                <a:lnTo>
                  <a:pt x="277533" y="54165"/>
                </a:lnTo>
                <a:lnTo>
                  <a:pt x="253530" y="54165"/>
                </a:lnTo>
                <a:lnTo>
                  <a:pt x="220379" y="28117"/>
                </a:lnTo>
                <a:close/>
              </a:path>
              <a:path w="363220" h="288925">
                <a:moveTo>
                  <a:pt x="308152" y="850"/>
                </a:moveTo>
                <a:lnTo>
                  <a:pt x="258902" y="850"/>
                </a:lnTo>
                <a:lnTo>
                  <a:pt x="253530" y="6223"/>
                </a:lnTo>
                <a:lnTo>
                  <a:pt x="253530" y="54165"/>
                </a:lnTo>
                <a:lnTo>
                  <a:pt x="277533" y="54165"/>
                </a:lnTo>
                <a:lnTo>
                  <a:pt x="277533" y="24853"/>
                </a:lnTo>
                <a:lnTo>
                  <a:pt x="313524" y="24853"/>
                </a:lnTo>
                <a:lnTo>
                  <a:pt x="313524" y="6223"/>
                </a:lnTo>
                <a:lnTo>
                  <a:pt x="308152" y="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77914" y="7152182"/>
            <a:ext cx="1952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154194"/>
                </a:solidFill>
                <a:latin typeface="Palatino Linotype"/>
                <a:cs typeface="Palatino Linotype"/>
                <a:hlinkClick r:id="rId10"/>
              </a:rPr>
              <a:t>официальный </a:t>
            </a:r>
            <a:r>
              <a:rPr sz="1200" b="1" spc="-114" dirty="0">
                <a:solidFill>
                  <a:srgbClr val="154194"/>
                </a:solidFill>
                <a:latin typeface="Palatino Linotype"/>
                <a:cs typeface="Palatino Linotype"/>
                <a:hlinkClick r:id="rId10"/>
              </a:rPr>
              <a:t>представитель  </a:t>
            </a:r>
            <a:r>
              <a:rPr sz="1200" b="1" spc="-40" dirty="0">
                <a:solidFill>
                  <a:srgbClr val="154194"/>
                </a:solidFill>
                <a:latin typeface="Palatino Linotype"/>
                <a:cs typeface="Palatino Linotype"/>
                <a:hlinkClick r:id="rId10"/>
              </a:rPr>
              <a:t>Pro-Project </a:t>
            </a:r>
            <a:r>
              <a:rPr sz="1200" b="1" spc="-30" dirty="0">
                <a:solidFill>
                  <a:srgbClr val="154194"/>
                </a:solidFill>
                <a:latin typeface="Palatino Linotype"/>
                <a:cs typeface="Palatino Linotype"/>
                <a:hlinkClick r:id="rId10"/>
              </a:rPr>
              <a:t>В </a:t>
            </a:r>
            <a:r>
              <a:rPr sz="1200" b="1" spc="-95" dirty="0">
                <a:solidFill>
                  <a:srgbClr val="154194"/>
                </a:solidFill>
                <a:latin typeface="Palatino Linotype"/>
                <a:cs typeface="Palatino Linotype"/>
                <a:hlinkClick r:id="rId10"/>
              </a:rPr>
              <a:t>России</a:t>
            </a:r>
            <a:r>
              <a:rPr sz="1200" b="1" spc="-170" dirty="0">
                <a:solidFill>
                  <a:srgbClr val="154194"/>
                </a:solidFill>
                <a:latin typeface="Palatino Linotype"/>
                <a:cs typeface="Palatino Linotype"/>
                <a:hlinkClick r:id="rId10"/>
              </a:rPr>
              <a:t> </a:t>
            </a:r>
            <a:r>
              <a:rPr sz="1200" b="1" spc="5" dirty="0">
                <a:solidFill>
                  <a:srgbClr val="154194"/>
                </a:solidFill>
                <a:latin typeface="Palatino Linotype"/>
                <a:cs typeface="Palatino Linotype"/>
                <a:hlinkClick r:id="rId10"/>
              </a:rPr>
              <a:t>-</a:t>
            </a:r>
            <a:endParaRPr sz="12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sz="1200" b="1" spc="-95" dirty="0">
                <a:solidFill>
                  <a:srgbClr val="154194"/>
                </a:solidFill>
                <a:latin typeface="Palatino Linotype"/>
                <a:cs typeface="Palatino Linotype"/>
                <a:hlinkClick r:id="rId10"/>
              </a:rPr>
              <a:t>ООО </a:t>
            </a:r>
            <a:r>
              <a:rPr sz="1200" b="1" spc="-90" dirty="0">
                <a:solidFill>
                  <a:srgbClr val="154194"/>
                </a:solidFill>
                <a:latin typeface="Palatino Linotype"/>
                <a:cs typeface="Palatino Linotype"/>
                <a:hlinkClick r:id="rId10"/>
              </a:rPr>
              <a:t>"Грэй</a:t>
            </a:r>
            <a:r>
              <a:rPr sz="1200" b="1" spc="-65" dirty="0">
                <a:solidFill>
                  <a:srgbClr val="154194"/>
                </a:solidFill>
                <a:latin typeface="Palatino Linotype"/>
                <a:cs typeface="Palatino Linotype"/>
                <a:hlinkClick r:id="rId10"/>
              </a:rPr>
              <a:t> </a:t>
            </a:r>
            <a:r>
              <a:rPr sz="1200" b="1" spc="-100" dirty="0">
                <a:solidFill>
                  <a:srgbClr val="154194"/>
                </a:solidFill>
                <a:latin typeface="Palatino Linotype"/>
                <a:cs typeface="Palatino Linotype"/>
                <a:hlinkClick r:id="rId10"/>
              </a:rPr>
              <a:t>Сэйф"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30864" y="6251195"/>
            <a:ext cx="1813780" cy="7859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312" y="1998624"/>
            <a:ext cx="6839998" cy="3779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6356" y="2004974"/>
            <a:ext cx="6827520" cy="3767454"/>
          </a:xfrm>
          <a:custGeom>
            <a:avLst/>
            <a:gdLst/>
            <a:ahLst/>
            <a:cxnLst/>
            <a:rect l="l" t="t" r="r" b="b"/>
            <a:pathLst>
              <a:path w="6827520" h="3767454">
                <a:moveTo>
                  <a:pt x="0" y="3766972"/>
                </a:moveTo>
                <a:lnTo>
                  <a:pt x="6827304" y="3766972"/>
                </a:lnTo>
                <a:lnTo>
                  <a:pt x="6827304" y="0"/>
                </a:lnTo>
                <a:lnTo>
                  <a:pt x="0" y="0"/>
                </a:lnTo>
                <a:lnTo>
                  <a:pt x="0" y="3766972"/>
                </a:lnTo>
                <a:close/>
              </a:path>
            </a:pathLst>
          </a:custGeom>
          <a:ln w="12699">
            <a:solidFill>
              <a:srgbClr val="1541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9999" y="6030323"/>
            <a:ext cx="6840001" cy="3779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6356" y="6036665"/>
            <a:ext cx="6827520" cy="3767454"/>
          </a:xfrm>
          <a:custGeom>
            <a:avLst/>
            <a:gdLst/>
            <a:ahLst/>
            <a:cxnLst/>
            <a:rect l="l" t="t" r="r" b="b"/>
            <a:pathLst>
              <a:path w="6827520" h="3767454">
                <a:moveTo>
                  <a:pt x="0" y="3766985"/>
                </a:moveTo>
                <a:lnTo>
                  <a:pt x="6827304" y="3766985"/>
                </a:lnTo>
                <a:lnTo>
                  <a:pt x="6827304" y="0"/>
                </a:lnTo>
                <a:lnTo>
                  <a:pt x="0" y="0"/>
                </a:lnTo>
                <a:lnTo>
                  <a:pt x="0" y="3766985"/>
                </a:lnTo>
                <a:close/>
              </a:path>
            </a:pathLst>
          </a:custGeom>
          <a:ln w="12700">
            <a:solidFill>
              <a:srgbClr val="1541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6356" y="1998002"/>
            <a:ext cx="6827520" cy="720090"/>
          </a:xfrm>
          <a:prstGeom prst="rect">
            <a:avLst/>
          </a:prstGeom>
          <a:solidFill>
            <a:srgbClr val="154194"/>
          </a:solidFill>
        </p:spPr>
        <p:txBody>
          <a:bodyPr vert="horz" wrap="square" lIns="0" tIns="8255" rIns="0" bIns="0" rtlCol="0">
            <a:spAutoFit/>
          </a:bodyPr>
          <a:lstStyle/>
          <a:p>
            <a:pPr marL="1553845">
              <a:lnSpc>
                <a:spcPct val="100000"/>
              </a:lnSpc>
              <a:spcBef>
                <a:spcPts val="65"/>
              </a:spcBef>
            </a:pPr>
            <a:r>
              <a:rPr sz="3000" b="1" spc="-165" dirty="0">
                <a:solidFill>
                  <a:srgbClr val="FFFFFF"/>
                </a:solidFill>
                <a:latin typeface="Palatino Linotype"/>
                <a:cs typeface="Palatino Linotype"/>
              </a:rPr>
              <a:t>ЛУЧШЕЕ</a:t>
            </a:r>
            <a:r>
              <a:rPr sz="3000" b="1" spc="-10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3000" b="1" spc="-150" dirty="0">
                <a:solidFill>
                  <a:srgbClr val="FFFFFF"/>
                </a:solidFill>
                <a:latin typeface="Palatino Linotype"/>
                <a:cs typeface="Palatino Linotype"/>
              </a:rPr>
              <a:t>КАЧЕСТВО</a:t>
            </a:r>
            <a:endParaRPr sz="30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6356" y="2795409"/>
            <a:ext cx="6827520" cy="54546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02235" marR="2081530">
              <a:lnSpc>
                <a:spcPts val="1930"/>
              </a:lnSpc>
              <a:spcBef>
                <a:spcPts val="355"/>
              </a:spcBef>
            </a:pPr>
            <a:r>
              <a:rPr sz="1800" b="1" spc="-30" dirty="0">
                <a:latin typeface="Palatino Linotype"/>
                <a:cs typeface="Palatino Linotype"/>
              </a:rPr>
              <a:t>Pro-Project </a:t>
            </a:r>
            <a:r>
              <a:rPr sz="1800" b="1" spc="-130" dirty="0">
                <a:latin typeface="Palatino Linotype"/>
                <a:cs typeface="Palatino Linotype"/>
              </a:rPr>
              <a:t>единственные, </a:t>
            </a:r>
            <a:r>
              <a:rPr sz="1800" b="1" spc="-150" dirty="0">
                <a:latin typeface="Palatino Linotype"/>
                <a:cs typeface="Palatino Linotype"/>
              </a:rPr>
              <a:t>кто </a:t>
            </a:r>
            <a:r>
              <a:rPr sz="1800" b="1" spc="-175" dirty="0">
                <a:latin typeface="Palatino Linotype"/>
                <a:cs typeface="Palatino Linotype"/>
              </a:rPr>
              <a:t>имеет </a:t>
            </a:r>
            <a:r>
              <a:rPr sz="1800" b="1" spc="-140" dirty="0">
                <a:latin typeface="Palatino Linotype"/>
                <a:cs typeface="Palatino Linotype"/>
              </a:rPr>
              <a:t>столько  </a:t>
            </a:r>
            <a:r>
              <a:rPr sz="1800" b="1" spc="-160" dirty="0">
                <a:latin typeface="Palatino Linotype"/>
                <a:cs typeface="Palatino Linotype"/>
              </a:rPr>
              <a:t>сертификатов </a:t>
            </a:r>
            <a:r>
              <a:rPr sz="1800" b="1" spc="-145" dirty="0">
                <a:latin typeface="Palatino Linotype"/>
                <a:cs typeface="Palatino Linotype"/>
              </a:rPr>
              <a:t>системы </a:t>
            </a:r>
            <a:r>
              <a:rPr sz="1800" b="1" spc="-140" dirty="0">
                <a:latin typeface="Palatino Linotype"/>
                <a:cs typeface="Palatino Linotype"/>
              </a:rPr>
              <a:t>управления</a:t>
            </a:r>
            <a:r>
              <a:rPr sz="1800" b="1" spc="-145" dirty="0">
                <a:latin typeface="Palatino Linotype"/>
                <a:cs typeface="Palatino Linotype"/>
              </a:rPr>
              <a:t> </a:t>
            </a:r>
            <a:r>
              <a:rPr sz="1800" b="1" spc="-135" dirty="0">
                <a:latin typeface="Palatino Linotype"/>
                <a:cs typeface="Palatino Linotype"/>
              </a:rPr>
              <a:t>качеством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6344" y="6036665"/>
            <a:ext cx="6827520" cy="707390"/>
          </a:xfrm>
          <a:custGeom>
            <a:avLst/>
            <a:gdLst/>
            <a:ahLst/>
            <a:cxnLst/>
            <a:rect l="l" t="t" r="r" b="b"/>
            <a:pathLst>
              <a:path w="6827520" h="707390">
                <a:moveTo>
                  <a:pt x="0" y="707301"/>
                </a:moveTo>
                <a:lnTo>
                  <a:pt x="6827304" y="707301"/>
                </a:lnTo>
                <a:lnTo>
                  <a:pt x="6827304" y="0"/>
                </a:lnTo>
                <a:lnTo>
                  <a:pt x="0" y="0"/>
                </a:lnTo>
                <a:lnTo>
                  <a:pt x="0" y="707301"/>
                </a:lnTo>
                <a:close/>
              </a:path>
            </a:pathLst>
          </a:custGeom>
          <a:solidFill>
            <a:srgbClr val="0071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33715" y="6083414"/>
            <a:ext cx="44526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75" dirty="0">
                <a:solidFill>
                  <a:srgbClr val="FFFFFF"/>
                </a:solidFill>
                <a:latin typeface="Palatino Linotype"/>
                <a:cs typeface="Palatino Linotype"/>
              </a:rPr>
              <a:t>ЛУЧШИЕ</a:t>
            </a:r>
            <a:r>
              <a:rPr sz="3000" b="1" spc="-1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3000" b="1" spc="-125" dirty="0">
                <a:solidFill>
                  <a:srgbClr val="FFFFFF"/>
                </a:solidFill>
                <a:latin typeface="Palatino Linotype"/>
                <a:cs typeface="Palatino Linotype"/>
              </a:rPr>
              <a:t>ТЕХНОЛОГИИ</a:t>
            </a:r>
            <a:endParaRPr sz="30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6344" y="6036665"/>
            <a:ext cx="6827520" cy="707390"/>
          </a:xfrm>
          <a:custGeom>
            <a:avLst/>
            <a:gdLst/>
            <a:ahLst/>
            <a:cxnLst/>
            <a:rect l="l" t="t" r="r" b="b"/>
            <a:pathLst>
              <a:path w="6827520" h="707390">
                <a:moveTo>
                  <a:pt x="0" y="707301"/>
                </a:moveTo>
                <a:lnTo>
                  <a:pt x="6827304" y="707301"/>
                </a:lnTo>
                <a:lnTo>
                  <a:pt x="6827304" y="0"/>
                </a:lnTo>
                <a:lnTo>
                  <a:pt x="0" y="0"/>
                </a:lnTo>
                <a:lnTo>
                  <a:pt x="0" y="707301"/>
                </a:lnTo>
                <a:close/>
              </a:path>
            </a:pathLst>
          </a:custGeom>
          <a:ln w="12700">
            <a:solidFill>
              <a:srgbClr val="1541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2818" y="7318540"/>
            <a:ext cx="3220720" cy="23437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5875" marR="198120">
              <a:lnSpc>
                <a:spcPts val="2090"/>
              </a:lnSpc>
              <a:spcBef>
                <a:spcPts val="225"/>
              </a:spcBef>
            </a:pPr>
            <a:r>
              <a:rPr sz="1800" spc="-45" dirty="0">
                <a:latin typeface="Palatino Linotype"/>
                <a:cs typeface="Palatino Linotype"/>
              </a:rPr>
              <a:t>Pro-Project </a:t>
            </a:r>
            <a:r>
              <a:rPr sz="1800" spc="-70" dirty="0">
                <a:latin typeface="Palatino Linotype"/>
                <a:cs typeface="Palatino Linotype"/>
              </a:rPr>
              <a:t>единственные, </a:t>
            </a:r>
            <a:r>
              <a:rPr sz="1800" spc="-65" dirty="0">
                <a:latin typeface="Palatino Linotype"/>
                <a:cs typeface="Palatino Linotype"/>
              </a:rPr>
              <a:t>кто  </a:t>
            </a:r>
            <a:r>
              <a:rPr sz="1800" spc="-80" dirty="0">
                <a:latin typeface="Palatino Linotype"/>
                <a:cs typeface="Palatino Linotype"/>
              </a:rPr>
              <a:t>постоянно</a:t>
            </a:r>
            <a:r>
              <a:rPr sz="1800" spc="-35" dirty="0">
                <a:latin typeface="Palatino Linotype"/>
                <a:cs typeface="Palatino Linotype"/>
              </a:rPr>
              <a:t> </a:t>
            </a:r>
            <a:r>
              <a:rPr sz="1800" spc="-100" dirty="0">
                <a:latin typeface="Palatino Linotype"/>
                <a:cs typeface="Palatino Linotype"/>
              </a:rPr>
              <a:t>производит</a:t>
            </a:r>
            <a:r>
              <a:rPr sz="1800" spc="-10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120014" marR="315595" indent="-107314">
              <a:lnSpc>
                <a:spcPts val="1939"/>
              </a:lnSpc>
              <a:spcBef>
                <a:spcPts val="310"/>
              </a:spcBef>
              <a:buFont typeface="Arial"/>
              <a:buChar char="•"/>
              <a:tabLst>
                <a:tab pos="184150" algn="l"/>
              </a:tabLst>
            </a:pPr>
            <a:r>
              <a:rPr sz="1800" spc="-135" dirty="0">
                <a:latin typeface="Palatino Linotype"/>
                <a:cs typeface="Palatino Linotype"/>
              </a:rPr>
              <a:t>широкий </a:t>
            </a:r>
            <a:r>
              <a:rPr sz="1800" spc="-105" dirty="0">
                <a:latin typeface="Palatino Linotype"/>
                <a:cs typeface="Palatino Linotype"/>
              </a:rPr>
              <a:t>диапазон </a:t>
            </a:r>
            <a:r>
              <a:rPr sz="1800" spc="-45" dirty="0">
                <a:latin typeface="Palatino Linotype"/>
                <a:cs typeface="Palatino Linotype"/>
              </a:rPr>
              <a:t>тест-  </a:t>
            </a:r>
            <a:r>
              <a:rPr sz="1800" spc="-60" dirty="0">
                <a:latin typeface="Palatino Linotype"/>
                <a:cs typeface="Palatino Linotype"/>
              </a:rPr>
              <a:t>объектов </a:t>
            </a:r>
            <a:r>
              <a:rPr sz="1800" spc="-105" dirty="0">
                <a:latin typeface="Palatino Linotype"/>
                <a:cs typeface="Palatino Linotype"/>
              </a:rPr>
              <a:t>до </a:t>
            </a:r>
            <a:r>
              <a:rPr sz="1800" b="1" spc="-195" dirty="0">
                <a:latin typeface="Palatino Linotype"/>
                <a:cs typeface="Palatino Linotype"/>
              </a:rPr>
              <a:t>2</a:t>
            </a:r>
            <a:r>
              <a:rPr sz="1800" b="1" spc="-195" dirty="0">
                <a:latin typeface="Arial"/>
                <a:cs typeface="Arial"/>
              </a:rPr>
              <a:t>5</a:t>
            </a:r>
            <a:r>
              <a:rPr sz="1800" b="1" spc="-195" dirty="0">
                <a:latin typeface="Palatino Linotype"/>
                <a:cs typeface="Palatino Linotype"/>
              </a:rPr>
              <a:t>парлиний</a:t>
            </a:r>
            <a:r>
              <a:rPr sz="1800" spc="-195" dirty="0">
                <a:latin typeface="Palatino Linotype"/>
                <a:cs typeface="Palatino Linotype"/>
              </a:rPr>
              <a:t>/</a:t>
            </a:r>
            <a:r>
              <a:rPr sz="1800" spc="-145" dirty="0">
                <a:latin typeface="Palatino Linotype"/>
                <a:cs typeface="Palatino Linotype"/>
              </a:rPr>
              <a:t> </a:t>
            </a:r>
            <a:r>
              <a:rPr sz="1800" b="1" spc="-200" dirty="0">
                <a:latin typeface="Palatino Linotype"/>
                <a:cs typeface="Palatino Linotype"/>
              </a:rPr>
              <a:t>мм</a:t>
            </a:r>
            <a:endParaRPr sz="1800">
              <a:latin typeface="Palatino Linotype"/>
              <a:cs typeface="Palatino Linotype"/>
            </a:endParaRPr>
          </a:p>
          <a:p>
            <a:pPr marL="120014" marR="90170" indent="-107314">
              <a:lnSpc>
                <a:spcPts val="2060"/>
              </a:lnSpc>
              <a:spcBef>
                <a:spcPts val="50"/>
              </a:spcBef>
              <a:buFont typeface="Arial"/>
              <a:buChar char="•"/>
              <a:tabLst>
                <a:tab pos="184150" algn="l"/>
              </a:tabLst>
            </a:pPr>
            <a:r>
              <a:rPr sz="1800" spc="-75" dirty="0">
                <a:latin typeface="Palatino Linotype"/>
                <a:cs typeface="Palatino Linotype"/>
              </a:rPr>
              <a:t>точечные </a:t>
            </a:r>
            <a:r>
              <a:rPr sz="1800" spc="-140" dirty="0">
                <a:latin typeface="Palatino Linotype"/>
                <a:cs typeface="Palatino Linotype"/>
              </a:rPr>
              <a:t>и </a:t>
            </a:r>
            <a:r>
              <a:rPr sz="1800" spc="-105" dirty="0">
                <a:latin typeface="Palatino Linotype"/>
                <a:cs typeface="Palatino Linotype"/>
              </a:rPr>
              <a:t>щелевые </a:t>
            </a:r>
            <a:r>
              <a:rPr sz="1800" spc="-110" dirty="0">
                <a:latin typeface="Palatino Linotype"/>
                <a:cs typeface="Palatino Linotype"/>
              </a:rPr>
              <a:t>камеры </a:t>
            </a:r>
            <a:r>
              <a:rPr sz="1800" spc="-40" dirty="0">
                <a:latin typeface="Palatino Linotype"/>
                <a:cs typeface="Palatino Linotype"/>
              </a:rPr>
              <a:t>с  </a:t>
            </a:r>
            <a:r>
              <a:rPr sz="1800" spc="-90" dirty="0">
                <a:latin typeface="Palatino Linotype"/>
                <a:cs typeface="Palatino Linotype"/>
              </a:rPr>
              <a:t>отверстиями </a:t>
            </a:r>
            <a:r>
              <a:rPr sz="1800" spc="-105" dirty="0">
                <a:latin typeface="Palatino Linotype"/>
                <a:cs typeface="Palatino Linotype"/>
              </a:rPr>
              <a:t>до </a:t>
            </a:r>
            <a:r>
              <a:rPr sz="1800" b="1" spc="-50" dirty="0">
                <a:latin typeface="Arial"/>
                <a:cs typeface="Arial"/>
              </a:rPr>
              <a:t>0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125" dirty="0">
                <a:latin typeface="Arial"/>
                <a:cs typeface="Arial"/>
              </a:rPr>
              <a:t>.01</a:t>
            </a:r>
            <a:r>
              <a:rPr sz="1800" b="1" spc="-125" dirty="0">
                <a:latin typeface="Palatino Linotype"/>
                <a:cs typeface="Palatino Linotype"/>
              </a:rPr>
              <a:t>мм</a:t>
            </a:r>
            <a:endParaRPr sz="1800">
              <a:latin typeface="Palatino Linotype"/>
              <a:cs typeface="Palatino Linotype"/>
            </a:endParaRPr>
          </a:p>
          <a:p>
            <a:pPr marL="120014" marR="5080" indent="-107314">
              <a:lnSpc>
                <a:spcPct val="82300"/>
              </a:lnSpc>
              <a:spcBef>
                <a:spcPts val="250"/>
              </a:spcBef>
              <a:buFont typeface="Arial"/>
              <a:buChar char="•"/>
              <a:tabLst>
                <a:tab pos="184150" algn="l"/>
              </a:tabLst>
            </a:pPr>
            <a:r>
              <a:rPr sz="1800" spc="-110" dirty="0">
                <a:latin typeface="Palatino Linotype"/>
                <a:cs typeface="Palatino Linotype"/>
              </a:rPr>
              <a:t>маммографические  </a:t>
            </a:r>
            <a:r>
              <a:rPr sz="1800" spc="-75" dirty="0">
                <a:latin typeface="Palatino Linotype"/>
                <a:cs typeface="Palatino Linotype"/>
              </a:rPr>
              <a:t>контрастные </a:t>
            </a:r>
            <a:r>
              <a:rPr sz="1800" spc="-110" dirty="0">
                <a:latin typeface="Palatino Linotype"/>
                <a:cs typeface="Palatino Linotype"/>
              </a:rPr>
              <a:t>детали </a:t>
            </a:r>
            <a:r>
              <a:rPr sz="1800" spc="-105" dirty="0">
                <a:latin typeface="Palatino Linotype"/>
                <a:cs typeface="Palatino Linotype"/>
              </a:rPr>
              <a:t>из </a:t>
            </a:r>
            <a:r>
              <a:rPr sz="1800" spc="-80" dirty="0">
                <a:latin typeface="Palatino Linotype"/>
                <a:cs typeface="Palatino Linotype"/>
              </a:rPr>
              <a:t>золотых  </a:t>
            </a:r>
            <a:r>
              <a:rPr sz="1800" spc="-70" dirty="0">
                <a:latin typeface="Palatino Linotype"/>
                <a:cs typeface="Palatino Linotype"/>
              </a:rPr>
              <a:t>дисков </a:t>
            </a:r>
            <a:r>
              <a:rPr sz="1800" spc="-40" dirty="0">
                <a:latin typeface="Palatino Linotype"/>
                <a:cs typeface="Palatino Linotype"/>
              </a:rPr>
              <a:t>с </a:t>
            </a:r>
            <a:r>
              <a:rPr sz="1800" spc="-60" dirty="0">
                <a:latin typeface="Palatino Linotype"/>
                <a:cs typeface="Palatino Linotype"/>
              </a:rPr>
              <a:t>точностью</a:t>
            </a:r>
            <a:r>
              <a:rPr sz="1800" spc="50" dirty="0">
                <a:latin typeface="Palatino Linotype"/>
                <a:cs typeface="Palatino Linotype"/>
              </a:rPr>
              <a:t> </a:t>
            </a:r>
            <a:r>
              <a:rPr sz="1800" b="1" spc="-185" dirty="0">
                <a:latin typeface="Arial"/>
                <a:cs typeface="Arial"/>
              </a:rPr>
              <a:t>0.1</a:t>
            </a:r>
            <a:r>
              <a:rPr sz="1800" b="1" spc="-185" dirty="0">
                <a:latin typeface="Palatino Linotype"/>
                <a:cs typeface="Palatino Linotype"/>
              </a:rPr>
              <a:t>нм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29996" y="0"/>
            <a:ext cx="630555" cy="540385"/>
          </a:xfrm>
          <a:custGeom>
            <a:avLst/>
            <a:gdLst/>
            <a:ahLst/>
            <a:cxnLst/>
            <a:rect l="l" t="t" r="r" b="b"/>
            <a:pathLst>
              <a:path w="630554" h="540385">
                <a:moveTo>
                  <a:pt x="0" y="540004"/>
                </a:moveTo>
                <a:lnTo>
                  <a:pt x="630008" y="540004"/>
                </a:lnTo>
                <a:lnTo>
                  <a:pt x="630008" y="0"/>
                </a:lnTo>
                <a:lnTo>
                  <a:pt x="0" y="0"/>
                </a:lnTo>
                <a:lnTo>
                  <a:pt x="0" y="540004"/>
                </a:lnTo>
                <a:close/>
              </a:path>
            </a:pathLst>
          </a:custGeom>
          <a:solidFill>
            <a:srgbClr val="15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63995" y="0"/>
            <a:ext cx="630555" cy="357505"/>
          </a:xfrm>
          <a:custGeom>
            <a:avLst/>
            <a:gdLst/>
            <a:ahLst/>
            <a:cxnLst/>
            <a:rect l="l" t="t" r="r" b="b"/>
            <a:pathLst>
              <a:path w="630554" h="357505">
                <a:moveTo>
                  <a:pt x="0" y="357467"/>
                </a:moveTo>
                <a:lnTo>
                  <a:pt x="629996" y="357467"/>
                </a:lnTo>
                <a:lnTo>
                  <a:pt x="629996" y="0"/>
                </a:lnTo>
                <a:lnTo>
                  <a:pt x="0" y="0"/>
                </a:lnTo>
                <a:lnTo>
                  <a:pt x="0" y="357467"/>
                </a:lnTo>
                <a:close/>
              </a:path>
            </a:pathLst>
          </a:custGeom>
          <a:solidFill>
            <a:srgbClr val="15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6008" y="0"/>
            <a:ext cx="4986020" cy="540385"/>
          </a:xfrm>
          <a:custGeom>
            <a:avLst/>
            <a:gdLst/>
            <a:ahLst/>
            <a:cxnLst/>
            <a:rect l="l" t="t" r="r" b="b"/>
            <a:pathLst>
              <a:path w="4986020" h="540385">
                <a:moveTo>
                  <a:pt x="0" y="540003"/>
                </a:moveTo>
                <a:lnTo>
                  <a:pt x="4985994" y="540003"/>
                </a:lnTo>
                <a:lnTo>
                  <a:pt x="4985994" y="0"/>
                </a:lnTo>
                <a:lnTo>
                  <a:pt x="0" y="0"/>
                </a:lnTo>
                <a:lnTo>
                  <a:pt x="0" y="540003"/>
                </a:lnTo>
                <a:close/>
              </a:path>
            </a:pathLst>
          </a:custGeom>
          <a:solidFill>
            <a:srgbClr val="15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76008" y="0"/>
            <a:ext cx="4986020" cy="357505"/>
          </a:xfrm>
          <a:prstGeom prst="rect">
            <a:avLst/>
          </a:prstGeom>
          <a:solidFill>
            <a:srgbClr val="154194"/>
          </a:solidFill>
        </p:spPr>
        <p:txBody>
          <a:bodyPr vert="horz" wrap="square" lIns="0" tIns="80010" rIns="0" bIns="0" rtlCol="0">
            <a:spAutoFit/>
          </a:bodyPr>
          <a:lstStyle/>
          <a:p>
            <a:pPr marL="143510">
              <a:lnSpc>
                <a:spcPts val="2185"/>
              </a:lnSpc>
              <a:spcBef>
                <a:spcPts val="630"/>
              </a:spcBef>
            </a:pPr>
            <a:r>
              <a:rPr sz="2000" b="1" spc="-135" dirty="0">
                <a:solidFill>
                  <a:srgbClr val="FFFFFF"/>
                </a:solidFill>
                <a:latin typeface="Palatino Linotype"/>
                <a:cs typeface="Palatino Linotype"/>
              </a:rPr>
              <a:t>О</a:t>
            </a:r>
            <a:r>
              <a:rPr sz="2000" b="1" spc="-7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000" b="1" spc="-114" dirty="0">
                <a:solidFill>
                  <a:srgbClr val="FFFFFF"/>
                </a:solidFill>
                <a:latin typeface="Palatino Linotype"/>
                <a:cs typeface="Palatino Linotype"/>
              </a:rPr>
              <a:t>НАС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223802" y="357467"/>
            <a:ext cx="2308860" cy="1664335"/>
          </a:xfrm>
          <a:custGeom>
            <a:avLst/>
            <a:gdLst/>
            <a:ahLst/>
            <a:cxnLst/>
            <a:rect l="l" t="t" r="r" b="b"/>
            <a:pathLst>
              <a:path w="2308859" h="1664335">
                <a:moveTo>
                  <a:pt x="0" y="0"/>
                </a:moveTo>
                <a:lnTo>
                  <a:pt x="2308860" y="0"/>
                </a:lnTo>
                <a:lnTo>
                  <a:pt x="2308860" y="1664207"/>
                </a:lnTo>
                <a:lnTo>
                  <a:pt x="0" y="16642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73227" y="704354"/>
            <a:ext cx="1636701" cy="971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2153" y="570420"/>
            <a:ext cx="1952625" cy="1207135"/>
          </a:xfrm>
          <a:custGeom>
            <a:avLst/>
            <a:gdLst/>
            <a:ahLst/>
            <a:cxnLst/>
            <a:rect l="l" t="t" r="r" b="b"/>
            <a:pathLst>
              <a:path w="1952625" h="1207135">
                <a:moveTo>
                  <a:pt x="0" y="0"/>
                </a:moveTo>
                <a:lnTo>
                  <a:pt x="1952244" y="0"/>
                </a:lnTo>
                <a:lnTo>
                  <a:pt x="1952244" y="1207007"/>
                </a:lnTo>
                <a:lnTo>
                  <a:pt x="0" y="12070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9999" y="706584"/>
            <a:ext cx="1662570" cy="9205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123300" y="660051"/>
            <a:ext cx="1179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154194"/>
                </a:solidFill>
                <a:latin typeface="Arial"/>
                <a:cs typeface="Arial"/>
                <a:hlinkClick r:id="rId6"/>
              </a:rPr>
              <a:t>www.pro-project.pl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97473" y="120632"/>
            <a:ext cx="363220" cy="288925"/>
          </a:xfrm>
          <a:custGeom>
            <a:avLst/>
            <a:gdLst/>
            <a:ahLst/>
            <a:cxnLst/>
            <a:rect l="l" t="t" r="r" b="b"/>
            <a:pathLst>
              <a:path w="363220" h="288925">
                <a:moveTo>
                  <a:pt x="184467" y="60058"/>
                </a:moveTo>
                <a:lnTo>
                  <a:pt x="178600" y="60058"/>
                </a:lnTo>
                <a:lnTo>
                  <a:pt x="75298" y="137515"/>
                </a:lnTo>
                <a:lnTo>
                  <a:pt x="73532" y="141071"/>
                </a:lnTo>
                <a:lnTo>
                  <a:pt x="73532" y="283476"/>
                </a:lnTo>
                <a:lnTo>
                  <a:pt x="78905" y="288848"/>
                </a:lnTo>
                <a:lnTo>
                  <a:pt x="152158" y="288848"/>
                </a:lnTo>
                <a:lnTo>
                  <a:pt x="157530" y="283476"/>
                </a:lnTo>
                <a:lnTo>
                  <a:pt x="157530" y="264845"/>
                </a:lnTo>
                <a:lnTo>
                  <a:pt x="97523" y="264845"/>
                </a:lnTo>
                <a:lnTo>
                  <a:pt x="97523" y="150850"/>
                </a:lnTo>
                <a:lnTo>
                  <a:pt x="181533" y="87845"/>
                </a:lnTo>
                <a:lnTo>
                  <a:pt x="221522" y="87845"/>
                </a:lnTo>
                <a:lnTo>
                  <a:pt x="184467" y="60058"/>
                </a:lnTo>
                <a:close/>
              </a:path>
              <a:path w="363220" h="288925">
                <a:moveTo>
                  <a:pt x="229527" y="192849"/>
                </a:moveTo>
                <a:lnTo>
                  <a:pt x="205524" y="192849"/>
                </a:lnTo>
                <a:lnTo>
                  <a:pt x="205524" y="283476"/>
                </a:lnTo>
                <a:lnTo>
                  <a:pt x="210908" y="288848"/>
                </a:lnTo>
                <a:lnTo>
                  <a:pt x="284162" y="288848"/>
                </a:lnTo>
                <a:lnTo>
                  <a:pt x="289534" y="283476"/>
                </a:lnTo>
                <a:lnTo>
                  <a:pt x="289534" y="264845"/>
                </a:lnTo>
                <a:lnTo>
                  <a:pt x="229527" y="264845"/>
                </a:lnTo>
                <a:lnTo>
                  <a:pt x="229527" y="192849"/>
                </a:lnTo>
                <a:close/>
              </a:path>
              <a:path w="363220" h="288925">
                <a:moveTo>
                  <a:pt x="224154" y="168846"/>
                </a:moveTo>
                <a:lnTo>
                  <a:pt x="138899" y="168846"/>
                </a:lnTo>
                <a:lnTo>
                  <a:pt x="133527" y="174231"/>
                </a:lnTo>
                <a:lnTo>
                  <a:pt x="133527" y="264845"/>
                </a:lnTo>
                <a:lnTo>
                  <a:pt x="157530" y="264845"/>
                </a:lnTo>
                <a:lnTo>
                  <a:pt x="157530" y="192849"/>
                </a:lnTo>
                <a:lnTo>
                  <a:pt x="229527" y="192849"/>
                </a:lnTo>
                <a:lnTo>
                  <a:pt x="229527" y="174231"/>
                </a:lnTo>
                <a:lnTo>
                  <a:pt x="224154" y="168846"/>
                </a:lnTo>
                <a:close/>
              </a:path>
              <a:path w="363220" h="288925">
                <a:moveTo>
                  <a:pt x="221522" y="87845"/>
                </a:moveTo>
                <a:lnTo>
                  <a:pt x="181533" y="87845"/>
                </a:lnTo>
                <a:lnTo>
                  <a:pt x="265531" y="150850"/>
                </a:lnTo>
                <a:lnTo>
                  <a:pt x="265531" y="264845"/>
                </a:lnTo>
                <a:lnTo>
                  <a:pt x="289534" y="264845"/>
                </a:lnTo>
                <a:lnTo>
                  <a:pt x="289534" y="141071"/>
                </a:lnTo>
                <a:lnTo>
                  <a:pt x="287756" y="137515"/>
                </a:lnTo>
                <a:lnTo>
                  <a:pt x="221522" y="87845"/>
                </a:lnTo>
                <a:close/>
              </a:path>
              <a:path w="363220" h="288925">
                <a:moveTo>
                  <a:pt x="184594" y="0"/>
                </a:moveTo>
                <a:lnTo>
                  <a:pt x="178460" y="0"/>
                </a:lnTo>
                <a:lnTo>
                  <a:pt x="901" y="139509"/>
                </a:lnTo>
                <a:lnTo>
                  <a:pt x="0" y="147053"/>
                </a:lnTo>
                <a:lnTo>
                  <a:pt x="8191" y="157480"/>
                </a:lnTo>
                <a:lnTo>
                  <a:pt x="15735" y="158369"/>
                </a:lnTo>
                <a:lnTo>
                  <a:pt x="181533" y="28117"/>
                </a:lnTo>
                <a:lnTo>
                  <a:pt x="220379" y="28117"/>
                </a:lnTo>
                <a:lnTo>
                  <a:pt x="184594" y="0"/>
                </a:lnTo>
                <a:close/>
              </a:path>
              <a:path w="363220" h="288925">
                <a:moveTo>
                  <a:pt x="313524" y="24853"/>
                </a:moveTo>
                <a:lnTo>
                  <a:pt x="289534" y="24853"/>
                </a:lnTo>
                <a:lnTo>
                  <a:pt x="289534" y="110807"/>
                </a:lnTo>
                <a:lnTo>
                  <a:pt x="291223" y="114287"/>
                </a:lnTo>
                <a:lnTo>
                  <a:pt x="344322" y="156006"/>
                </a:lnTo>
                <a:lnTo>
                  <a:pt x="346925" y="156845"/>
                </a:lnTo>
                <a:lnTo>
                  <a:pt x="353072" y="156845"/>
                </a:lnTo>
                <a:lnTo>
                  <a:pt x="356590" y="155282"/>
                </a:lnTo>
                <a:lnTo>
                  <a:pt x="363054" y="147053"/>
                </a:lnTo>
                <a:lnTo>
                  <a:pt x="362153" y="139509"/>
                </a:lnTo>
                <a:lnTo>
                  <a:pt x="313524" y="101307"/>
                </a:lnTo>
                <a:lnTo>
                  <a:pt x="313524" y="24853"/>
                </a:lnTo>
                <a:close/>
              </a:path>
              <a:path w="363220" h="288925">
                <a:moveTo>
                  <a:pt x="220379" y="28117"/>
                </a:moveTo>
                <a:lnTo>
                  <a:pt x="181533" y="28117"/>
                </a:lnTo>
                <a:lnTo>
                  <a:pt x="261734" y="91135"/>
                </a:lnTo>
                <a:lnTo>
                  <a:pt x="266649" y="91643"/>
                </a:lnTo>
                <a:lnTo>
                  <a:pt x="274904" y="87642"/>
                </a:lnTo>
                <a:lnTo>
                  <a:pt x="277533" y="83451"/>
                </a:lnTo>
                <a:lnTo>
                  <a:pt x="277533" y="54165"/>
                </a:lnTo>
                <a:lnTo>
                  <a:pt x="253530" y="54165"/>
                </a:lnTo>
                <a:lnTo>
                  <a:pt x="220379" y="28117"/>
                </a:lnTo>
                <a:close/>
              </a:path>
              <a:path w="363220" h="288925">
                <a:moveTo>
                  <a:pt x="308152" y="850"/>
                </a:moveTo>
                <a:lnTo>
                  <a:pt x="258902" y="850"/>
                </a:lnTo>
                <a:lnTo>
                  <a:pt x="253530" y="6223"/>
                </a:lnTo>
                <a:lnTo>
                  <a:pt x="253530" y="54165"/>
                </a:lnTo>
                <a:lnTo>
                  <a:pt x="277533" y="54165"/>
                </a:lnTo>
                <a:lnTo>
                  <a:pt x="277533" y="24853"/>
                </a:lnTo>
                <a:lnTo>
                  <a:pt x="313524" y="24853"/>
                </a:lnTo>
                <a:lnTo>
                  <a:pt x="313524" y="6223"/>
                </a:lnTo>
                <a:lnTo>
                  <a:pt x="308152" y="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10995" y="72710"/>
            <a:ext cx="468630" cy="390525"/>
          </a:xfrm>
          <a:custGeom>
            <a:avLst/>
            <a:gdLst/>
            <a:ahLst/>
            <a:cxnLst/>
            <a:rect l="l" t="t" r="r" b="b"/>
            <a:pathLst>
              <a:path w="468629" h="390525">
                <a:moveTo>
                  <a:pt x="390017" y="62395"/>
                </a:moveTo>
                <a:lnTo>
                  <a:pt x="78003" y="62395"/>
                </a:lnTo>
                <a:lnTo>
                  <a:pt x="47668" y="68532"/>
                </a:lnTo>
                <a:lnTo>
                  <a:pt x="22871" y="85259"/>
                </a:lnTo>
                <a:lnTo>
                  <a:pt x="6139" y="110052"/>
                </a:lnTo>
                <a:lnTo>
                  <a:pt x="0" y="140385"/>
                </a:lnTo>
                <a:lnTo>
                  <a:pt x="80" y="312396"/>
                </a:lnTo>
                <a:lnTo>
                  <a:pt x="6139" y="342330"/>
                </a:lnTo>
                <a:lnTo>
                  <a:pt x="22871" y="367128"/>
                </a:lnTo>
                <a:lnTo>
                  <a:pt x="47668" y="383863"/>
                </a:lnTo>
                <a:lnTo>
                  <a:pt x="78003" y="390004"/>
                </a:lnTo>
                <a:lnTo>
                  <a:pt x="390017" y="390004"/>
                </a:lnTo>
                <a:lnTo>
                  <a:pt x="420339" y="383863"/>
                </a:lnTo>
                <a:lnTo>
                  <a:pt x="445133" y="367128"/>
                </a:lnTo>
                <a:lnTo>
                  <a:pt x="450753" y="358800"/>
                </a:lnTo>
                <a:lnTo>
                  <a:pt x="78003" y="358800"/>
                </a:lnTo>
                <a:lnTo>
                  <a:pt x="59801" y="355118"/>
                </a:lnTo>
                <a:lnTo>
                  <a:pt x="44919" y="345082"/>
                </a:lnTo>
                <a:lnTo>
                  <a:pt x="34876" y="330205"/>
                </a:lnTo>
                <a:lnTo>
                  <a:pt x="31271" y="312396"/>
                </a:lnTo>
                <a:lnTo>
                  <a:pt x="31191" y="140385"/>
                </a:lnTo>
                <a:lnTo>
                  <a:pt x="34876" y="122188"/>
                </a:lnTo>
                <a:lnTo>
                  <a:pt x="44919" y="107315"/>
                </a:lnTo>
                <a:lnTo>
                  <a:pt x="59801" y="97280"/>
                </a:lnTo>
                <a:lnTo>
                  <a:pt x="78003" y="93599"/>
                </a:lnTo>
                <a:lnTo>
                  <a:pt x="450761" y="93599"/>
                </a:lnTo>
                <a:lnTo>
                  <a:pt x="445133" y="85259"/>
                </a:lnTo>
                <a:lnTo>
                  <a:pt x="420339" y="68532"/>
                </a:lnTo>
                <a:lnTo>
                  <a:pt x="390017" y="62395"/>
                </a:lnTo>
                <a:close/>
              </a:path>
              <a:path w="468629" h="390525">
                <a:moveTo>
                  <a:pt x="450761" y="93599"/>
                </a:moveTo>
                <a:lnTo>
                  <a:pt x="390017" y="93599"/>
                </a:lnTo>
                <a:lnTo>
                  <a:pt x="408211" y="97280"/>
                </a:lnTo>
                <a:lnTo>
                  <a:pt x="423089" y="107315"/>
                </a:lnTo>
                <a:lnTo>
                  <a:pt x="433131" y="122188"/>
                </a:lnTo>
                <a:lnTo>
                  <a:pt x="436816" y="140385"/>
                </a:lnTo>
                <a:lnTo>
                  <a:pt x="436736" y="312396"/>
                </a:lnTo>
                <a:lnTo>
                  <a:pt x="433131" y="330205"/>
                </a:lnTo>
                <a:lnTo>
                  <a:pt x="423089" y="345082"/>
                </a:lnTo>
                <a:lnTo>
                  <a:pt x="408211" y="355118"/>
                </a:lnTo>
                <a:lnTo>
                  <a:pt x="390017" y="358800"/>
                </a:lnTo>
                <a:lnTo>
                  <a:pt x="450753" y="358800"/>
                </a:lnTo>
                <a:lnTo>
                  <a:pt x="461867" y="342330"/>
                </a:lnTo>
                <a:lnTo>
                  <a:pt x="467927" y="312396"/>
                </a:lnTo>
                <a:lnTo>
                  <a:pt x="468007" y="140385"/>
                </a:lnTo>
                <a:lnTo>
                  <a:pt x="461867" y="110052"/>
                </a:lnTo>
                <a:lnTo>
                  <a:pt x="450761" y="93599"/>
                </a:lnTo>
                <a:close/>
              </a:path>
              <a:path w="468629" h="390525">
                <a:moveTo>
                  <a:pt x="234962" y="310311"/>
                </a:moveTo>
                <a:lnTo>
                  <a:pt x="157822" y="310311"/>
                </a:lnTo>
                <a:lnTo>
                  <a:pt x="170386" y="312396"/>
                </a:lnTo>
                <a:lnTo>
                  <a:pt x="195345" y="321563"/>
                </a:lnTo>
                <a:lnTo>
                  <a:pt x="208521" y="323646"/>
                </a:lnTo>
                <a:lnTo>
                  <a:pt x="215794" y="323061"/>
                </a:lnTo>
                <a:lnTo>
                  <a:pt x="222565" y="321249"/>
                </a:lnTo>
                <a:lnTo>
                  <a:pt x="228925" y="318128"/>
                </a:lnTo>
                <a:lnTo>
                  <a:pt x="234962" y="313613"/>
                </a:lnTo>
                <a:lnTo>
                  <a:pt x="234962" y="310311"/>
                </a:lnTo>
                <a:close/>
              </a:path>
              <a:path w="468629" h="390525">
                <a:moveTo>
                  <a:pt x="159791" y="144030"/>
                </a:moveTo>
                <a:lnTo>
                  <a:pt x="132388" y="146551"/>
                </a:lnTo>
                <a:lnTo>
                  <a:pt x="110031" y="156816"/>
                </a:lnTo>
                <a:lnTo>
                  <a:pt x="94967" y="178877"/>
                </a:lnTo>
                <a:lnTo>
                  <a:pt x="89446" y="216789"/>
                </a:lnTo>
                <a:lnTo>
                  <a:pt x="93780" y="251264"/>
                </a:lnTo>
                <a:lnTo>
                  <a:pt x="105773" y="272956"/>
                </a:lnTo>
                <a:lnTo>
                  <a:pt x="123912" y="284649"/>
                </a:lnTo>
                <a:lnTo>
                  <a:pt x="146685" y="289128"/>
                </a:lnTo>
                <a:lnTo>
                  <a:pt x="141224" y="290880"/>
                </a:lnTo>
                <a:lnTo>
                  <a:pt x="136398" y="293738"/>
                </a:lnTo>
                <a:lnTo>
                  <a:pt x="132486" y="297878"/>
                </a:lnTo>
                <a:lnTo>
                  <a:pt x="132486" y="321043"/>
                </a:lnTo>
                <a:lnTo>
                  <a:pt x="139668" y="315674"/>
                </a:lnTo>
                <a:lnTo>
                  <a:pt x="145895" y="312395"/>
                </a:lnTo>
                <a:lnTo>
                  <a:pt x="151747" y="310758"/>
                </a:lnTo>
                <a:lnTo>
                  <a:pt x="157822" y="310311"/>
                </a:lnTo>
                <a:lnTo>
                  <a:pt x="234962" y="310311"/>
                </a:lnTo>
                <a:lnTo>
                  <a:pt x="234962" y="300697"/>
                </a:lnTo>
                <a:lnTo>
                  <a:pt x="210502" y="300697"/>
                </a:lnTo>
                <a:lnTo>
                  <a:pt x="201884" y="299411"/>
                </a:lnTo>
                <a:lnTo>
                  <a:pt x="192552" y="296303"/>
                </a:lnTo>
                <a:lnTo>
                  <a:pt x="182690" y="292500"/>
                </a:lnTo>
                <a:lnTo>
                  <a:pt x="172478" y="289128"/>
                </a:lnTo>
                <a:lnTo>
                  <a:pt x="195314" y="284679"/>
                </a:lnTo>
                <a:lnTo>
                  <a:pt x="213607" y="273037"/>
                </a:lnTo>
                <a:lnTo>
                  <a:pt x="217329" y="266395"/>
                </a:lnTo>
                <a:lnTo>
                  <a:pt x="159791" y="266395"/>
                </a:lnTo>
                <a:lnTo>
                  <a:pt x="144062" y="265591"/>
                </a:lnTo>
                <a:lnTo>
                  <a:pt x="130978" y="260118"/>
                </a:lnTo>
                <a:lnTo>
                  <a:pt x="122033" y="245381"/>
                </a:lnTo>
                <a:lnTo>
                  <a:pt x="118719" y="216789"/>
                </a:lnTo>
                <a:lnTo>
                  <a:pt x="122033" y="188208"/>
                </a:lnTo>
                <a:lnTo>
                  <a:pt x="130978" y="173475"/>
                </a:lnTo>
                <a:lnTo>
                  <a:pt x="144062" y="168000"/>
                </a:lnTo>
                <a:lnTo>
                  <a:pt x="159791" y="167195"/>
                </a:lnTo>
                <a:lnTo>
                  <a:pt x="216655" y="167195"/>
                </a:lnTo>
                <a:lnTo>
                  <a:pt x="209564" y="156816"/>
                </a:lnTo>
                <a:lnTo>
                  <a:pt x="187197" y="146551"/>
                </a:lnTo>
                <a:lnTo>
                  <a:pt x="159791" y="144030"/>
                </a:lnTo>
                <a:close/>
              </a:path>
              <a:path w="468629" h="390525">
                <a:moveTo>
                  <a:pt x="234962" y="290004"/>
                </a:moveTo>
                <a:lnTo>
                  <a:pt x="229206" y="294252"/>
                </a:lnTo>
                <a:lnTo>
                  <a:pt x="222975" y="297641"/>
                </a:lnTo>
                <a:lnTo>
                  <a:pt x="216622" y="299886"/>
                </a:lnTo>
                <a:lnTo>
                  <a:pt x="210502" y="300697"/>
                </a:lnTo>
                <a:lnTo>
                  <a:pt x="234962" y="300697"/>
                </a:lnTo>
                <a:lnTo>
                  <a:pt x="234962" y="290004"/>
                </a:lnTo>
                <a:close/>
              </a:path>
              <a:path w="468629" h="390525">
                <a:moveTo>
                  <a:pt x="329501" y="144030"/>
                </a:moveTo>
                <a:lnTo>
                  <a:pt x="300398" y="146738"/>
                </a:lnTo>
                <a:lnTo>
                  <a:pt x="278137" y="157333"/>
                </a:lnTo>
                <a:lnTo>
                  <a:pt x="263909" y="179520"/>
                </a:lnTo>
                <a:lnTo>
                  <a:pt x="258902" y="217004"/>
                </a:lnTo>
                <a:lnTo>
                  <a:pt x="263909" y="254503"/>
                </a:lnTo>
                <a:lnTo>
                  <a:pt x="278137" y="276698"/>
                </a:lnTo>
                <a:lnTo>
                  <a:pt x="300398" y="287295"/>
                </a:lnTo>
                <a:lnTo>
                  <a:pt x="329501" y="290004"/>
                </a:lnTo>
                <a:lnTo>
                  <a:pt x="344400" y="289300"/>
                </a:lnTo>
                <a:lnTo>
                  <a:pt x="358403" y="287295"/>
                </a:lnTo>
                <a:lnTo>
                  <a:pt x="370606" y="284287"/>
                </a:lnTo>
                <a:lnTo>
                  <a:pt x="380847" y="280390"/>
                </a:lnTo>
                <a:lnTo>
                  <a:pt x="376426" y="266623"/>
                </a:lnTo>
                <a:lnTo>
                  <a:pt x="329933" y="266623"/>
                </a:lnTo>
                <a:lnTo>
                  <a:pt x="313361" y="265355"/>
                </a:lnTo>
                <a:lnTo>
                  <a:pt x="300132" y="259106"/>
                </a:lnTo>
                <a:lnTo>
                  <a:pt x="291371" y="244212"/>
                </a:lnTo>
                <a:lnTo>
                  <a:pt x="288201" y="217004"/>
                </a:lnTo>
                <a:lnTo>
                  <a:pt x="291371" y="189989"/>
                </a:lnTo>
                <a:lnTo>
                  <a:pt x="300132" y="175082"/>
                </a:lnTo>
                <a:lnTo>
                  <a:pt x="313361" y="168738"/>
                </a:lnTo>
                <a:lnTo>
                  <a:pt x="329933" y="167411"/>
                </a:lnTo>
                <a:lnTo>
                  <a:pt x="373975" y="167411"/>
                </a:lnTo>
                <a:lnTo>
                  <a:pt x="378650" y="152768"/>
                </a:lnTo>
                <a:lnTo>
                  <a:pt x="368758" y="149008"/>
                </a:lnTo>
                <a:lnTo>
                  <a:pt x="357185" y="146270"/>
                </a:lnTo>
                <a:lnTo>
                  <a:pt x="344058" y="144597"/>
                </a:lnTo>
                <a:lnTo>
                  <a:pt x="329501" y="144030"/>
                </a:lnTo>
                <a:close/>
              </a:path>
              <a:path w="468629" h="390525">
                <a:moveTo>
                  <a:pt x="373621" y="257886"/>
                </a:moveTo>
                <a:lnTo>
                  <a:pt x="365785" y="260451"/>
                </a:lnTo>
                <a:lnTo>
                  <a:pt x="355306" y="263321"/>
                </a:lnTo>
                <a:lnTo>
                  <a:pt x="343062" y="265658"/>
                </a:lnTo>
                <a:lnTo>
                  <a:pt x="329933" y="266623"/>
                </a:lnTo>
                <a:lnTo>
                  <a:pt x="376426" y="266623"/>
                </a:lnTo>
                <a:lnTo>
                  <a:pt x="373621" y="257886"/>
                </a:lnTo>
                <a:close/>
              </a:path>
              <a:path w="468629" h="390525">
                <a:moveTo>
                  <a:pt x="216655" y="167195"/>
                </a:moveTo>
                <a:lnTo>
                  <a:pt x="159791" y="167195"/>
                </a:lnTo>
                <a:lnTo>
                  <a:pt x="175155" y="168000"/>
                </a:lnTo>
                <a:lnTo>
                  <a:pt x="188288" y="173475"/>
                </a:lnTo>
                <a:lnTo>
                  <a:pt x="197447" y="188208"/>
                </a:lnTo>
                <a:lnTo>
                  <a:pt x="200888" y="216789"/>
                </a:lnTo>
                <a:lnTo>
                  <a:pt x="197508" y="245381"/>
                </a:lnTo>
                <a:lnTo>
                  <a:pt x="188450" y="260118"/>
                </a:lnTo>
                <a:lnTo>
                  <a:pt x="175337" y="265591"/>
                </a:lnTo>
                <a:lnTo>
                  <a:pt x="159791" y="266395"/>
                </a:lnTo>
                <a:lnTo>
                  <a:pt x="217329" y="266395"/>
                </a:lnTo>
                <a:lnTo>
                  <a:pt x="225756" y="251355"/>
                </a:lnTo>
                <a:lnTo>
                  <a:pt x="230162" y="216789"/>
                </a:lnTo>
                <a:lnTo>
                  <a:pt x="224637" y="178877"/>
                </a:lnTo>
                <a:lnTo>
                  <a:pt x="216655" y="167195"/>
                </a:lnTo>
                <a:close/>
              </a:path>
              <a:path w="468629" h="390525">
                <a:moveTo>
                  <a:pt x="373975" y="167411"/>
                </a:moveTo>
                <a:lnTo>
                  <a:pt x="329933" y="167411"/>
                </a:lnTo>
                <a:lnTo>
                  <a:pt x="342722" y="168272"/>
                </a:lnTo>
                <a:lnTo>
                  <a:pt x="354222" y="170362"/>
                </a:lnTo>
                <a:lnTo>
                  <a:pt x="363958" y="172946"/>
                </a:lnTo>
                <a:lnTo>
                  <a:pt x="371462" y="175285"/>
                </a:lnTo>
                <a:lnTo>
                  <a:pt x="373975" y="167411"/>
                </a:lnTo>
                <a:close/>
              </a:path>
              <a:path w="468629" h="390525">
                <a:moveTo>
                  <a:pt x="280797" y="0"/>
                </a:moveTo>
                <a:lnTo>
                  <a:pt x="187198" y="0"/>
                </a:lnTo>
                <a:lnTo>
                  <a:pt x="169000" y="3681"/>
                </a:lnTo>
                <a:lnTo>
                  <a:pt x="154127" y="13716"/>
                </a:lnTo>
                <a:lnTo>
                  <a:pt x="144092" y="28589"/>
                </a:lnTo>
                <a:lnTo>
                  <a:pt x="140411" y="46786"/>
                </a:lnTo>
                <a:lnTo>
                  <a:pt x="140411" y="62395"/>
                </a:lnTo>
                <a:lnTo>
                  <a:pt x="171602" y="62395"/>
                </a:lnTo>
                <a:lnTo>
                  <a:pt x="171602" y="38188"/>
                </a:lnTo>
                <a:lnTo>
                  <a:pt x="178600" y="31178"/>
                </a:lnTo>
                <a:lnTo>
                  <a:pt x="324449" y="31178"/>
                </a:lnTo>
                <a:lnTo>
                  <a:pt x="323925" y="28589"/>
                </a:lnTo>
                <a:lnTo>
                  <a:pt x="313885" y="13716"/>
                </a:lnTo>
                <a:lnTo>
                  <a:pt x="299003" y="3681"/>
                </a:lnTo>
                <a:lnTo>
                  <a:pt x="280797" y="0"/>
                </a:lnTo>
                <a:close/>
              </a:path>
              <a:path w="468629" h="390525">
                <a:moveTo>
                  <a:pt x="324449" y="31178"/>
                </a:moveTo>
                <a:lnTo>
                  <a:pt x="289394" y="31178"/>
                </a:lnTo>
                <a:lnTo>
                  <a:pt x="296405" y="38188"/>
                </a:lnTo>
                <a:lnTo>
                  <a:pt x="296405" y="62395"/>
                </a:lnTo>
                <a:lnTo>
                  <a:pt x="327609" y="62395"/>
                </a:lnTo>
                <a:lnTo>
                  <a:pt x="327609" y="46786"/>
                </a:lnTo>
                <a:lnTo>
                  <a:pt x="324449" y="311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9996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89B5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6362" y="10182719"/>
            <a:ext cx="311150" cy="349250"/>
          </a:xfrm>
          <a:custGeom>
            <a:avLst/>
            <a:gdLst/>
            <a:ahLst/>
            <a:cxnLst/>
            <a:rect l="l" t="t" r="r" b="b"/>
            <a:pathLst>
              <a:path w="311150" h="349250">
                <a:moveTo>
                  <a:pt x="90669" y="0"/>
                </a:moveTo>
                <a:lnTo>
                  <a:pt x="39842" y="13098"/>
                </a:lnTo>
                <a:lnTo>
                  <a:pt x="7369" y="49390"/>
                </a:lnTo>
                <a:lnTo>
                  <a:pt x="0" y="80911"/>
                </a:lnTo>
                <a:lnTo>
                  <a:pt x="4009" y="115504"/>
                </a:lnTo>
                <a:lnTo>
                  <a:pt x="18969" y="151687"/>
                </a:lnTo>
                <a:lnTo>
                  <a:pt x="44453" y="187972"/>
                </a:lnTo>
                <a:lnTo>
                  <a:pt x="38244" y="238766"/>
                </a:lnTo>
                <a:lnTo>
                  <a:pt x="41348" y="285359"/>
                </a:lnTo>
                <a:lnTo>
                  <a:pt x="62273" y="323203"/>
                </a:lnTo>
                <a:lnTo>
                  <a:pt x="109528" y="347751"/>
                </a:lnTo>
                <a:lnTo>
                  <a:pt x="113160" y="348691"/>
                </a:lnTo>
                <a:lnTo>
                  <a:pt x="117097" y="347903"/>
                </a:lnTo>
                <a:lnTo>
                  <a:pt x="123104" y="343255"/>
                </a:lnTo>
                <a:lnTo>
                  <a:pt x="124844" y="339686"/>
                </a:lnTo>
                <a:lnTo>
                  <a:pt x="124900" y="318985"/>
                </a:lnTo>
                <a:lnTo>
                  <a:pt x="100308" y="318985"/>
                </a:lnTo>
                <a:lnTo>
                  <a:pt x="75442" y="301331"/>
                </a:lnTo>
                <a:lnTo>
                  <a:pt x="64107" y="274342"/>
                </a:lnTo>
                <a:lnTo>
                  <a:pt x="63182" y="236461"/>
                </a:lnTo>
                <a:lnTo>
                  <a:pt x="69548" y="186131"/>
                </a:lnTo>
                <a:lnTo>
                  <a:pt x="70133" y="182498"/>
                </a:lnTo>
                <a:lnTo>
                  <a:pt x="69040" y="178803"/>
                </a:lnTo>
                <a:lnTo>
                  <a:pt x="66589" y="176060"/>
                </a:lnTo>
                <a:lnTo>
                  <a:pt x="43180" y="144703"/>
                </a:lnTo>
                <a:lnTo>
                  <a:pt x="28956" y="113923"/>
                </a:lnTo>
                <a:lnTo>
                  <a:pt x="24338" y="85046"/>
                </a:lnTo>
                <a:lnTo>
                  <a:pt x="29747" y="59397"/>
                </a:lnTo>
                <a:lnTo>
                  <a:pt x="39409" y="44731"/>
                </a:lnTo>
                <a:lnTo>
                  <a:pt x="53245" y="33762"/>
                </a:lnTo>
                <a:lnTo>
                  <a:pt x="70562" y="26890"/>
                </a:lnTo>
                <a:lnTo>
                  <a:pt x="90669" y="24510"/>
                </a:lnTo>
                <a:lnTo>
                  <a:pt x="285109" y="24510"/>
                </a:lnTo>
                <a:lnTo>
                  <a:pt x="274491" y="15836"/>
                </a:lnTo>
                <a:lnTo>
                  <a:pt x="155489" y="15836"/>
                </a:lnTo>
                <a:lnTo>
                  <a:pt x="138971" y="8926"/>
                </a:lnTo>
                <a:lnTo>
                  <a:pt x="122631" y="3975"/>
                </a:lnTo>
                <a:lnTo>
                  <a:pt x="106515" y="995"/>
                </a:lnTo>
                <a:lnTo>
                  <a:pt x="90669" y="0"/>
                </a:lnTo>
                <a:close/>
              </a:path>
              <a:path w="311150" h="349250">
                <a:moveTo>
                  <a:pt x="190199" y="199288"/>
                </a:moveTo>
                <a:lnTo>
                  <a:pt x="159731" y="199288"/>
                </a:lnTo>
                <a:lnTo>
                  <a:pt x="166157" y="205739"/>
                </a:lnTo>
                <a:lnTo>
                  <a:pt x="177896" y="229256"/>
                </a:lnTo>
                <a:lnTo>
                  <a:pt x="183839" y="263342"/>
                </a:lnTo>
                <a:lnTo>
                  <a:pt x="185938" y="299335"/>
                </a:lnTo>
                <a:lnTo>
                  <a:pt x="186079" y="318985"/>
                </a:lnTo>
                <a:lnTo>
                  <a:pt x="186134" y="339686"/>
                </a:lnTo>
                <a:lnTo>
                  <a:pt x="187874" y="343255"/>
                </a:lnTo>
                <a:lnTo>
                  <a:pt x="193043" y="347256"/>
                </a:lnTo>
                <a:lnTo>
                  <a:pt x="195698" y="348145"/>
                </a:lnTo>
                <a:lnTo>
                  <a:pt x="199406" y="348145"/>
                </a:lnTo>
                <a:lnTo>
                  <a:pt x="200447" y="348005"/>
                </a:lnTo>
                <a:lnTo>
                  <a:pt x="201451" y="347751"/>
                </a:lnTo>
                <a:lnTo>
                  <a:pt x="248705" y="323203"/>
                </a:lnTo>
                <a:lnTo>
                  <a:pt x="251038" y="318985"/>
                </a:lnTo>
                <a:lnTo>
                  <a:pt x="210671" y="318985"/>
                </a:lnTo>
                <a:lnTo>
                  <a:pt x="209741" y="280129"/>
                </a:lnTo>
                <a:lnTo>
                  <a:pt x="206024" y="243312"/>
                </a:lnTo>
                <a:lnTo>
                  <a:pt x="197842" y="211697"/>
                </a:lnTo>
                <a:lnTo>
                  <a:pt x="190199" y="199288"/>
                </a:lnTo>
                <a:close/>
              </a:path>
              <a:path w="311150" h="349250">
                <a:moveTo>
                  <a:pt x="155489" y="176568"/>
                </a:moveTo>
                <a:lnTo>
                  <a:pt x="113136" y="211697"/>
                </a:lnTo>
                <a:lnTo>
                  <a:pt x="101238" y="280129"/>
                </a:lnTo>
                <a:lnTo>
                  <a:pt x="100308" y="318985"/>
                </a:lnTo>
                <a:lnTo>
                  <a:pt x="124900" y="318985"/>
                </a:lnTo>
                <a:lnTo>
                  <a:pt x="125040" y="299335"/>
                </a:lnTo>
                <a:lnTo>
                  <a:pt x="127140" y="263342"/>
                </a:lnTo>
                <a:lnTo>
                  <a:pt x="133083" y="229256"/>
                </a:lnTo>
                <a:lnTo>
                  <a:pt x="144821" y="205739"/>
                </a:lnTo>
                <a:lnTo>
                  <a:pt x="151248" y="199288"/>
                </a:lnTo>
                <a:lnTo>
                  <a:pt x="190199" y="199288"/>
                </a:lnTo>
                <a:lnTo>
                  <a:pt x="183518" y="188442"/>
                </a:lnTo>
                <a:lnTo>
                  <a:pt x="177367" y="183308"/>
                </a:lnTo>
                <a:lnTo>
                  <a:pt x="170580" y="179590"/>
                </a:lnTo>
                <a:lnTo>
                  <a:pt x="163255" y="177330"/>
                </a:lnTo>
                <a:lnTo>
                  <a:pt x="155489" y="176568"/>
                </a:lnTo>
                <a:close/>
              </a:path>
              <a:path w="311150" h="349250">
                <a:moveTo>
                  <a:pt x="285109" y="24510"/>
                </a:moveTo>
                <a:lnTo>
                  <a:pt x="220310" y="24510"/>
                </a:lnTo>
                <a:lnTo>
                  <a:pt x="240418" y="26890"/>
                </a:lnTo>
                <a:lnTo>
                  <a:pt x="257740" y="33762"/>
                </a:lnTo>
                <a:lnTo>
                  <a:pt x="271581" y="44731"/>
                </a:lnTo>
                <a:lnTo>
                  <a:pt x="281245" y="59397"/>
                </a:lnTo>
                <a:lnTo>
                  <a:pt x="286648" y="85046"/>
                </a:lnTo>
                <a:lnTo>
                  <a:pt x="282029" y="113923"/>
                </a:lnTo>
                <a:lnTo>
                  <a:pt x="267804" y="144703"/>
                </a:lnTo>
                <a:lnTo>
                  <a:pt x="244389" y="176060"/>
                </a:lnTo>
                <a:lnTo>
                  <a:pt x="241938" y="178803"/>
                </a:lnTo>
                <a:lnTo>
                  <a:pt x="240846" y="182498"/>
                </a:lnTo>
                <a:lnTo>
                  <a:pt x="241430" y="186131"/>
                </a:lnTo>
                <a:lnTo>
                  <a:pt x="247797" y="236461"/>
                </a:lnTo>
                <a:lnTo>
                  <a:pt x="246872" y="274342"/>
                </a:lnTo>
                <a:lnTo>
                  <a:pt x="235537" y="301331"/>
                </a:lnTo>
                <a:lnTo>
                  <a:pt x="210671" y="318985"/>
                </a:lnTo>
                <a:lnTo>
                  <a:pt x="251038" y="318985"/>
                </a:lnTo>
                <a:lnTo>
                  <a:pt x="269631" y="285359"/>
                </a:lnTo>
                <a:lnTo>
                  <a:pt x="272735" y="238766"/>
                </a:lnTo>
                <a:lnTo>
                  <a:pt x="266525" y="187972"/>
                </a:lnTo>
                <a:lnTo>
                  <a:pt x="292010" y="151685"/>
                </a:lnTo>
                <a:lnTo>
                  <a:pt x="306972" y="115500"/>
                </a:lnTo>
                <a:lnTo>
                  <a:pt x="310985" y="80905"/>
                </a:lnTo>
                <a:lnTo>
                  <a:pt x="303622" y="49390"/>
                </a:lnTo>
                <a:lnTo>
                  <a:pt x="290147" y="28626"/>
                </a:lnTo>
                <a:lnTo>
                  <a:pt x="285109" y="24510"/>
                </a:lnTo>
                <a:close/>
              </a:path>
              <a:path w="311150" h="349250">
                <a:moveTo>
                  <a:pt x="220310" y="24510"/>
                </a:moveTo>
                <a:lnTo>
                  <a:pt x="90669" y="24510"/>
                </a:lnTo>
                <a:lnTo>
                  <a:pt x="104874" y="25532"/>
                </a:lnTo>
                <a:lnTo>
                  <a:pt x="119617" y="28560"/>
                </a:lnTo>
                <a:lnTo>
                  <a:pt x="134690" y="33538"/>
                </a:lnTo>
                <a:lnTo>
                  <a:pt x="149889" y="40411"/>
                </a:lnTo>
                <a:lnTo>
                  <a:pt x="153419" y="42214"/>
                </a:lnTo>
                <a:lnTo>
                  <a:pt x="157559" y="42214"/>
                </a:lnTo>
                <a:lnTo>
                  <a:pt x="161090" y="40411"/>
                </a:lnTo>
                <a:lnTo>
                  <a:pt x="176289" y="33538"/>
                </a:lnTo>
                <a:lnTo>
                  <a:pt x="191362" y="28560"/>
                </a:lnTo>
                <a:lnTo>
                  <a:pt x="206105" y="25532"/>
                </a:lnTo>
                <a:lnTo>
                  <a:pt x="220310" y="24510"/>
                </a:lnTo>
                <a:close/>
              </a:path>
              <a:path w="311150" h="349250">
                <a:moveTo>
                  <a:pt x="220310" y="0"/>
                </a:moveTo>
                <a:lnTo>
                  <a:pt x="204463" y="995"/>
                </a:lnTo>
                <a:lnTo>
                  <a:pt x="188347" y="3975"/>
                </a:lnTo>
                <a:lnTo>
                  <a:pt x="172008" y="8926"/>
                </a:lnTo>
                <a:lnTo>
                  <a:pt x="155489" y="15836"/>
                </a:lnTo>
                <a:lnTo>
                  <a:pt x="274491" y="15836"/>
                </a:lnTo>
                <a:lnTo>
                  <a:pt x="271139" y="13098"/>
                </a:lnTo>
                <a:lnTo>
                  <a:pt x="247544" y="3368"/>
                </a:lnTo>
                <a:lnTo>
                  <a:pt x="220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59992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9185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95007" y="10197020"/>
            <a:ext cx="360045" cy="361315"/>
          </a:xfrm>
          <a:custGeom>
            <a:avLst/>
            <a:gdLst/>
            <a:ahLst/>
            <a:cxnLst/>
            <a:rect l="l" t="t" r="r" b="b"/>
            <a:pathLst>
              <a:path w="360044" h="361315">
                <a:moveTo>
                  <a:pt x="32816" y="206730"/>
                </a:moveTo>
                <a:lnTo>
                  <a:pt x="18605" y="206730"/>
                </a:lnTo>
                <a:lnTo>
                  <a:pt x="12852" y="212496"/>
                </a:lnTo>
                <a:lnTo>
                  <a:pt x="12852" y="219595"/>
                </a:lnTo>
                <a:lnTo>
                  <a:pt x="24517" y="253932"/>
                </a:lnTo>
                <a:lnTo>
                  <a:pt x="56729" y="285800"/>
                </a:lnTo>
                <a:lnTo>
                  <a:pt x="105312" y="310153"/>
                </a:lnTo>
                <a:lnTo>
                  <a:pt x="166090" y="321945"/>
                </a:lnTo>
                <a:lnTo>
                  <a:pt x="167131" y="348157"/>
                </a:lnTo>
                <a:lnTo>
                  <a:pt x="167411" y="354774"/>
                </a:lnTo>
                <a:lnTo>
                  <a:pt x="172732" y="360235"/>
                </a:lnTo>
                <a:lnTo>
                  <a:pt x="186562" y="360781"/>
                </a:lnTo>
                <a:lnTo>
                  <a:pt x="192570" y="355257"/>
                </a:lnTo>
                <a:lnTo>
                  <a:pt x="192836" y="348157"/>
                </a:lnTo>
                <a:lnTo>
                  <a:pt x="193890" y="321945"/>
                </a:lnTo>
                <a:lnTo>
                  <a:pt x="254658" y="310153"/>
                </a:lnTo>
                <a:lnTo>
                  <a:pt x="282466" y="296214"/>
                </a:lnTo>
                <a:lnTo>
                  <a:pt x="165061" y="296214"/>
                </a:lnTo>
                <a:lnTo>
                  <a:pt x="113984" y="286175"/>
                </a:lnTo>
                <a:lnTo>
                  <a:pt x="73977" y="266906"/>
                </a:lnTo>
                <a:lnTo>
                  <a:pt x="47886" y="243136"/>
                </a:lnTo>
                <a:lnTo>
                  <a:pt x="38557" y="219595"/>
                </a:lnTo>
                <a:lnTo>
                  <a:pt x="38557" y="212496"/>
                </a:lnTo>
                <a:lnTo>
                  <a:pt x="32816" y="206730"/>
                </a:lnTo>
                <a:close/>
              </a:path>
              <a:path w="360044" h="361315">
                <a:moveTo>
                  <a:pt x="32816" y="104419"/>
                </a:moveTo>
                <a:lnTo>
                  <a:pt x="18605" y="104419"/>
                </a:lnTo>
                <a:lnTo>
                  <a:pt x="12852" y="110172"/>
                </a:lnTo>
                <a:lnTo>
                  <a:pt x="12852" y="117271"/>
                </a:lnTo>
                <a:lnTo>
                  <a:pt x="23852" y="155839"/>
                </a:lnTo>
                <a:lnTo>
                  <a:pt x="54613" y="187023"/>
                </a:lnTo>
                <a:lnTo>
                  <a:pt x="101770" y="208772"/>
                </a:lnTo>
                <a:lnTo>
                  <a:pt x="161963" y="219036"/>
                </a:lnTo>
                <a:lnTo>
                  <a:pt x="165061" y="296214"/>
                </a:lnTo>
                <a:lnTo>
                  <a:pt x="194919" y="296214"/>
                </a:lnTo>
                <a:lnTo>
                  <a:pt x="198005" y="219100"/>
                </a:lnTo>
                <a:lnTo>
                  <a:pt x="258173" y="208961"/>
                </a:lnTo>
                <a:lnTo>
                  <a:pt x="292364" y="193205"/>
                </a:lnTo>
                <a:lnTo>
                  <a:pt x="199034" y="193205"/>
                </a:lnTo>
                <a:lnTo>
                  <a:pt x="160921" y="193141"/>
                </a:lnTo>
                <a:lnTo>
                  <a:pt x="111868" y="184867"/>
                </a:lnTo>
                <a:lnTo>
                  <a:pt x="73131" y="168403"/>
                </a:lnTo>
                <a:lnTo>
                  <a:pt x="47698" y="145340"/>
                </a:lnTo>
                <a:lnTo>
                  <a:pt x="38557" y="117271"/>
                </a:lnTo>
                <a:lnTo>
                  <a:pt x="38557" y="110172"/>
                </a:lnTo>
                <a:lnTo>
                  <a:pt x="32816" y="104419"/>
                </a:lnTo>
                <a:close/>
              </a:path>
              <a:path w="360044" h="361315">
                <a:moveTo>
                  <a:pt x="341363" y="206730"/>
                </a:moveTo>
                <a:lnTo>
                  <a:pt x="327177" y="206730"/>
                </a:lnTo>
                <a:lnTo>
                  <a:pt x="321411" y="212496"/>
                </a:lnTo>
                <a:lnTo>
                  <a:pt x="321411" y="219595"/>
                </a:lnTo>
                <a:lnTo>
                  <a:pt x="312082" y="243136"/>
                </a:lnTo>
                <a:lnTo>
                  <a:pt x="285992" y="266906"/>
                </a:lnTo>
                <a:lnTo>
                  <a:pt x="245989" y="286175"/>
                </a:lnTo>
                <a:lnTo>
                  <a:pt x="194919" y="296214"/>
                </a:lnTo>
                <a:lnTo>
                  <a:pt x="282466" y="296214"/>
                </a:lnTo>
                <a:lnTo>
                  <a:pt x="303242" y="285800"/>
                </a:lnTo>
                <a:lnTo>
                  <a:pt x="335460" y="253932"/>
                </a:lnTo>
                <a:lnTo>
                  <a:pt x="347129" y="219595"/>
                </a:lnTo>
                <a:lnTo>
                  <a:pt x="347129" y="212496"/>
                </a:lnTo>
                <a:lnTo>
                  <a:pt x="341363" y="206730"/>
                </a:lnTo>
                <a:close/>
              </a:path>
              <a:path w="360044" h="361315">
                <a:moveTo>
                  <a:pt x="341363" y="104419"/>
                </a:moveTo>
                <a:lnTo>
                  <a:pt x="327177" y="104419"/>
                </a:lnTo>
                <a:lnTo>
                  <a:pt x="321411" y="110172"/>
                </a:lnTo>
                <a:lnTo>
                  <a:pt x="321411" y="117271"/>
                </a:lnTo>
                <a:lnTo>
                  <a:pt x="312262" y="145461"/>
                </a:lnTo>
                <a:lnTo>
                  <a:pt x="286816" y="168587"/>
                </a:lnTo>
                <a:lnTo>
                  <a:pt x="248073" y="185039"/>
                </a:lnTo>
                <a:lnTo>
                  <a:pt x="199034" y="193205"/>
                </a:lnTo>
                <a:lnTo>
                  <a:pt x="292364" y="193205"/>
                </a:lnTo>
                <a:lnTo>
                  <a:pt x="305338" y="187226"/>
                </a:lnTo>
                <a:lnTo>
                  <a:pt x="336117" y="155971"/>
                </a:lnTo>
                <a:lnTo>
                  <a:pt x="347129" y="117271"/>
                </a:lnTo>
                <a:lnTo>
                  <a:pt x="347129" y="110172"/>
                </a:lnTo>
                <a:lnTo>
                  <a:pt x="341363" y="104419"/>
                </a:lnTo>
                <a:close/>
              </a:path>
              <a:path w="360044" h="361315">
                <a:moveTo>
                  <a:pt x="19951" y="1016"/>
                </a:moveTo>
                <a:lnTo>
                  <a:pt x="5740" y="1016"/>
                </a:lnTo>
                <a:lnTo>
                  <a:pt x="0" y="6781"/>
                </a:lnTo>
                <a:lnTo>
                  <a:pt x="0" y="13893"/>
                </a:lnTo>
                <a:lnTo>
                  <a:pt x="11994" y="51496"/>
                </a:lnTo>
                <a:lnTo>
                  <a:pt x="45137" y="82645"/>
                </a:lnTo>
                <a:lnTo>
                  <a:pt x="95170" y="104926"/>
                </a:lnTo>
                <a:lnTo>
                  <a:pt x="157835" y="115925"/>
                </a:lnTo>
                <a:lnTo>
                  <a:pt x="160921" y="193141"/>
                </a:lnTo>
                <a:lnTo>
                  <a:pt x="199036" y="193141"/>
                </a:lnTo>
                <a:lnTo>
                  <a:pt x="202133" y="115925"/>
                </a:lnTo>
                <a:lnTo>
                  <a:pt x="264810" y="104926"/>
                </a:lnTo>
                <a:lnTo>
                  <a:pt x="298291" y="90017"/>
                </a:lnTo>
                <a:lnTo>
                  <a:pt x="156806" y="90017"/>
                </a:lnTo>
                <a:lnTo>
                  <a:pt x="105489" y="81000"/>
                </a:lnTo>
                <a:lnTo>
                  <a:pt x="63854" y="63981"/>
                </a:lnTo>
                <a:lnTo>
                  <a:pt x="35922" y="40948"/>
                </a:lnTo>
                <a:lnTo>
                  <a:pt x="25717" y="13893"/>
                </a:lnTo>
                <a:lnTo>
                  <a:pt x="25717" y="6781"/>
                </a:lnTo>
                <a:lnTo>
                  <a:pt x="19951" y="1016"/>
                </a:lnTo>
                <a:close/>
              </a:path>
              <a:path w="360044" h="361315">
                <a:moveTo>
                  <a:pt x="178942" y="0"/>
                </a:moveTo>
                <a:lnTo>
                  <a:pt x="169026" y="2423"/>
                </a:lnTo>
                <a:lnTo>
                  <a:pt x="161082" y="8261"/>
                </a:lnTo>
                <a:lnTo>
                  <a:pt x="155902" y="16652"/>
                </a:lnTo>
                <a:lnTo>
                  <a:pt x="154279" y="26733"/>
                </a:lnTo>
                <a:lnTo>
                  <a:pt x="156806" y="90017"/>
                </a:lnTo>
                <a:lnTo>
                  <a:pt x="203174" y="90017"/>
                </a:lnTo>
                <a:lnTo>
                  <a:pt x="205701" y="26733"/>
                </a:lnTo>
                <a:lnTo>
                  <a:pt x="205701" y="24676"/>
                </a:lnTo>
                <a:lnTo>
                  <a:pt x="203285" y="14755"/>
                </a:lnTo>
                <a:lnTo>
                  <a:pt x="197446" y="6804"/>
                </a:lnTo>
                <a:lnTo>
                  <a:pt x="189046" y="1619"/>
                </a:lnTo>
                <a:lnTo>
                  <a:pt x="178942" y="0"/>
                </a:lnTo>
                <a:close/>
              </a:path>
              <a:path w="360044" h="361315">
                <a:moveTo>
                  <a:pt x="354228" y="1016"/>
                </a:moveTo>
                <a:lnTo>
                  <a:pt x="340017" y="1016"/>
                </a:lnTo>
                <a:lnTo>
                  <a:pt x="334264" y="6781"/>
                </a:lnTo>
                <a:lnTo>
                  <a:pt x="334264" y="13893"/>
                </a:lnTo>
                <a:lnTo>
                  <a:pt x="324057" y="40948"/>
                </a:lnTo>
                <a:lnTo>
                  <a:pt x="296122" y="63981"/>
                </a:lnTo>
                <a:lnTo>
                  <a:pt x="254486" y="81000"/>
                </a:lnTo>
                <a:lnTo>
                  <a:pt x="203174" y="90017"/>
                </a:lnTo>
                <a:lnTo>
                  <a:pt x="298291" y="90017"/>
                </a:lnTo>
                <a:lnTo>
                  <a:pt x="314847" y="82645"/>
                </a:lnTo>
                <a:lnTo>
                  <a:pt x="347988" y="51496"/>
                </a:lnTo>
                <a:lnTo>
                  <a:pt x="359981" y="13893"/>
                </a:lnTo>
                <a:lnTo>
                  <a:pt x="359981" y="6781"/>
                </a:lnTo>
                <a:lnTo>
                  <a:pt x="354228" y="1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90001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F39F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31170" y="10162020"/>
            <a:ext cx="293370" cy="358140"/>
          </a:xfrm>
          <a:custGeom>
            <a:avLst/>
            <a:gdLst/>
            <a:ahLst/>
            <a:cxnLst/>
            <a:rect l="l" t="t" r="r" b="b"/>
            <a:pathLst>
              <a:path w="293369" h="358140">
                <a:moveTo>
                  <a:pt x="38849" y="164388"/>
                </a:moveTo>
                <a:lnTo>
                  <a:pt x="33769" y="164388"/>
                </a:lnTo>
                <a:lnTo>
                  <a:pt x="21297" y="167268"/>
                </a:lnTo>
                <a:lnTo>
                  <a:pt x="10488" y="174882"/>
                </a:lnTo>
                <a:lnTo>
                  <a:pt x="2877" y="185691"/>
                </a:lnTo>
                <a:lnTo>
                  <a:pt x="0" y="198158"/>
                </a:lnTo>
                <a:lnTo>
                  <a:pt x="2877" y="210624"/>
                </a:lnTo>
                <a:lnTo>
                  <a:pt x="10488" y="221434"/>
                </a:lnTo>
                <a:lnTo>
                  <a:pt x="21297" y="229047"/>
                </a:lnTo>
                <a:lnTo>
                  <a:pt x="33769" y="231927"/>
                </a:lnTo>
                <a:lnTo>
                  <a:pt x="38849" y="231927"/>
                </a:lnTo>
                <a:lnTo>
                  <a:pt x="42976" y="227812"/>
                </a:lnTo>
                <a:lnTo>
                  <a:pt x="42976" y="217639"/>
                </a:lnTo>
                <a:lnTo>
                  <a:pt x="38849" y="213512"/>
                </a:lnTo>
                <a:lnTo>
                  <a:pt x="26885" y="213512"/>
                </a:lnTo>
                <a:lnTo>
                  <a:pt x="18414" y="205041"/>
                </a:lnTo>
                <a:lnTo>
                  <a:pt x="18414" y="191287"/>
                </a:lnTo>
                <a:lnTo>
                  <a:pt x="26885" y="182803"/>
                </a:lnTo>
                <a:lnTo>
                  <a:pt x="38849" y="182803"/>
                </a:lnTo>
                <a:lnTo>
                  <a:pt x="42976" y="178676"/>
                </a:lnTo>
                <a:lnTo>
                  <a:pt x="42976" y="168516"/>
                </a:lnTo>
                <a:lnTo>
                  <a:pt x="38849" y="164388"/>
                </a:lnTo>
                <a:close/>
              </a:path>
              <a:path w="293369" h="358140">
                <a:moveTo>
                  <a:pt x="282883" y="331262"/>
                </a:moveTo>
                <a:lnTo>
                  <a:pt x="230709" y="331262"/>
                </a:lnTo>
                <a:lnTo>
                  <a:pt x="245733" y="332944"/>
                </a:lnTo>
                <a:lnTo>
                  <a:pt x="257912" y="339268"/>
                </a:lnTo>
                <a:lnTo>
                  <a:pt x="269176" y="352348"/>
                </a:lnTo>
                <a:lnTo>
                  <a:pt x="271538" y="355904"/>
                </a:lnTo>
                <a:lnTo>
                  <a:pt x="275424" y="357809"/>
                </a:lnTo>
                <a:lnTo>
                  <a:pt x="281736" y="357809"/>
                </a:lnTo>
                <a:lnTo>
                  <a:pt x="284098" y="357149"/>
                </a:lnTo>
                <a:lnTo>
                  <a:pt x="291833" y="351993"/>
                </a:lnTo>
                <a:lnTo>
                  <a:pt x="293369" y="344360"/>
                </a:lnTo>
                <a:lnTo>
                  <a:pt x="289598" y="338721"/>
                </a:lnTo>
                <a:lnTo>
                  <a:pt x="282883" y="331262"/>
                </a:lnTo>
                <a:close/>
              </a:path>
              <a:path w="293369" h="358140">
                <a:moveTo>
                  <a:pt x="228815" y="0"/>
                </a:moveTo>
                <a:lnTo>
                  <a:pt x="221614" y="2895"/>
                </a:lnTo>
                <a:lnTo>
                  <a:pt x="218947" y="9131"/>
                </a:lnTo>
                <a:lnTo>
                  <a:pt x="185458" y="59952"/>
                </a:lnTo>
                <a:lnTo>
                  <a:pt x="137928" y="107022"/>
                </a:lnTo>
                <a:lnTo>
                  <a:pt x="92160" y="141787"/>
                </a:lnTo>
                <a:lnTo>
                  <a:pt x="63957" y="155689"/>
                </a:lnTo>
                <a:lnTo>
                  <a:pt x="57175" y="155689"/>
                </a:lnTo>
                <a:lnTo>
                  <a:pt x="51676" y="161188"/>
                </a:lnTo>
                <a:lnTo>
                  <a:pt x="51676" y="167970"/>
                </a:lnTo>
                <a:lnTo>
                  <a:pt x="59132" y="231951"/>
                </a:lnTo>
                <a:lnTo>
                  <a:pt x="79222" y="278789"/>
                </a:lnTo>
                <a:lnTo>
                  <a:pt x="108529" y="310164"/>
                </a:lnTo>
                <a:lnTo>
                  <a:pt x="143636" y="327757"/>
                </a:lnTo>
                <a:lnTo>
                  <a:pt x="181127" y="333248"/>
                </a:lnTo>
                <a:lnTo>
                  <a:pt x="189257" y="333144"/>
                </a:lnTo>
                <a:lnTo>
                  <a:pt x="196927" y="332876"/>
                </a:lnTo>
                <a:lnTo>
                  <a:pt x="210908" y="332105"/>
                </a:lnTo>
                <a:lnTo>
                  <a:pt x="230709" y="331262"/>
                </a:lnTo>
                <a:lnTo>
                  <a:pt x="282883" y="331262"/>
                </a:lnTo>
                <a:lnTo>
                  <a:pt x="271819" y="318970"/>
                </a:lnTo>
                <a:lnTo>
                  <a:pt x="252822" y="309432"/>
                </a:lnTo>
                <a:lnTo>
                  <a:pt x="247060" y="308686"/>
                </a:lnTo>
                <a:lnTo>
                  <a:pt x="181127" y="308686"/>
                </a:lnTo>
                <a:lnTo>
                  <a:pt x="152305" y="304803"/>
                </a:lnTo>
                <a:lnTo>
                  <a:pt x="118581" y="287401"/>
                </a:lnTo>
                <a:lnTo>
                  <a:pt x="89946" y="247842"/>
                </a:lnTo>
                <a:lnTo>
                  <a:pt x="76390" y="177495"/>
                </a:lnTo>
                <a:lnTo>
                  <a:pt x="107713" y="160708"/>
                </a:lnTo>
                <a:lnTo>
                  <a:pt x="145786" y="132252"/>
                </a:lnTo>
                <a:lnTo>
                  <a:pt x="184715" y="96315"/>
                </a:lnTo>
                <a:lnTo>
                  <a:pt x="218606" y="57087"/>
                </a:lnTo>
                <a:lnTo>
                  <a:pt x="241566" y="18757"/>
                </a:lnTo>
                <a:lnTo>
                  <a:pt x="244220" y="12509"/>
                </a:lnTo>
                <a:lnTo>
                  <a:pt x="241299" y="5295"/>
                </a:lnTo>
                <a:lnTo>
                  <a:pt x="228815" y="0"/>
                </a:lnTo>
                <a:close/>
              </a:path>
              <a:path w="293369" h="358140">
                <a:moveTo>
                  <a:pt x="232162" y="306756"/>
                </a:moveTo>
                <a:lnTo>
                  <a:pt x="209397" y="307594"/>
                </a:lnTo>
                <a:lnTo>
                  <a:pt x="196024" y="308330"/>
                </a:lnTo>
                <a:lnTo>
                  <a:pt x="188755" y="308586"/>
                </a:lnTo>
                <a:lnTo>
                  <a:pt x="181127" y="308686"/>
                </a:lnTo>
                <a:lnTo>
                  <a:pt x="247060" y="308686"/>
                </a:lnTo>
                <a:lnTo>
                  <a:pt x="232162" y="3067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19997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30008" y="629996"/>
                </a:lnTo>
                <a:lnTo>
                  <a:pt x="630008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09BB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55552" y="10186963"/>
            <a:ext cx="340360" cy="366395"/>
          </a:xfrm>
          <a:custGeom>
            <a:avLst/>
            <a:gdLst/>
            <a:ahLst/>
            <a:cxnLst/>
            <a:rect l="l" t="t" r="r" b="b"/>
            <a:pathLst>
              <a:path w="340360" h="366395">
                <a:moveTo>
                  <a:pt x="216420" y="307174"/>
                </a:moveTo>
                <a:lnTo>
                  <a:pt x="123520" y="307174"/>
                </a:lnTo>
                <a:lnTo>
                  <a:pt x="117665" y="313029"/>
                </a:lnTo>
                <a:lnTo>
                  <a:pt x="117665" y="327482"/>
                </a:lnTo>
                <a:lnTo>
                  <a:pt x="123520" y="333324"/>
                </a:lnTo>
                <a:lnTo>
                  <a:pt x="216420" y="333324"/>
                </a:lnTo>
                <a:lnTo>
                  <a:pt x="222275" y="327482"/>
                </a:lnTo>
                <a:lnTo>
                  <a:pt x="222275" y="313029"/>
                </a:lnTo>
                <a:lnTo>
                  <a:pt x="216420" y="307174"/>
                </a:lnTo>
                <a:close/>
              </a:path>
              <a:path w="340360" h="366395">
                <a:moveTo>
                  <a:pt x="169976" y="0"/>
                </a:moveTo>
                <a:lnTo>
                  <a:pt x="124837" y="6081"/>
                </a:lnTo>
                <a:lnTo>
                  <a:pt x="84247" y="23237"/>
                </a:lnTo>
                <a:lnTo>
                  <a:pt x="49836" y="49836"/>
                </a:lnTo>
                <a:lnTo>
                  <a:pt x="23237" y="84247"/>
                </a:lnTo>
                <a:lnTo>
                  <a:pt x="6081" y="124837"/>
                </a:lnTo>
                <a:lnTo>
                  <a:pt x="0" y="169976"/>
                </a:lnTo>
                <a:lnTo>
                  <a:pt x="5906" y="214136"/>
                </a:lnTo>
                <a:lnTo>
                  <a:pt x="22833" y="254736"/>
                </a:lnTo>
                <a:lnTo>
                  <a:pt x="49586" y="289716"/>
                </a:lnTo>
                <a:lnTo>
                  <a:pt x="84975" y="317017"/>
                </a:lnTo>
                <a:lnTo>
                  <a:pt x="91224" y="320624"/>
                </a:lnTo>
                <a:lnTo>
                  <a:pt x="99212" y="318503"/>
                </a:lnTo>
                <a:lnTo>
                  <a:pt x="106464" y="306006"/>
                </a:lnTo>
                <a:lnTo>
                  <a:pt x="104330" y="298005"/>
                </a:lnTo>
                <a:lnTo>
                  <a:pt x="98082" y="294385"/>
                </a:lnTo>
                <a:lnTo>
                  <a:pt x="68127" y="271284"/>
                </a:lnTo>
                <a:lnTo>
                  <a:pt x="45463" y="241642"/>
                </a:lnTo>
                <a:lnTo>
                  <a:pt x="31150" y="207330"/>
                </a:lnTo>
                <a:lnTo>
                  <a:pt x="26149" y="169976"/>
                </a:lnTo>
                <a:lnTo>
                  <a:pt x="33493" y="124568"/>
                </a:lnTo>
                <a:lnTo>
                  <a:pt x="53934" y="85092"/>
                </a:lnTo>
                <a:lnTo>
                  <a:pt x="85086" y="53938"/>
                </a:lnTo>
                <a:lnTo>
                  <a:pt x="124563" y="33494"/>
                </a:lnTo>
                <a:lnTo>
                  <a:pt x="169976" y="26149"/>
                </a:lnTo>
                <a:lnTo>
                  <a:pt x="259459" y="26149"/>
                </a:lnTo>
                <a:lnTo>
                  <a:pt x="255691" y="23237"/>
                </a:lnTo>
                <a:lnTo>
                  <a:pt x="215106" y="6081"/>
                </a:lnTo>
                <a:lnTo>
                  <a:pt x="169976" y="0"/>
                </a:lnTo>
                <a:close/>
              </a:path>
              <a:path w="340360" h="366395">
                <a:moveTo>
                  <a:pt x="259459" y="26149"/>
                </a:moveTo>
                <a:lnTo>
                  <a:pt x="169976" y="26149"/>
                </a:lnTo>
                <a:lnTo>
                  <a:pt x="215384" y="33494"/>
                </a:lnTo>
                <a:lnTo>
                  <a:pt x="254856" y="53938"/>
                </a:lnTo>
                <a:lnTo>
                  <a:pt x="286006" y="85092"/>
                </a:lnTo>
                <a:lnTo>
                  <a:pt x="306447" y="124568"/>
                </a:lnTo>
                <a:lnTo>
                  <a:pt x="313791" y="169976"/>
                </a:lnTo>
                <a:lnTo>
                  <a:pt x="308792" y="207330"/>
                </a:lnTo>
                <a:lnTo>
                  <a:pt x="294465" y="241682"/>
                </a:lnTo>
                <a:lnTo>
                  <a:pt x="271818" y="271284"/>
                </a:lnTo>
                <a:lnTo>
                  <a:pt x="241858" y="294385"/>
                </a:lnTo>
                <a:lnTo>
                  <a:pt x="235623" y="298005"/>
                </a:lnTo>
                <a:lnTo>
                  <a:pt x="233489" y="306006"/>
                </a:lnTo>
                <a:lnTo>
                  <a:pt x="239534" y="316433"/>
                </a:lnTo>
                <a:lnTo>
                  <a:pt x="243928" y="318769"/>
                </a:lnTo>
                <a:lnTo>
                  <a:pt x="250634" y="318769"/>
                </a:lnTo>
                <a:lnTo>
                  <a:pt x="290354" y="289716"/>
                </a:lnTo>
                <a:lnTo>
                  <a:pt x="317111" y="254736"/>
                </a:lnTo>
                <a:lnTo>
                  <a:pt x="334035" y="214136"/>
                </a:lnTo>
                <a:lnTo>
                  <a:pt x="339940" y="169976"/>
                </a:lnTo>
                <a:lnTo>
                  <a:pt x="333858" y="124837"/>
                </a:lnTo>
                <a:lnTo>
                  <a:pt x="316701" y="84247"/>
                </a:lnTo>
                <a:lnTo>
                  <a:pt x="290101" y="49836"/>
                </a:lnTo>
                <a:lnTo>
                  <a:pt x="259459" y="26149"/>
                </a:lnTo>
                <a:close/>
              </a:path>
              <a:path w="340360" h="366395">
                <a:moveTo>
                  <a:pt x="216420" y="274408"/>
                </a:moveTo>
                <a:lnTo>
                  <a:pt x="123520" y="274408"/>
                </a:lnTo>
                <a:lnTo>
                  <a:pt x="117665" y="280263"/>
                </a:lnTo>
                <a:lnTo>
                  <a:pt x="117665" y="294703"/>
                </a:lnTo>
                <a:lnTo>
                  <a:pt x="123520" y="300558"/>
                </a:lnTo>
                <a:lnTo>
                  <a:pt x="216420" y="300558"/>
                </a:lnTo>
                <a:lnTo>
                  <a:pt x="222275" y="294703"/>
                </a:lnTo>
                <a:lnTo>
                  <a:pt x="222275" y="280263"/>
                </a:lnTo>
                <a:lnTo>
                  <a:pt x="216420" y="274408"/>
                </a:lnTo>
                <a:close/>
              </a:path>
              <a:path w="340360" h="366395">
                <a:moveTo>
                  <a:pt x="255638" y="241642"/>
                </a:moveTo>
                <a:lnTo>
                  <a:pt x="84302" y="241642"/>
                </a:lnTo>
                <a:lnTo>
                  <a:pt x="78447" y="247497"/>
                </a:lnTo>
                <a:lnTo>
                  <a:pt x="78447" y="261937"/>
                </a:lnTo>
                <a:lnTo>
                  <a:pt x="84302" y="267792"/>
                </a:lnTo>
                <a:lnTo>
                  <a:pt x="255638" y="267792"/>
                </a:lnTo>
                <a:lnTo>
                  <a:pt x="261505" y="261937"/>
                </a:lnTo>
                <a:lnTo>
                  <a:pt x="261505" y="247497"/>
                </a:lnTo>
                <a:lnTo>
                  <a:pt x="255638" y="241642"/>
                </a:lnTo>
                <a:close/>
              </a:path>
              <a:path w="340360" h="366395">
                <a:moveTo>
                  <a:pt x="169976" y="69875"/>
                </a:moveTo>
                <a:lnTo>
                  <a:pt x="129296" y="78106"/>
                </a:lnTo>
                <a:lnTo>
                  <a:pt x="96040" y="100541"/>
                </a:lnTo>
                <a:lnTo>
                  <a:pt x="73600" y="133788"/>
                </a:lnTo>
                <a:lnTo>
                  <a:pt x="65366" y="174459"/>
                </a:lnTo>
                <a:lnTo>
                  <a:pt x="66353" y="188613"/>
                </a:lnTo>
                <a:lnTo>
                  <a:pt x="80708" y="228726"/>
                </a:lnTo>
                <a:lnTo>
                  <a:pt x="92379" y="236766"/>
                </a:lnTo>
                <a:lnTo>
                  <a:pt x="104749" y="229298"/>
                </a:lnTo>
                <a:lnTo>
                  <a:pt x="106730" y="221259"/>
                </a:lnTo>
                <a:lnTo>
                  <a:pt x="102984" y="215074"/>
                </a:lnTo>
                <a:lnTo>
                  <a:pt x="98033" y="205486"/>
                </a:lnTo>
                <a:lnTo>
                  <a:pt x="94446" y="195429"/>
                </a:lnTo>
                <a:lnTo>
                  <a:pt x="92265" y="185040"/>
                </a:lnTo>
                <a:lnTo>
                  <a:pt x="91528" y="174459"/>
                </a:lnTo>
                <a:lnTo>
                  <a:pt x="97701" y="143955"/>
                </a:lnTo>
                <a:lnTo>
                  <a:pt x="114527" y="119021"/>
                </a:lnTo>
                <a:lnTo>
                  <a:pt x="139465" y="102197"/>
                </a:lnTo>
                <a:lnTo>
                  <a:pt x="169976" y="96024"/>
                </a:lnTo>
                <a:lnTo>
                  <a:pt x="237202" y="96024"/>
                </a:lnTo>
                <a:lnTo>
                  <a:pt x="210644" y="78106"/>
                </a:lnTo>
                <a:lnTo>
                  <a:pt x="169976" y="69875"/>
                </a:lnTo>
                <a:close/>
              </a:path>
              <a:path w="340360" h="366395">
                <a:moveTo>
                  <a:pt x="237202" y="96024"/>
                </a:moveTo>
                <a:lnTo>
                  <a:pt x="169976" y="96024"/>
                </a:lnTo>
                <a:lnTo>
                  <a:pt x="200481" y="102197"/>
                </a:lnTo>
                <a:lnTo>
                  <a:pt x="225415" y="119021"/>
                </a:lnTo>
                <a:lnTo>
                  <a:pt x="242239" y="143955"/>
                </a:lnTo>
                <a:lnTo>
                  <a:pt x="248411" y="174459"/>
                </a:lnTo>
                <a:lnTo>
                  <a:pt x="247671" y="185054"/>
                </a:lnTo>
                <a:lnTo>
                  <a:pt x="245475" y="195467"/>
                </a:lnTo>
                <a:lnTo>
                  <a:pt x="241864" y="205558"/>
                </a:lnTo>
                <a:lnTo>
                  <a:pt x="236880" y="215188"/>
                </a:lnTo>
                <a:lnTo>
                  <a:pt x="233121" y="221360"/>
                </a:lnTo>
                <a:lnTo>
                  <a:pt x="235102" y="229400"/>
                </a:lnTo>
                <a:lnTo>
                  <a:pt x="243382" y="234429"/>
                </a:lnTo>
                <a:lnTo>
                  <a:pt x="245732" y="235038"/>
                </a:lnTo>
                <a:lnTo>
                  <a:pt x="252475" y="235038"/>
                </a:lnTo>
                <a:lnTo>
                  <a:pt x="273588" y="188589"/>
                </a:lnTo>
                <a:lnTo>
                  <a:pt x="274573" y="174459"/>
                </a:lnTo>
                <a:lnTo>
                  <a:pt x="266338" y="133788"/>
                </a:lnTo>
                <a:lnTo>
                  <a:pt x="243897" y="100541"/>
                </a:lnTo>
                <a:lnTo>
                  <a:pt x="237202" y="96024"/>
                </a:lnTo>
                <a:close/>
              </a:path>
              <a:path w="340360" h="366395">
                <a:moveTo>
                  <a:pt x="216420" y="39230"/>
                </a:moveTo>
                <a:lnTo>
                  <a:pt x="123520" y="39230"/>
                </a:lnTo>
                <a:lnTo>
                  <a:pt x="117665" y="45072"/>
                </a:lnTo>
                <a:lnTo>
                  <a:pt x="117665" y="59524"/>
                </a:lnTo>
                <a:lnTo>
                  <a:pt x="123520" y="65379"/>
                </a:lnTo>
                <a:lnTo>
                  <a:pt x="216420" y="65379"/>
                </a:lnTo>
                <a:lnTo>
                  <a:pt x="222275" y="59524"/>
                </a:lnTo>
                <a:lnTo>
                  <a:pt x="222275" y="45072"/>
                </a:lnTo>
                <a:lnTo>
                  <a:pt x="216420" y="39230"/>
                </a:lnTo>
                <a:close/>
              </a:path>
              <a:path w="340360" h="366395">
                <a:moveTo>
                  <a:pt x="216420" y="339928"/>
                </a:moveTo>
                <a:lnTo>
                  <a:pt x="123520" y="339928"/>
                </a:lnTo>
                <a:lnTo>
                  <a:pt x="117665" y="345795"/>
                </a:lnTo>
                <a:lnTo>
                  <a:pt x="117665" y="360235"/>
                </a:lnTo>
                <a:lnTo>
                  <a:pt x="123520" y="366090"/>
                </a:lnTo>
                <a:lnTo>
                  <a:pt x="216420" y="366090"/>
                </a:lnTo>
                <a:lnTo>
                  <a:pt x="222275" y="360235"/>
                </a:lnTo>
                <a:lnTo>
                  <a:pt x="222275" y="345795"/>
                </a:lnTo>
                <a:lnTo>
                  <a:pt x="216420" y="3399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50006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38B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84998" y="10248572"/>
            <a:ext cx="360045" cy="260985"/>
          </a:xfrm>
          <a:custGeom>
            <a:avLst/>
            <a:gdLst/>
            <a:ahLst/>
            <a:cxnLst/>
            <a:rect l="l" t="t" r="r" b="b"/>
            <a:pathLst>
              <a:path w="360045" h="260984">
                <a:moveTo>
                  <a:pt x="131991" y="184518"/>
                </a:moveTo>
                <a:lnTo>
                  <a:pt x="120815" y="192481"/>
                </a:lnTo>
                <a:lnTo>
                  <a:pt x="119507" y="200240"/>
                </a:lnTo>
                <a:lnTo>
                  <a:pt x="123494" y="205816"/>
                </a:lnTo>
                <a:lnTo>
                  <a:pt x="144498" y="228881"/>
                </a:lnTo>
                <a:lnTo>
                  <a:pt x="169997" y="246130"/>
                </a:lnTo>
                <a:lnTo>
                  <a:pt x="198784" y="256938"/>
                </a:lnTo>
                <a:lnTo>
                  <a:pt x="229654" y="260680"/>
                </a:lnTo>
                <a:lnTo>
                  <a:pt x="280334" y="250421"/>
                </a:lnTo>
                <a:lnTo>
                  <a:pt x="301925" y="235851"/>
                </a:lnTo>
                <a:lnTo>
                  <a:pt x="229654" y="235851"/>
                </a:lnTo>
                <a:lnTo>
                  <a:pt x="204676" y="232821"/>
                </a:lnTo>
                <a:lnTo>
                  <a:pt x="181373" y="224067"/>
                </a:lnTo>
                <a:lnTo>
                  <a:pt x="160725" y="210096"/>
                </a:lnTo>
                <a:lnTo>
                  <a:pt x="143713" y="191414"/>
                </a:lnTo>
                <a:lnTo>
                  <a:pt x="139738" y="185839"/>
                </a:lnTo>
                <a:lnTo>
                  <a:pt x="131991" y="184518"/>
                </a:lnTo>
                <a:close/>
              </a:path>
              <a:path w="360045" h="260984">
                <a:moveTo>
                  <a:pt x="301911" y="24815"/>
                </a:moveTo>
                <a:lnTo>
                  <a:pt x="229654" y="24815"/>
                </a:lnTo>
                <a:lnTo>
                  <a:pt x="270686" y="33122"/>
                </a:lnTo>
                <a:lnTo>
                  <a:pt x="304233" y="55760"/>
                </a:lnTo>
                <a:lnTo>
                  <a:pt x="326871" y="89307"/>
                </a:lnTo>
                <a:lnTo>
                  <a:pt x="335178" y="130340"/>
                </a:lnTo>
                <a:lnTo>
                  <a:pt x="326871" y="171375"/>
                </a:lnTo>
                <a:lnTo>
                  <a:pt x="304233" y="204917"/>
                </a:lnTo>
                <a:lnTo>
                  <a:pt x="270686" y="227548"/>
                </a:lnTo>
                <a:lnTo>
                  <a:pt x="229654" y="235851"/>
                </a:lnTo>
                <a:lnTo>
                  <a:pt x="301925" y="235851"/>
                </a:lnTo>
                <a:lnTo>
                  <a:pt x="321770" y="222461"/>
                </a:lnTo>
                <a:lnTo>
                  <a:pt x="349733" y="181025"/>
                </a:lnTo>
                <a:lnTo>
                  <a:pt x="359994" y="130340"/>
                </a:lnTo>
                <a:lnTo>
                  <a:pt x="349733" y="79649"/>
                </a:lnTo>
                <a:lnTo>
                  <a:pt x="321770" y="38214"/>
                </a:lnTo>
                <a:lnTo>
                  <a:pt x="301911" y="24815"/>
                </a:lnTo>
                <a:close/>
              </a:path>
              <a:path w="360045" h="260984">
                <a:moveTo>
                  <a:pt x="187591" y="184442"/>
                </a:moveTo>
                <a:lnTo>
                  <a:pt x="179920" y="186207"/>
                </a:lnTo>
                <a:lnTo>
                  <a:pt x="172631" y="197802"/>
                </a:lnTo>
                <a:lnTo>
                  <a:pt x="174371" y="205473"/>
                </a:lnTo>
                <a:lnTo>
                  <a:pt x="216638" y="222523"/>
                </a:lnTo>
                <a:lnTo>
                  <a:pt x="229654" y="223443"/>
                </a:lnTo>
                <a:lnTo>
                  <a:pt x="265852" y="216116"/>
                </a:lnTo>
                <a:lnTo>
                  <a:pt x="291792" y="198615"/>
                </a:lnTo>
                <a:lnTo>
                  <a:pt x="229654" y="198615"/>
                </a:lnTo>
                <a:lnTo>
                  <a:pt x="220118" y="197940"/>
                </a:lnTo>
                <a:lnTo>
                  <a:pt x="210815" y="195938"/>
                </a:lnTo>
                <a:lnTo>
                  <a:pt x="201866" y="192646"/>
                </a:lnTo>
                <a:lnTo>
                  <a:pt x="193395" y="188099"/>
                </a:lnTo>
                <a:lnTo>
                  <a:pt x="187591" y="184442"/>
                </a:lnTo>
                <a:close/>
              </a:path>
              <a:path w="360045" h="260984">
                <a:moveTo>
                  <a:pt x="291785" y="62064"/>
                </a:moveTo>
                <a:lnTo>
                  <a:pt x="229654" y="62064"/>
                </a:lnTo>
                <a:lnTo>
                  <a:pt x="256202" y="67439"/>
                </a:lnTo>
                <a:lnTo>
                  <a:pt x="277907" y="82086"/>
                </a:lnTo>
                <a:lnTo>
                  <a:pt x="292554" y="103791"/>
                </a:lnTo>
                <a:lnTo>
                  <a:pt x="297929" y="130340"/>
                </a:lnTo>
                <a:lnTo>
                  <a:pt x="292554" y="156888"/>
                </a:lnTo>
                <a:lnTo>
                  <a:pt x="277907" y="178593"/>
                </a:lnTo>
                <a:lnTo>
                  <a:pt x="256202" y="193240"/>
                </a:lnTo>
                <a:lnTo>
                  <a:pt x="229654" y="198615"/>
                </a:lnTo>
                <a:lnTo>
                  <a:pt x="291792" y="198615"/>
                </a:lnTo>
                <a:lnTo>
                  <a:pt x="295451" y="196146"/>
                </a:lnTo>
                <a:lnTo>
                  <a:pt x="315427" y="166549"/>
                </a:lnTo>
                <a:lnTo>
                  <a:pt x="322757" y="130340"/>
                </a:lnTo>
                <a:lnTo>
                  <a:pt x="315427" y="94136"/>
                </a:lnTo>
                <a:lnTo>
                  <a:pt x="295451" y="64538"/>
                </a:lnTo>
                <a:lnTo>
                  <a:pt x="291785" y="62064"/>
                </a:lnTo>
                <a:close/>
              </a:path>
              <a:path w="360045" h="260984">
                <a:moveTo>
                  <a:pt x="267538" y="156197"/>
                </a:moveTo>
                <a:lnTo>
                  <a:pt x="5549" y="156197"/>
                </a:lnTo>
                <a:lnTo>
                  <a:pt x="0" y="161747"/>
                </a:lnTo>
                <a:lnTo>
                  <a:pt x="0" y="175463"/>
                </a:lnTo>
                <a:lnTo>
                  <a:pt x="5549" y="181025"/>
                </a:lnTo>
                <a:lnTo>
                  <a:pt x="267538" y="181025"/>
                </a:lnTo>
                <a:lnTo>
                  <a:pt x="273100" y="175463"/>
                </a:lnTo>
                <a:lnTo>
                  <a:pt x="273100" y="161747"/>
                </a:lnTo>
                <a:lnTo>
                  <a:pt x="267538" y="156197"/>
                </a:lnTo>
                <a:close/>
              </a:path>
              <a:path w="360045" h="260984">
                <a:moveTo>
                  <a:pt x="229654" y="89852"/>
                </a:moveTo>
                <a:lnTo>
                  <a:pt x="217576" y="92293"/>
                </a:lnTo>
                <a:lnTo>
                  <a:pt x="207710" y="98947"/>
                </a:lnTo>
                <a:lnTo>
                  <a:pt x="201055" y="108813"/>
                </a:lnTo>
                <a:lnTo>
                  <a:pt x="198615" y="120891"/>
                </a:lnTo>
                <a:lnTo>
                  <a:pt x="201055" y="132974"/>
                </a:lnTo>
                <a:lnTo>
                  <a:pt x="207710" y="142840"/>
                </a:lnTo>
                <a:lnTo>
                  <a:pt x="217576" y="149491"/>
                </a:lnTo>
                <a:lnTo>
                  <a:pt x="229654" y="151930"/>
                </a:lnTo>
                <a:lnTo>
                  <a:pt x="241736" y="149491"/>
                </a:lnTo>
                <a:lnTo>
                  <a:pt x="251602" y="142840"/>
                </a:lnTo>
                <a:lnTo>
                  <a:pt x="258254" y="132974"/>
                </a:lnTo>
                <a:lnTo>
                  <a:pt x="260692" y="120891"/>
                </a:lnTo>
                <a:lnTo>
                  <a:pt x="258254" y="108813"/>
                </a:lnTo>
                <a:lnTo>
                  <a:pt x="251602" y="98947"/>
                </a:lnTo>
                <a:lnTo>
                  <a:pt x="241736" y="92293"/>
                </a:lnTo>
                <a:lnTo>
                  <a:pt x="229654" y="89852"/>
                </a:lnTo>
                <a:close/>
              </a:path>
              <a:path w="360045" h="260984">
                <a:moveTo>
                  <a:pt x="159512" y="80467"/>
                </a:moveTo>
                <a:lnTo>
                  <a:pt x="35369" y="80467"/>
                </a:lnTo>
                <a:lnTo>
                  <a:pt x="21613" y="83252"/>
                </a:lnTo>
                <a:lnTo>
                  <a:pt x="10369" y="90843"/>
                </a:lnTo>
                <a:lnTo>
                  <a:pt x="2783" y="102091"/>
                </a:lnTo>
                <a:lnTo>
                  <a:pt x="0" y="115849"/>
                </a:lnTo>
                <a:lnTo>
                  <a:pt x="2783" y="129607"/>
                </a:lnTo>
                <a:lnTo>
                  <a:pt x="10369" y="140855"/>
                </a:lnTo>
                <a:lnTo>
                  <a:pt x="21613" y="148446"/>
                </a:lnTo>
                <a:lnTo>
                  <a:pt x="35369" y="151231"/>
                </a:lnTo>
                <a:lnTo>
                  <a:pt x="41186" y="151231"/>
                </a:lnTo>
                <a:lnTo>
                  <a:pt x="45923" y="146507"/>
                </a:lnTo>
                <a:lnTo>
                  <a:pt x="45923" y="134848"/>
                </a:lnTo>
                <a:lnTo>
                  <a:pt x="41186" y="130124"/>
                </a:lnTo>
                <a:lnTo>
                  <a:pt x="27495" y="130124"/>
                </a:lnTo>
                <a:lnTo>
                  <a:pt x="21082" y="123723"/>
                </a:lnTo>
                <a:lnTo>
                  <a:pt x="21082" y="107975"/>
                </a:lnTo>
                <a:lnTo>
                  <a:pt x="27495" y="101574"/>
                </a:lnTo>
                <a:lnTo>
                  <a:pt x="191749" y="101574"/>
                </a:lnTo>
                <a:lnTo>
                  <a:pt x="184511" y="90843"/>
                </a:lnTo>
                <a:lnTo>
                  <a:pt x="173268" y="83252"/>
                </a:lnTo>
                <a:lnTo>
                  <a:pt x="159512" y="80467"/>
                </a:lnTo>
                <a:close/>
              </a:path>
              <a:path w="360045" h="260984">
                <a:moveTo>
                  <a:pt x="149809" y="105295"/>
                </a:moveTo>
                <a:lnTo>
                  <a:pt x="75717" y="105295"/>
                </a:lnTo>
                <a:lnTo>
                  <a:pt x="66789" y="107103"/>
                </a:lnTo>
                <a:lnTo>
                  <a:pt x="59494" y="112029"/>
                </a:lnTo>
                <a:lnTo>
                  <a:pt x="54573" y="119333"/>
                </a:lnTo>
                <a:lnTo>
                  <a:pt x="52768" y="128269"/>
                </a:lnTo>
                <a:lnTo>
                  <a:pt x="54573" y="137199"/>
                </a:lnTo>
                <a:lnTo>
                  <a:pt x="59494" y="144499"/>
                </a:lnTo>
                <a:lnTo>
                  <a:pt x="66789" y="149424"/>
                </a:lnTo>
                <a:lnTo>
                  <a:pt x="75717" y="151231"/>
                </a:lnTo>
                <a:lnTo>
                  <a:pt x="159512" y="151231"/>
                </a:lnTo>
                <a:lnTo>
                  <a:pt x="173268" y="148446"/>
                </a:lnTo>
                <a:lnTo>
                  <a:pt x="184511" y="140855"/>
                </a:lnTo>
                <a:lnTo>
                  <a:pt x="191749" y="130124"/>
                </a:lnTo>
                <a:lnTo>
                  <a:pt x="74701" y="130124"/>
                </a:lnTo>
                <a:lnTo>
                  <a:pt x="73850" y="129298"/>
                </a:lnTo>
                <a:lnTo>
                  <a:pt x="73850" y="127241"/>
                </a:lnTo>
                <a:lnTo>
                  <a:pt x="74701" y="126403"/>
                </a:lnTo>
                <a:lnTo>
                  <a:pt x="149809" y="126403"/>
                </a:lnTo>
                <a:lnTo>
                  <a:pt x="154533" y="121678"/>
                </a:lnTo>
                <a:lnTo>
                  <a:pt x="154533" y="110032"/>
                </a:lnTo>
                <a:lnTo>
                  <a:pt x="149809" y="105295"/>
                </a:lnTo>
                <a:close/>
              </a:path>
              <a:path w="360045" h="260984">
                <a:moveTo>
                  <a:pt x="191749" y="101574"/>
                </a:moveTo>
                <a:lnTo>
                  <a:pt x="167386" y="101574"/>
                </a:lnTo>
                <a:lnTo>
                  <a:pt x="173799" y="107975"/>
                </a:lnTo>
                <a:lnTo>
                  <a:pt x="173799" y="123723"/>
                </a:lnTo>
                <a:lnTo>
                  <a:pt x="167386" y="130124"/>
                </a:lnTo>
                <a:lnTo>
                  <a:pt x="191749" y="130124"/>
                </a:lnTo>
                <a:lnTo>
                  <a:pt x="192098" y="129607"/>
                </a:lnTo>
                <a:lnTo>
                  <a:pt x="194881" y="115849"/>
                </a:lnTo>
                <a:lnTo>
                  <a:pt x="192098" y="102091"/>
                </a:lnTo>
                <a:lnTo>
                  <a:pt x="191749" y="101574"/>
                </a:lnTo>
                <a:close/>
              </a:path>
              <a:path w="360045" h="260984">
                <a:moveTo>
                  <a:pt x="229654" y="37236"/>
                </a:moveTo>
                <a:lnTo>
                  <a:pt x="191726" y="45369"/>
                </a:lnTo>
                <a:lnTo>
                  <a:pt x="172631" y="62864"/>
                </a:lnTo>
                <a:lnTo>
                  <a:pt x="179920" y="74472"/>
                </a:lnTo>
                <a:lnTo>
                  <a:pt x="187591" y="76238"/>
                </a:lnTo>
                <a:lnTo>
                  <a:pt x="193395" y="72567"/>
                </a:lnTo>
                <a:lnTo>
                  <a:pt x="201866" y="68028"/>
                </a:lnTo>
                <a:lnTo>
                  <a:pt x="210815" y="64739"/>
                </a:lnTo>
                <a:lnTo>
                  <a:pt x="220118" y="62739"/>
                </a:lnTo>
                <a:lnTo>
                  <a:pt x="229654" y="62064"/>
                </a:lnTo>
                <a:lnTo>
                  <a:pt x="291785" y="62064"/>
                </a:lnTo>
                <a:lnTo>
                  <a:pt x="265852" y="44565"/>
                </a:lnTo>
                <a:lnTo>
                  <a:pt x="229654" y="37236"/>
                </a:lnTo>
                <a:close/>
              </a:path>
              <a:path w="360045" h="260984">
                <a:moveTo>
                  <a:pt x="229654" y="0"/>
                </a:moveTo>
                <a:lnTo>
                  <a:pt x="169995" y="14544"/>
                </a:lnTo>
                <a:lnTo>
                  <a:pt x="123482" y="54863"/>
                </a:lnTo>
                <a:lnTo>
                  <a:pt x="119494" y="60451"/>
                </a:lnTo>
                <a:lnTo>
                  <a:pt x="120815" y="68198"/>
                </a:lnTo>
                <a:lnTo>
                  <a:pt x="131978" y="76136"/>
                </a:lnTo>
                <a:lnTo>
                  <a:pt x="139725" y="74841"/>
                </a:lnTo>
                <a:lnTo>
                  <a:pt x="143700" y="69265"/>
                </a:lnTo>
                <a:lnTo>
                  <a:pt x="160720" y="50581"/>
                </a:lnTo>
                <a:lnTo>
                  <a:pt x="181371" y="36606"/>
                </a:lnTo>
                <a:lnTo>
                  <a:pt x="204675" y="27848"/>
                </a:lnTo>
                <a:lnTo>
                  <a:pt x="229654" y="24815"/>
                </a:lnTo>
                <a:lnTo>
                  <a:pt x="301911" y="24815"/>
                </a:lnTo>
                <a:lnTo>
                  <a:pt x="280334" y="10257"/>
                </a:lnTo>
                <a:lnTo>
                  <a:pt x="2296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80002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14998" y="10217738"/>
            <a:ext cx="360045" cy="321310"/>
          </a:xfrm>
          <a:custGeom>
            <a:avLst/>
            <a:gdLst/>
            <a:ahLst/>
            <a:cxnLst/>
            <a:rect l="l" t="t" r="r" b="b"/>
            <a:pathLst>
              <a:path w="360045" h="321309">
                <a:moveTo>
                  <a:pt x="110540" y="0"/>
                </a:moveTo>
                <a:lnTo>
                  <a:pt x="102971" y="0"/>
                </a:lnTo>
                <a:lnTo>
                  <a:pt x="96050" y="1270"/>
                </a:lnTo>
                <a:lnTo>
                  <a:pt x="90004" y="5080"/>
                </a:lnTo>
                <a:lnTo>
                  <a:pt x="77472" y="16510"/>
                </a:lnTo>
                <a:lnTo>
                  <a:pt x="69680" y="34290"/>
                </a:lnTo>
                <a:lnTo>
                  <a:pt x="66757" y="55880"/>
                </a:lnTo>
                <a:lnTo>
                  <a:pt x="68834" y="82550"/>
                </a:lnTo>
                <a:lnTo>
                  <a:pt x="69608" y="87630"/>
                </a:lnTo>
                <a:lnTo>
                  <a:pt x="70662" y="92710"/>
                </a:lnTo>
                <a:lnTo>
                  <a:pt x="71843" y="99060"/>
                </a:lnTo>
                <a:lnTo>
                  <a:pt x="42953" y="109220"/>
                </a:lnTo>
                <a:lnTo>
                  <a:pt x="20219" y="123190"/>
                </a:lnTo>
                <a:lnTo>
                  <a:pt x="5337" y="140970"/>
                </a:lnTo>
                <a:lnTo>
                  <a:pt x="0" y="161290"/>
                </a:lnTo>
                <a:lnTo>
                  <a:pt x="5337" y="180340"/>
                </a:lnTo>
                <a:lnTo>
                  <a:pt x="20223" y="198120"/>
                </a:lnTo>
                <a:lnTo>
                  <a:pt x="42964" y="212090"/>
                </a:lnTo>
                <a:lnTo>
                  <a:pt x="71869" y="223520"/>
                </a:lnTo>
                <a:lnTo>
                  <a:pt x="70662" y="228600"/>
                </a:lnTo>
                <a:lnTo>
                  <a:pt x="69634" y="233680"/>
                </a:lnTo>
                <a:lnTo>
                  <a:pt x="68846" y="238760"/>
                </a:lnTo>
                <a:lnTo>
                  <a:pt x="66764" y="265430"/>
                </a:lnTo>
                <a:lnTo>
                  <a:pt x="69686" y="288290"/>
                </a:lnTo>
                <a:lnTo>
                  <a:pt x="77478" y="304800"/>
                </a:lnTo>
                <a:lnTo>
                  <a:pt x="90004" y="316230"/>
                </a:lnTo>
                <a:lnTo>
                  <a:pt x="96062" y="320040"/>
                </a:lnTo>
                <a:lnTo>
                  <a:pt x="102984" y="321310"/>
                </a:lnTo>
                <a:lnTo>
                  <a:pt x="110553" y="321310"/>
                </a:lnTo>
                <a:lnTo>
                  <a:pt x="126472" y="320040"/>
                </a:lnTo>
                <a:lnTo>
                  <a:pt x="143598" y="312420"/>
                </a:lnTo>
                <a:lnTo>
                  <a:pt x="161563" y="300990"/>
                </a:lnTo>
                <a:lnTo>
                  <a:pt x="167707" y="295910"/>
                </a:lnTo>
                <a:lnTo>
                  <a:pt x="104990" y="295910"/>
                </a:lnTo>
                <a:lnTo>
                  <a:pt x="102857" y="294640"/>
                </a:lnTo>
                <a:lnTo>
                  <a:pt x="96913" y="288290"/>
                </a:lnTo>
                <a:lnTo>
                  <a:pt x="93414" y="276860"/>
                </a:lnTo>
                <a:lnTo>
                  <a:pt x="92488" y="260350"/>
                </a:lnTo>
                <a:lnTo>
                  <a:pt x="94259" y="242570"/>
                </a:lnTo>
                <a:lnTo>
                  <a:pt x="95758" y="233680"/>
                </a:lnTo>
                <a:lnTo>
                  <a:pt x="96761" y="229870"/>
                </a:lnTo>
                <a:lnTo>
                  <a:pt x="289591" y="229870"/>
                </a:lnTo>
                <a:lnTo>
                  <a:pt x="289331" y="228600"/>
                </a:lnTo>
                <a:lnTo>
                  <a:pt x="288137" y="223520"/>
                </a:lnTo>
                <a:lnTo>
                  <a:pt x="317035" y="212090"/>
                </a:lnTo>
                <a:lnTo>
                  <a:pt x="157953" y="212090"/>
                </a:lnTo>
                <a:lnTo>
                  <a:pt x="150914" y="210820"/>
                </a:lnTo>
                <a:lnTo>
                  <a:pt x="147984" y="207010"/>
                </a:lnTo>
                <a:lnTo>
                  <a:pt x="113106" y="207010"/>
                </a:lnTo>
                <a:lnTo>
                  <a:pt x="108254" y="205740"/>
                </a:lnTo>
                <a:lnTo>
                  <a:pt x="103619" y="204470"/>
                </a:lnTo>
                <a:lnTo>
                  <a:pt x="105117" y="200660"/>
                </a:lnTo>
                <a:lnTo>
                  <a:pt x="105949" y="198120"/>
                </a:lnTo>
                <a:lnTo>
                  <a:pt x="78676" y="198120"/>
                </a:lnTo>
                <a:lnTo>
                  <a:pt x="56072" y="190500"/>
                </a:lnTo>
                <a:lnTo>
                  <a:pt x="39455" y="180340"/>
                </a:lnTo>
                <a:lnTo>
                  <a:pt x="29206" y="170180"/>
                </a:lnTo>
                <a:lnTo>
                  <a:pt x="25704" y="161290"/>
                </a:lnTo>
                <a:lnTo>
                  <a:pt x="29206" y="151130"/>
                </a:lnTo>
                <a:lnTo>
                  <a:pt x="39455" y="140970"/>
                </a:lnTo>
                <a:lnTo>
                  <a:pt x="56072" y="132080"/>
                </a:lnTo>
                <a:lnTo>
                  <a:pt x="78676" y="123190"/>
                </a:lnTo>
                <a:lnTo>
                  <a:pt x="105949" y="123190"/>
                </a:lnTo>
                <a:lnTo>
                  <a:pt x="105117" y="120650"/>
                </a:lnTo>
                <a:lnTo>
                  <a:pt x="103606" y="116840"/>
                </a:lnTo>
                <a:lnTo>
                  <a:pt x="108254" y="115570"/>
                </a:lnTo>
                <a:lnTo>
                  <a:pt x="113106" y="114300"/>
                </a:lnTo>
                <a:lnTo>
                  <a:pt x="148514" y="114300"/>
                </a:lnTo>
                <a:lnTo>
                  <a:pt x="150850" y="110490"/>
                </a:lnTo>
                <a:lnTo>
                  <a:pt x="157901" y="110490"/>
                </a:lnTo>
                <a:lnTo>
                  <a:pt x="165100" y="109220"/>
                </a:lnTo>
                <a:lnTo>
                  <a:pt x="316944" y="109220"/>
                </a:lnTo>
                <a:lnTo>
                  <a:pt x="287997" y="97790"/>
                </a:lnTo>
                <a:lnTo>
                  <a:pt x="288800" y="92710"/>
                </a:lnTo>
                <a:lnTo>
                  <a:pt x="96735" y="92710"/>
                </a:lnTo>
                <a:lnTo>
                  <a:pt x="95758" y="87630"/>
                </a:lnTo>
                <a:lnTo>
                  <a:pt x="94894" y="83820"/>
                </a:lnTo>
                <a:lnTo>
                  <a:pt x="94234" y="78740"/>
                </a:lnTo>
                <a:lnTo>
                  <a:pt x="92470" y="60960"/>
                </a:lnTo>
                <a:lnTo>
                  <a:pt x="93402" y="45720"/>
                </a:lnTo>
                <a:lnTo>
                  <a:pt x="96905" y="34290"/>
                </a:lnTo>
                <a:lnTo>
                  <a:pt x="102857" y="26670"/>
                </a:lnTo>
                <a:lnTo>
                  <a:pt x="104990" y="25400"/>
                </a:lnTo>
                <a:lnTo>
                  <a:pt x="167692" y="25400"/>
                </a:lnTo>
                <a:lnTo>
                  <a:pt x="161547" y="20320"/>
                </a:lnTo>
                <a:lnTo>
                  <a:pt x="143586" y="8890"/>
                </a:lnTo>
                <a:lnTo>
                  <a:pt x="126463" y="2540"/>
                </a:lnTo>
                <a:lnTo>
                  <a:pt x="110540" y="0"/>
                </a:lnTo>
                <a:close/>
              </a:path>
              <a:path w="360045" h="321309">
                <a:moveTo>
                  <a:pt x="222792" y="285750"/>
                </a:moveTo>
                <a:lnTo>
                  <a:pt x="179997" y="285750"/>
                </a:lnTo>
                <a:lnTo>
                  <a:pt x="198436" y="300990"/>
                </a:lnTo>
                <a:lnTo>
                  <a:pt x="216401" y="312420"/>
                </a:lnTo>
                <a:lnTo>
                  <a:pt x="233528" y="320040"/>
                </a:lnTo>
                <a:lnTo>
                  <a:pt x="249453" y="321310"/>
                </a:lnTo>
                <a:lnTo>
                  <a:pt x="257022" y="321310"/>
                </a:lnTo>
                <a:lnTo>
                  <a:pt x="263931" y="320040"/>
                </a:lnTo>
                <a:lnTo>
                  <a:pt x="270002" y="316230"/>
                </a:lnTo>
                <a:lnTo>
                  <a:pt x="282521" y="304800"/>
                </a:lnTo>
                <a:lnTo>
                  <a:pt x="286714" y="295910"/>
                </a:lnTo>
                <a:lnTo>
                  <a:pt x="246908" y="295910"/>
                </a:lnTo>
                <a:lnTo>
                  <a:pt x="233133" y="292100"/>
                </a:lnTo>
                <a:lnTo>
                  <a:pt x="222792" y="285750"/>
                </a:lnTo>
                <a:close/>
              </a:path>
              <a:path w="360045" h="321309">
                <a:moveTo>
                  <a:pt x="263245" y="229870"/>
                </a:moveTo>
                <a:lnTo>
                  <a:pt x="96761" y="229870"/>
                </a:lnTo>
                <a:lnTo>
                  <a:pt x="106428" y="231140"/>
                </a:lnTo>
                <a:lnTo>
                  <a:pt x="116305" y="233680"/>
                </a:lnTo>
                <a:lnTo>
                  <a:pt x="136563" y="236220"/>
                </a:lnTo>
                <a:lnTo>
                  <a:pt x="142820" y="243840"/>
                </a:lnTo>
                <a:lnTo>
                  <a:pt x="149156" y="252730"/>
                </a:lnTo>
                <a:lnTo>
                  <a:pt x="161988" y="267970"/>
                </a:lnTo>
                <a:lnTo>
                  <a:pt x="147020" y="279400"/>
                </a:lnTo>
                <a:lnTo>
                  <a:pt x="133208" y="288290"/>
                </a:lnTo>
                <a:lnTo>
                  <a:pt x="120928" y="294640"/>
                </a:lnTo>
                <a:lnTo>
                  <a:pt x="110553" y="295910"/>
                </a:lnTo>
                <a:lnTo>
                  <a:pt x="167707" y="295910"/>
                </a:lnTo>
                <a:lnTo>
                  <a:pt x="179997" y="285750"/>
                </a:lnTo>
                <a:lnTo>
                  <a:pt x="222792" y="285750"/>
                </a:lnTo>
                <a:lnTo>
                  <a:pt x="216587" y="281940"/>
                </a:lnTo>
                <a:lnTo>
                  <a:pt x="198031" y="267970"/>
                </a:lnTo>
                <a:lnTo>
                  <a:pt x="210861" y="252730"/>
                </a:lnTo>
                <a:lnTo>
                  <a:pt x="213573" y="248920"/>
                </a:lnTo>
                <a:lnTo>
                  <a:pt x="179997" y="248920"/>
                </a:lnTo>
                <a:lnTo>
                  <a:pt x="170472" y="237490"/>
                </a:lnTo>
                <a:lnTo>
                  <a:pt x="222401" y="237490"/>
                </a:lnTo>
                <a:lnTo>
                  <a:pt x="223443" y="236220"/>
                </a:lnTo>
                <a:lnTo>
                  <a:pt x="243692" y="233680"/>
                </a:lnTo>
                <a:lnTo>
                  <a:pt x="253570" y="231140"/>
                </a:lnTo>
                <a:lnTo>
                  <a:pt x="263245" y="229870"/>
                </a:lnTo>
                <a:close/>
              </a:path>
              <a:path w="360045" h="321309">
                <a:moveTo>
                  <a:pt x="289591" y="229870"/>
                </a:moveTo>
                <a:lnTo>
                  <a:pt x="263245" y="229870"/>
                </a:lnTo>
                <a:lnTo>
                  <a:pt x="264236" y="233680"/>
                </a:lnTo>
                <a:lnTo>
                  <a:pt x="265087" y="238760"/>
                </a:lnTo>
                <a:lnTo>
                  <a:pt x="265760" y="242570"/>
                </a:lnTo>
                <a:lnTo>
                  <a:pt x="267516" y="260350"/>
                </a:lnTo>
                <a:lnTo>
                  <a:pt x="266584" y="276860"/>
                </a:lnTo>
                <a:lnTo>
                  <a:pt x="263086" y="288290"/>
                </a:lnTo>
                <a:lnTo>
                  <a:pt x="257149" y="294640"/>
                </a:lnTo>
                <a:lnTo>
                  <a:pt x="246908" y="295910"/>
                </a:lnTo>
                <a:lnTo>
                  <a:pt x="286714" y="295910"/>
                </a:lnTo>
                <a:lnTo>
                  <a:pt x="290309" y="288290"/>
                </a:lnTo>
                <a:lnTo>
                  <a:pt x="293229" y="265430"/>
                </a:lnTo>
                <a:lnTo>
                  <a:pt x="291147" y="238760"/>
                </a:lnTo>
                <a:lnTo>
                  <a:pt x="290372" y="233680"/>
                </a:lnTo>
                <a:lnTo>
                  <a:pt x="289591" y="229870"/>
                </a:lnTo>
                <a:close/>
              </a:path>
              <a:path w="360045" h="321309">
                <a:moveTo>
                  <a:pt x="222401" y="237490"/>
                </a:moveTo>
                <a:lnTo>
                  <a:pt x="189509" y="237490"/>
                </a:lnTo>
                <a:lnTo>
                  <a:pt x="179997" y="248920"/>
                </a:lnTo>
                <a:lnTo>
                  <a:pt x="213573" y="248920"/>
                </a:lnTo>
                <a:lnTo>
                  <a:pt x="217190" y="243840"/>
                </a:lnTo>
                <a:lnTo>
                  <a:pt x="222401" y="237490"/>
                </a:lnTo>
                <a:close/>
              </a:path>
              <a:path w="360045" h="321309">
                <a:moveTo>
                  <a:pt x="316944" y="109220"/>
                </a:moveTo>
                <a:lnTo>
                  <a:pt x="194900" y="109220"/>
                </a:lnTo>
                <a:lnTo>
                  <a:pt x="202103" y="110490"/>
                </a:lnTo>
                <a:lnTo>
                  <a:pt x="209156" y="110490"/>
                </a:lnTo>
                <a:lnTo>
                  <a:pt x="213046" y="116840"/>
                </a:lnTo>
                <a:lnTo>
                  <a:pt x="234981" y="154940"/>
                </a:lnTo>
                <a:lnTo>
                  <a:pt x="238188" y="161290"/>
                </a:lnTo>
                <a:lnTo>
                  <a:pt x="216911" y="199390"/>
                </a:lnTo>
                <a:lnTo>
                  <a:pt x="202103" y="212090"/>
                </a:lnTo>
                <a:lnTo>
                  <a:pt x="317035" y="212090"/>
                </a:lnTo>
                <a:lnTo>
                  <a:pt x="325303" y="207010"/>
                </a:lnTo>
                <a:lnTo>
                  <a:pt x="241884" y="207010"/>
                </a:lnTo>
                <a:lnTo>
                  <a:pt x="245186" y="201930"/>
                </a:lnTo>
                <a:lnTo>
                  <a:pt x="248386" y="196850"/>
                </a:lnTo>
                <a:lnTo>
                  <a:pt x="249885" y="194310"/>
                </a:lnTo>
                <a:lnTo>
                  <a:pt x="251421" y="190500"/>
                </a:lnTo>
                <a:lnTo>
                  <a:pt x="278587" y="190500"/>
                </a:lnTo>
                <a:lnTo>
                  <a:pt x="278132" y="189230"/>
                </a:lnTo>
                <a:lnTo>
                  <a:pt x="274588" y="180340"/>
                </a:lnTo>
                <a:lnTo>
                  <a:pt x="270703" y="170180"/>
                </a:lnTo>
                <a:lnTo>
                  <a:pt x="266496" y="161290"/>
                </a:lnTo>
                <a:lnTo>
                  <a:pt x="270606" y="151130"/>
                </a:lnTo>
                <a:lnTo>
                  <a:pt x="274426" y="142240"/>
                </a:lnTo>
                <a:lnTo>
                  <a:pt x="277939" y="132080"/>
                </a:lnTo>
                <a:lnTo>
                  <a:pt x="278394" y="130810"/>
                </a:lnTo>
                <a:lnTo>
                  <a:pt x="251434" y="130810"/>
                </a:lnTo>
                <a:lnTo>
                  <a:pt x="249897" y="128270"/>
                </a:lnTo>
                <a:lnTo>
                  <a:pt x="248399" y="124460"/>
                </a:lnTo>
                <a:lnTo>
                  <a:pt x="245186" y="119380"/>
                </a:lnTo>
                <a:lnTo>
                  <a:pt x="241884" y="114300"/>
                </a:lnTo>
                <a:lnTo>
                  <a:pt x="325228" y="114300"/>
                </a:lnTo>
                <a:lnTo>
                  <a:pt x="316944" y="109220"/>
                </a:lnTo>
                <a:close/>
              </a:path>
              <a:path w="360045" h="321309">
                <a:moveTo>
                  <a:pt x="137746" y="190500"/>
                </a:moveTo>
                <a:lnTo>
                  <a:pt x="108572" y="190500"/>
                </a:lnTo>
                <a:lnTo>
                  <a:pt x="110109" y="194310"/>
                </a:lnTo>
                <a:lnTo>
                  <a:pt x="111594" y="196850"/>
                </a:lnTo>
                <a:lnTo>
                  <a:pt x="114808" y="201930"/>
                </a:lnTo>
                <a:lnTo>
                  <a:pt x="116471" y="204470"/>
                </a:lnTo>
                <a:lnTo>
                  <a:pt x="118097" y="207010"/>
                </a:lnTo>
                <a:lnTo>
                  <a:pt x="147984" y="207010"/>
                </a:lnTo>
                <a:lnTo>
                  <a:pt x="147007" y="205740"/>
                </a:lnTo>
                <a:lnTo>
                  <a:pt x="143124" y="199390"/>
                </a:lnTo>
                <a:lnTo>
                  <a:pt x="137746" y="190500"/>
                </a:lnTo>
                <a:close/>
              </a:path>
              <a:path w="360045" h="321309">
                <a:moveTo>
                  <a:pt x="278587" y="190500"/>
                </a:moveTo>
                <a:lnTo>
                  <a:pt x="251421" y="190500"/>
                </a:lnTo>
                <a:lnTo>
                  <a:pt x="253212" y="195580"/>
                </a:lnTo>
                <a:lnTo>
                  <a:pt x="254863" y="200660"/>
                </a:lnTo>
                <a:lnTo>
                  <a:pt x="256387" y="204470"/>
                </a:lnTo>
                <a:lnTo>
                  <a:pt x="251752" y="205740"/>
                </a:lnTo>
                <a:lnTo>
                  <a:pt x="246900" y="207010"/>
                </a:lnTo>
                <a:lnTo>
                  <a:pt x="325303" y="207010"/>
                </a:lnTo>
                <a:lnTo>
                  <a:pt x="339772" y="198120"/>
                </a:lnTo>
                <a:lnTo>
                  <a:pt x="281317" y="198120"/>
                </a:lnTo>
                <a:lnTo>
                  <a:pt x="278587" y="190500"/>
                </a:lnTo>
                <a:close/>
              </a:path>
              <a:path w="360045" h="321309">
                <a:moveTo>
                  <a:pt x="105949" y="123190"/>
                </a:moveTo>
                <a:lnTo>
                  <a:pt x="78676" y="123190"/>
                </a:lnTo>
                <a:lnTo>
                  <a:pt x="81854" y="132080"/>
                </a:lnTo>
                <a:lnTo>
                  <a:pt x="85390" y="142240"/>
                </a:lnTo>
                <a:lnTo>
                  <a:pt x="89261" y="151130"/>
                </a:lnTo>
                <a:lnTo>
                  <a:pt x="93446" y="161290"/>
                </a:lnTo>
                <a:lnTo>
                  <a:pt x="89261" y="170180"/>
                </a:lnTo>
                <a:lnTo>
                  <a:pt x="85390" y="180340"/>
                </a:lnTo>
                <a:lnTo>
                  <a:pt x="81854" y="189230"/>
                </a:lnTo>
                <a:lnTo>
                  <a:pt x="78676" y="198120"/>
                </a:lnTo>
                <a:lnTo>
                  <a:pt x="105949" y="198120"/>
                </a:lnTo>
                <a:lnTo>
                  <a:pt x="106781" y="195580"/>
                </a:lnTo>
                <a:lnTo>
                  <a:pt x="108572" y="190500"/>
                </a:lnTo>
                <a:lnTo>
                  <a:pt x="137746" y="190500"/>
                </a:lnTo>
                <a:lnTo>
                  <a:pt x="135458" y="186690"/>
                </a:lnTo>
                <a:lnTo>
                  <a:pt x="131830" y="180340"/>
                </a:lnTo>
                <a:lnTo>
                  <a:pt x="128350" y="173990"/>
                </a:lnTo>
                <a:lnTo>
                  <a:pt x="125012" y="167640"/>
                </a:lnTo>
                <a:lnTo>
                  <a:pt x="121805" y="161290"/>
                </a:lnTo>
                <a:lnTo>
                  <a:pt x="125012" y="154940"/>
                </a:lnTo>
                <a:lnTo>
                  <a:pt x="128350" y="147320"/>
                </a:lnTo>
                <a:lnTo>
                  <a:pt x="131830" y="140970"/>
                </a:lnTo>
                <a:lnTo>
                  <a:pt x="135458" y="134620"/>
                </a:lnTo>
                <a:lnTo>
                  <a:pt x="137738" y="130810"/>
                </a:lnTo>
                <a:lnTo>
                  <a:pt x="108572" y="130810"/>
                </a:lnTo>
                <a:lnTo>
                  <a:pt x="106781" y="125730"/>
                </a:lnTo>
                <a:lnTo>
                  <a:pt x="105949" y="123190"/>
                </a:lnTo>
                <a:close/>
              </a:path>
              <a:path w="360045" h="321309">
                <a:moveTo>
                  <a:pt x="339726" y="123190"/>
                </a:moveTo>
                <a:lnTo>
                  <a:pt x="281127" y="123190"/>
                </a:lnTo>
                <a:lnTo>
                  <a:pt x="303798" y="132080"/>
                </a:lnTo>
                <a:lnTo>
                  <a:pt x="320476" y="140970"/>
                </a:lnTo>
                <a:lnTo>
                  <a:pt x="330770" y="151130"/>
                </a:lnTo>
                <a:lnTo>
                  <a:pt x="334289" y="161290"/>
                </a:lnTo>
                <a:lnTo>
                  <a:pt x="330784" y="170180"/>
                </a:lnTo>
                <a:lnTo>
                  <a:pt x="320528" y="180340"/>
                </a:lnTo>
                <a:lnTo>
                  <a:pt x="303910" y="190500"/>
                </a:lnTo>
                <a:lnTo>
                  <a:pt x="281317" y="198120"/>
                </a:lnTo>
                <a:lnTo>
                  <a:pt x="339772" y="198120"/>
                </a:lnTo>
                <a:lnTo>
                  <a:pt x="354656" y="180340"/>
                </a:lnTo>
                <a:lnTo>
                  <a:pt x="359994" y="161290"/>
                </a:lnTo>
                <a:lnTo>
                  <a:pt x="354643" y="140970"/>
                </a:lnTo>
                <a:lnTo>
                  <a:pt x="339726" y="123190"/>
                </a:lnTo>
                <a:close/>
              </a:path>
              <a:path w="360045" h="321309">
                <a:moveTo>
                  <a:pt x="179997" y="132080"/>
                </a:moveTo>
                <a:lnTo>
                  <a:pt x="168738" y="134620"/>
                </a:lnTo>
                <a:lnTo>
                  <a:pt x="159546" y="139700"/>
                </a:lnTo>
                <a:lnTo>
                  <a:pt x="153350" y="149860"/>
                </a:lnTo>
                <a:lnTo>
                  <a:pt x="151079" y="161290"/>
                </a:lnTo>
                <a:lnTo>
                  <a:pt x="153350" y="171450"/>
                </a:lnTo>
                <a:lnTo>
                  <a:pt x="159546" y="181610"/>
                </a:lnTo>
                <a:lnTo>
                  <a:pt x="168738" y="187960"/>
                </a:lnTo>
                <a:lnTo>
                  <a:pt x="179997" y="189230"/>
                </a:lnTo>
                <a:lnTo>
                  <a:pt x="191259" y="187960"/>
                </a:lnTo>
                <a:lnTo>
                  <a:pt x="200459" y="181610"/>
                </a:lnTo>
                <a:lnTo>
                  <a:pt x="206664" y="171450"/>
                </a:lnTo>
                <a:lnTo>
                  <a:pt x="208940" y="161290"/>
                </a:lnTo>
                <a:lnTo>
                  <a:pt x="206664" y="149860"/>
                </a:lnTo>
                <a:lnTo>
                  <a:pt x="200459" y="139700"/>
                </a:lnTo>
                <a:lnTo>
                  <a:pt x="191259" y="134620"/>
                </a:lnTo>
                <a:lnTo>
                  <a:pt x="179997" y="132080"/>
                </a:lnTo>
                <a:close/>
              </a:path>
              <a:path w="360045" h="321309">
                <a:moveTo>
                  <a:pt x="148514" y="114300"/>
                </a:moveTo>
                <a:lnTo>
                  <a:pt x="118097" y="114300"/>
                </a:lnTo>
                <a:lnTo>
                  <a:pt x="116471" y="116840"/>
                </a:lnTo>
                <a:lnTo>
                  <a:pt x="114808" y="119380"/>
                </a:lnTo>
                <a:lnTo>
                  <a:pt x="113182" y="121920"/>
                </a:lnTo>
                <a:lnTo>
                  <a:pt x="111594" y="124460"/>
                </a:lnTo>
                <a:lnTo>
                  <a:pt x="110109" y="128270"/>
                </a:lnTo>
                <a:lnTo>
                  <a:pt x="108572" y="130810"/>
                </a:lnTo>
                <a:lnTo>
                  <a:pt x="137738" y="130810"/>
                </a:lnTo>
                <a:lnTo>
                  <a:pt x="143092" y="121920"/>
                </a:lnTo>
                <a:lnTo>
                  <a:pt x="146957" y="116840"/>
                </a:lnTo>
                <a:lnTo>
                  <a:pt x="148514" y="114300"/>
                </a:lnTo>
                <a:close/>
              </a:path>
              <a:path w="360045" h="321309">
                <a:moveTo>
                  <a:pt x="325228" y="114300"/>
                </a:moveTo>
                <a:lnTo>
                  <a:pt x="246926" y="114300"/>
                </a:lnTo>
                <a:lnTo>
                  <a:pt x="251790" y="115570"/>
                </a:lnTo>
                <a:lnTo>
                  <a:pt x="256438" y="116840"/>
                </a:lnTo>
                <a:lnTo>
                  <a:pt x="254965" y="120650"/>
                </a:lnTo>
                <a:lnTo>
                  <a:pt x="253276" y="125730"/>
                </a:lnTo>
                <a:lnTo>
                  <a:pt x="251434" y="130810"/>
                </a:lnTo>
                <a:lnTo>
                  <a:pt x="278394" y="130810"/>
                </a:lnTo>
                <a:lnTo>
                  <a:pt x="281127" y="123190"/>
                </a:lnTo>
                <a:lnTo>
                  <a:pt x="339726" y="123190"/>
                </a:lnTo>
                <a:lnTo>
                  <a:pt x="325228" y="114300"/>
                </a:lnTo>
                <a:close/>
              </a:path>
              <a:path w="360045" h="321309">
                <a:moveTo>
                  <a:pt x="167692" y="25400"/>
                </a:moveTo>
                <a:lnTo>
                  <a:pt x="110540" y="25400"/>
                </a:lnTo>
                <a:lnTo>
                  <a:pt x="120922" y="26670"/>
                </a:lnTo>
                <a:lnTo>
                  <a:pt x="133207" y="33020"/>
                </a:lnTo>
                <a:lnTo>
                  <a:pt x="147020" y="41910"/>
                </a:lnTo>
                <a:lnTo>
                  <a:pt x="161988" y="54610"/>
                </a:lnTo>
                <a:lnTo>
                  <a:pt x="155547" y="60960"/>
                </a:lnTo>
                <a:lnTo>
                  <a:pt x="149151" y="69850"/>
                </a:lnTo>
                <a:lnTo>
                  <a:pt x="142818" y="77470"/>
                </a:lnTo>
                <a:lnTo>
                  <a:pt x="136563" y="86360"/>
                </a:lnTo>
                <a:lnTo>
                  <a:pt x="106418" y="90170"/>
                </a:lnTo>
                <a:lnTo>
                  <a:pt x="96735" y="92710"/>
                </a:lnTo>
                <a:lnTo>
                  <a:pt x="263321" y="92710"/>
                </a:lnTo>
                <a:lnTo>
                  <a:pt x="253631" y="90170"/>
                </a:lnTo>
                <a:lnTo>
                  <a:pt x="223443" y="86360"/>
                </a:lnTo>
                <a:lnTo>
                  <a:pt x="221654" y="83820"/>
                </a:lnTo>
                <a:lnTo>
                  <a:pt x="170459" y="83820"/>
                </a:lnTo>
                <a:lnTo>
                  <a:pt x="179997" y="72390"/>
                </a:lnTo>
                <a:lnTo>
                  <a:pt x="212955" y="72390"/>
                </a:lnTo>
                <a:lnTo>
                  <a:pt x="210842" y="69850"/>
                </a:lnTo>
                <a:lnTo>
                  <a:pt x="204441" y="60960"/>
                </a:lnTo>
                <a:lnTo>
                  <a:pt x="197993" y="54610"/>
                </a:lnTo>
                <a:lnTo>
                  <a:pt x="212963" y="41910"/>
                </a:lnTo>
                <a:lnTo>
                  <a:pt x="222832" y="35560"/>
                </a:lnTo>
                <a:lnTo>
                  <a:pt x="179984" y="35560"/>
                </a:lnTo>
                <a:lnTo>
                  <a:pt x="167692" y="25400"/>
                </a:lnTo>
                <a:close/>
              </a:path>
              <a:path w="360045" h="321309">
                <a:moveTo>
                  <a:pt x="286768" y="25400"/>
                </a:moveTo>
                <a:lnTo>
                  <a:pt x="254990" y="25400"/>
                </a:lnTo>
                <a:lnTo>
                  <a:pt x="257136" y="26670"/>
                </a:lnTo>
                <a:lnTo>
                  <a:pt x="263664" y="35560"/>
                </a:lnTo>
                <a:lnTo>
                  <a:pt x="267125" y="48260"/>
                </a:lnTo>
                <a:lnTo>
                  <a:pt x="267138" y="68580"/>
                </a:lnTo>
                <a:lnTo>
                  <a:pt x="263321" y="92710"/>
                </a:lnTo>
                <a:lnTo>
                  <a:pt x="288800" y="92710"/>
                </a:lnTo>
                <a:lnTo>
                  <a:pt x="292813" y="67310"/>
                </a:lnTo>
                <a:lnTo>
                  <a:pt x="291949" y="40640"/>
                </a:lnTo>
                <a:lnTo>
                  <a:pt x="286768" y="25400"/>
                </a:lnTo>
                <a:close/>
              </a:path>
              <a:path w="360045" h="321309">
                <a:moveTo>
                  <a:pt x="212955" y="72390"/>
                </a:moveTo>
                <a:lnTo>
                  <a:pt x="179997" y="72390"/>
                </a:lnTo>
                <a:lnTo>
                  <a:pt x="189509" y="83820"/>
                </a:lnTo>
                <a:lnTo>
                  <a:pt x="221654" y="83820"/>
                </a:lnTo>
                <a:lnTo>
                  <a:pt x="217181" y="77470"/>
                </a:lnTo>
                <a:lnTo>
                  <a:pt x="212955" y="72390"/>
                </a:lnTo>
                <a:close/>
              </a:path>
              <a:path w="360045" h="321309">
                <a:moveTo>
                  <a:pt x="257022" y="0"/>
                </a:moveTo>
                <a:lnTo>
                  <a:pt x="249453" y="0"/>
                </a:lnTo>
                <a:lnTo>
                  <a:pt x="233528" y="2540"/>
                </a:lnTo>
                <a:lnTo>
                  <a:pt x="216400" y="8890"/>
                </a:lnTo>
                <a:lnTo>
                  <a:pt x="198430" y="20320"/>
                </a:lnTo>
                <a:lnTo>
                  <a:pt x="179984" y="35560"/>
                </a:lnTo>
                <a:lnTo>
                  <a:pt x="222832" y="35560"/>
                </a:lnTo>
                <a:lnTo>
                  <a:pt x="226780" y="33020"/>
                </a:lnTo>
                <a:lnTo>
                  <a:pt x="239069" y="26670"/>
                </a:lnTo>
                <a:lnTo>
                  <a:pt x="249453" y="25400"/>
                </a:lnTo>
                <a:lnTo>
                  <a:pt x="286768" y="25400"/>
                </a:lnTo>
                <a:lnTo>
                  <a:pt x="284609" y="19050"/>
                </a:lnTo>
                <a:lnTo>
                  <a:pt x="270002" y="5080"/>
                </a:lnTo>
                <a:lnTo>
                  <a:pt x="263931" y="1270"/>
                </a:lnTo>
                <a:lnTo>
                  <a:pt x="2570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09998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AFC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43334" y="10229414"/>
            <a:ext cx="363855" cy="286385"/>
          </a:xfrm>
          <a:custGeom>
            <a:avLst/>
            <a:gdLst/>
            <a:ahLst/>
            <a:cxnLst/>
            <a:rect l="l" t="t" r="r" b="b"/>
            <a:pathLst>
              <a:path w="363854" h="286384">
                <a:moveTo>
                  <a:pt x="108204" y="12"/>
                </a:moveTo>
                <a:lnTo>
                  <a:pt x="102120" y="2476"/>
                </a:lnTo>
                <a:lnTo>
                  <a:pt x="99707" y="4864"/>
                </a:lnTo>
                <a:lnTo>
                  <a:pt x="0" y="241693"/>
                </a:lnTo>
                <a:lnTo>
                  <a:pt x="2946" y="248932"/>
                </a:lnTo>
                <a:lnTo>
                  <a:pt x="50826" y="266725"/>
                </a:lnTo>
                <a:lnTo>
                  <a:pt x="93537" y="277585"/>
                </a:lnTo>
                <a:lnTo>
                  <a:pt x="137202" y="284123"/>
                </a:lnTo>
                <a:lnTo>
                  <a:pt x="181673" y="286308"/>
                </a:lnTo>
                <a:lnTo>
                  <a:pt x="226137" y="284123"/>
                </a:lnTo>
                <a:lnTo>
                  <a:pt x="269798" y="277585"/>
                </a:lnTo>
                <a:lnTo>
                  <a:pt x="312507" y="266725"/>
                </a:lnTo>
                <a:lnTo>
                  <a:pt x="326528" y="261620"/>
                </a:lnTo>
                <a:lnTo>
                  <a:pt x="181673" y="261620"/>
                </a:lnTo>
                <a:lnTo>
                  <a:pt x="142733" y="259849"/>
                </a:lnTo>
                <a:lnTo>
                  <a:pt x="104436" y="254550"/>
                </a:lnTo>
                <a:lnTo>
                  <a:pt x="66900" y="245744"/>
                </a:lnTo>
                <a:lnTo>
                  <a:pt x="30238" y="233451"/>
                </a:lnTo>
                <a:lnTo>
                  <a:pt x="116547" y="28473"/>
                </a:lnTo>
                <a:lnTo>
                  <a:pt x="273580" y="28473"/>
                </a:lnTo>
                <a:lnTo>
                  <a:pt x="267797" y="14735"/>
                </a:lnTo>
                <a:lnTo>
                  <a:pt x="181663" y="14735"/>
                </a:lnTo>
                <a:lnTo>
                  <a:pt x="147520" y="11375"/>
                </a:lnTo>
                <a:lnTo>
                  <a:pt x="114617" y="1295"/>
                </a:lnTo>
                <a:lnTo>
                  <a:pt x="111582" y="38"/>
                </a:lnTo>
                <a:lnTo>
                  <a:pt x="108204" y="12"/>
                </a:lnTo>
                <a:close/>
              </a:path>
              <a:path w="363854" h="286384">
                <a:moveTo>
                  <a:pt x="273580" y="28473"/>
                </a:moveTo>
                <a:lnTo>
                  <a:pt x="246786" y="28473"/>
                </a:lnTo>
                <a:lnTo>
                  <a:pt x="333095" y="233451"/>
                </a:lnTo>
                <a:lnTo>
                  <a:pt x="296428" y="245744"/>
                </a:lnTo>
                <a:lnTo>
                  <a:pt x="258894" y="254550"/>
                </a:lnTo>
                <a:lnTo>
                  <a:pt x="220604" y="259849"/>
                </a:lnTo>
                <a:lnTo>
                  <a:pt x="181673" y="261620"/>
                </a:lnTo>
                <a:lnTo>
                  <a:pt x="326528" y="261620"/>
                </a:lnTo>
                <a:lnTo>
                  <a:pt x="354114" y="251574"/>
                </a:lnTo>
                <a:lnTo>
                  <a:pt x="360387" y="248932"/>
                </a:lnTo>
                <a:lnTo>
                  <a:pt x="363347" y="241693"/>
                </a:lnTo>
                <a:lnTo>
                  <a:pt x="273580" y="28473"/>
                </a:lnTo>
                <a:close/>
              </a:path>
              <a:path w="363854" h="286384">
                <a:moveTo>
                  <a:pt x="149352" y="213652"/>
                </a:moveTo>
                <a:lnTo>
                  <a:pt x="133896" y="213652"/>
                </a:lnTo>
                <a:lnTo>
                  <a:pt x="127635" y="219925"/>
                </a:lnTo>
                <a:lnTo>
                  <a:pt x="127685" y="235419"/>
                </a:lnTo>
                <a:lnTo>
                  <a:pt x="133896" y="241642"/>
                </a:lnTo>
                <a:lnTo>
                  <a:pt x="149352" y="241642"/>
                </a:lnTo>
                <a:lnTo>
                  <a:pt x="155562" y="235419"/>
                </a:lnTo>
                <a:lnTo>
                  <a:pt x="155613" y="219925"/>
                </a:lnTo>
                <a:lnTo>
                  <a:pt x="149352" y="213652"/>
                </a:lnTo>
                <a:close/>
              </a:path>
              <a:path w="363854" h="286384">
                <a:moveTo>
                  <a:pt x="203339" y="208000"/>
                </a:moveTo>
                <a:lnTo>
                  <a:pt x="187883" y="208000"/>
                </a:lnTo>
                <a:lnTo>
                  <a:pt x="181622" y="214261"/>
                </a:lnTo>
                <a:lnTo>
                  <a:pt x="181622" y="229717"/>
                </a:lnTo>
                <a:lnTo>
                  <a:pt x="187883" y="235978"/>
                </a:lnTo>
                <a:lnTo>
                  <a:pt x="203339" y="235978"/>
                </a:lnTo>
                <a:lnTo>
                  <a:pt x="209600" y="229717"/>
                </a:lnTo>
                <a:lnTo>
                  <a:pt x="209600" y="214261"/>
                </a:lnTo>
                <a:lnTo>
                  <a:pt x="203339" y="208000"/>
                </a:lnTo>
                <a:close/>
              </a:path>
              <a:path w="363854" h="286384">
                <a:moveTo>
                  <a:pt x="104101" y="193598"/>
                </a:moveTo>
                <a:lnTo>
                  <a:pt x="88646" y="193598"/>
                </a:lnTo>
                <a:lnTo>
                  <a:pt x="82384" y="199872"/>
                </a:lnTo>
                <a:lnTo>
                  <a:pt x="82384" y="215315"/>
                </a:lnTo>
                <a:lnTo>
                  <a:pt x="88646" y="221589"/>
                </a:lnTo>
                <a:lnTo>
                  <a:pt x="104101" y="221589"/>
                </a:lnTo>
                <a:lnTo>
                  <a:pt x="110363" y="215315"/>
                </a:lnTo>
                <a:lnTo>
                  <a:pt x="110363" y="199872"/>
                </a:lnTo>
                <a:lnTo>
                  <a:pt x="104101" y="193598"/>
                </a:lnTo>
                <a:close/>
              </a:path>
              <a:path w="363854" h="286384">
                <a:moveTo>
                  <a:pt x="283438" y="189484"/>
                </a:moveTo>
                <a:lnTo>
                  <a:pt x="267995" y="189484"/>
                </a:lnTo>
                <a:lnTo>
                  <a:pt x="261721" y="195745"/>
                </a:lnTo>
                <a:lnTo>
                  <a:pt x="261721" y="211201"/>
                </a:lnTo>
                <a:lnTo>
                  <a:pt x="267995" y="217462"/>
                </a:lnTo>
                <a:lnTo>
                  <a:pt x="283438" y="217462"/>
                </a:lnTo>
                <a:lnTo>
                  <a:pt x="289712" y="211201"/>
                </a:lnTo>
                <a:lnTo>
                  <a:pt x="289712" y="195745"/>
                </a:lnTo>
                <a:lnTo>
                  <a:pt x="283438" y="189484"/>
                </a:lnTo>
                <a:close/>
              </a:path>
              <a:path w="363854" h="286384">
                <a:moveTo>
                  <a:pt x="237782" y="179209"/>
                </a:moveTo>
                <a:lnTo>
                  <a:pt x="222338" y="179209"/>
                </a:lnTo>
                <a:lnTo>
                  <a:pt x="216065" y="185470"/>
                </a:lnTo>
                <a:lnTo>
                  <a:pt x="216166" y="201015"/>
                </a:lnTo>
                <a:lnTo>
                  <a:pt x="222338" y="207187"/>
                </a:lnTo>
                <a:lnTo>
                  <a:pt x="237782" y="207187"/>
                </a:lnTo>
                <a:lnTo>
                  <a:pt x="243954" y="201015"/>
                </a:lnTo>
                <a:lnTo>
                  <a:pt x="244055" y="185470"/>
                </a:lnTo>
                <a:lnTo>
                  <a:pt x="237782" y="179209"/>
                </a:lnTo>
                <a:close/>
              </a:path>
              <a:path w="363854" h="286384">
                <a:moveTo>
                  <a:pt x="164782" y="173037"/>
                </a:moveTo>
                <a:lnTo>
                  <a:pt x="149326" y="173037"/>
                </a:lnTo>
                <a:lnTo>
                  <a:pt x="143141" y="179209"/>
                </a:lnTo>
                <a:lnTo>
                  <a:pt x="143052" y="194754"/>
                </a:lnTo>
                <a:lnTo>
                  <a:pt x="149326" y="201015"/>
                </a:lnTo>
                <a:lnTo>
                  <a:pt x="164782" y="201015"/>
                </a:lnTo>
                <a:lnTo>
                  <a:pt x="171043" y="194754"/>
                </a:lnTo>
                <a:lnTo>
                  <a:pt x="170954" y="179209"/>
                </a:lnTo>
                <a:lnTo>
                  <a:pt x="164782" y="173037"/>
                </a:lnTo>
                <a:close/>
              </a:path>
              <a:path w="363854" h="286384">
                <a:moveTo>
                  <a:pt x="95338" y="146812"/>
                </a:moveTo>
                <a:lnTo>
                  <a:pt x="79895" y="146812"/>
                </a:lnTo>
                <a:lnTo>
                  <a:pt x="73621" y="153073"/>
                </a:lnTo>
                <a:lnTo>
                  <a:pt x="73621" y="168529"/>
                </a:lnTo>
                <a:lnTo>
                  <a:pt x="79895" y="174790"/>
                </a:lnTo>
                <a:lnTo>
                  <a:pt x="95338" y="174790"/>
                </a:lnTo>
                <a:lnTo>
                  <a:pt x="101612" y="168529"/>
                </a:lnTo>
                <a:lnTo>
                  <a:pt x="101612" y="153073"/>
                </a:lnTo>
                <a:lnTo>
                  <a:pt x="95338" y="146812"/>
                </a:lnTo>
                <a:close/>
              </a:path>
              <a:path w="363854" h="286384">
                <a:moveTo>
                  <a:pt x="208470" y="142176"/>
                </a:moveTo>
                <a:lnTo>
                  <a:pt x="193027" y="142176"/>
                </a:lnTo>
                <a:lnTo>
                  <a:pt x="186753" y="148450"/>
                </a:lnTo>
                <a:lnTo>
                  <a:pt x="186753" y="163893"/>
                </a:lnTo>
                <a:lnTo>
                  <a:pt x="193027" y="170167"/>
                </a:lnTo>
                <a:lnTo>
                  <a:pt x="208470" y="170167"/>
                </a:lnTo>
                <a:lnTo>
                  <a:pt x="214744" y="163893"/>
                </a:lnTo>
                <a:lnTo>
                  <a:pt x="214744" y="148450"/>
                </a:lnTo>
                <a:lnTo>
                  <a:pt x="208470" y="142176"/>
                </a:lnTo>
                <a:close/>
              </a:path>
              <a:path w="363854" h="286384">
                <a:moveTo>
                  <a:pt x="140868" y="131381"/>
                </a:moveTo>
                <a:lnTo>
                  <a:pt x="125412" y="131381"/>
                </a:lnTo>
                <a:lnTo>
                  <a:pt x="119151" y="137655"/>
                </a:lnTo>
                <a:lnTo>
                  <a:pt x="119151" y="153098"/>
                </a:lnTo>
                <a:lnTo>
                  <a:pt x="125412" y="159372"/>
                </a:lnTo>
                <a:lnTo>
                  <a:pt x="140868" y="159372"/>
                </a:lnTo>
                <a:lnTo>
                  <a:pt x="147129" y="153098"/>
                </a:lnTo>
                <a:lnTo>
                  <a:pt x="147129" y="137655"/>
                </a:lnTo>
                <a:lnTo>
                  <a:pt x="140868" y="131381"/>
                </a:lnTo>
                <a:close/>
              </a:path>
              <a:path w="363854" h="286384">
                <a:moveTo>
                  <a:pt x="268135" y="127774"/>
                </a:moveTo>
                <a:lnTo>
                  <a:pt x="252691" y="127774"/>
                </a:lnTo>
                <a:lnTo>
                  <a:pt x="246418" y="134035"/>
                </a:lnTo>
                <a:lnTo>
                  <a:pt x="246418" y="149491"/>
                </a:lnTo>
                <a:lnTo>
                  <a:pt x="252691" y="155765"/>
                </a:lnTo>
                <a:lnTo>
                  <a:pt x="268135" y="155765"/>
                </a:lnTo>
                <a:lnTo>
                  <a:pt x="274408" y="149491"/>
                </a:lnTo>
                <a:lnTo>
                  <a:pt x="274408" y="134035"/>
                </a:lnTo>
                <a:lnTo>
                  <a:pt x="268135" y="127774"/>
                </a:lnTo>
                <a:close/>
              </a:path>
              <a:path w="363854" h="286384">
                <a:moveTo>
                  <a:pt x="232651" y="100533"/>
                </a:moveTo>
                <a:lnTo>
                  <a:pt x="217208" y="100533"/>
                </a:lnTo>
                <a:lnTo>
                  <a:pt x="210934" y="106794"/>
                </a:lnTo>
                <a:lnTo>
                  <a:pt x="210934" y="122250"/>
                </a:lnTo>
                <a:lnTo>
                  <a:pt x="217208" y="128511"/>
                </a:lnTo>
                <a:lnTo>
                  <a:pt x="232651" y="128511"/>
                </a:lnTo>
                <a:lnTo>
                  <a:pt x="238925" y="122250"/>
                </a:lnTo>
                <a:lnTo>
                  <a:pt x="238925" y="106794"/>
                </a:lnTo>
                <a:lnTo>
                  <a:pt x="232651" y="100533"/>
                </a:lnTo>
                <a:close/>
              </a:path>
              <a:path w="363854" h="286384">
                <a:moveTo>
                  <a:pt x="183286" y="93853"/>
                </a:moveTo>
                <a:lnTo>
                  <a:pt x="167830" y="93853"/>
                </a:lnTo>
                <a:lnTo>
                  <a:pt x="161569" y="100114"/>
                </a:lnTo>
                <a:lnTo>
                  <a:pt x="161569" y="115570"/>
                </a:lnTo>
                <a:lnTo>
                  <a:pt x="167830" y="121831"/>
                </a:lnTo>
                <a:lnTo>
                  <a:pt x="183286" y="121831"/>
                </a:lnTo>
                <a:lnTo>
                  <a:pt x="189560" y="115570"/>
                </a:lnTo>
                <a:lnTo>
                  <a:pt x="189560" y="100114"/>
                </a:lnTo>
                <a:lnTo>
                  <a:pt x="183286" y="93853"/>
                </a:lnTo>
                <a:close/>
              </a:path>
              <a:path w="363854" h="286384">
                <a:moveTo>
                  <a:pt x="121069" y="86639"/>
                </a:moveTo>
                <a:lnTo>
                  <a:pt x="105613" y="86639"/>
                </a:lnTo>
                <a:lnTo>
                  <a:pt x="99352" y="92913"/>
                </a:lnTo>
                <a:lnTo>
                  <a:pt x="99352" y="108356"/>
                </a:lnTo>
                <a:lnTo>
                  <a:pt x="105613" y="114630"/>
                </a:lnTo>
                <a:lnTo>
                  <a:pt x="121069" y="114630"/>
                </a:lnTo>
                <a:lnTo>
                  <a:pt x="127330" y="108356"/>
                </a:lnTo>
                <a:lnTo>
                  <a:pt x="127330" y="92913"/>
                </a:lnTo>
                <a:lnTo>
                  <a:pt x="121069" y="86639"/>
                </a:lnTo>
                <a:close/>
              </a:path>
              <a:path w="363854" h="286384">
                <a:moveTo>
                  <a:pt x="164782" y="50647"/>
                </a:moveTo>
                <a:lnTo>
                  <a:pt x="149326" y="50647"/>
                </a:lnTo>
                <a:lnTo>
                  <a:pt x="143052" y="56921"/>
                </a:lnTo>
                <a:lnTo>
                  <a:pt x="143052" y="72377"/>
                </a:lnTo>
                <a:lnTo>
                  <a:pt x="149326" y="78638"/>
                </a:lnTo>
                <a:lnTo>
                  <a:pt x="164782" y="78638"/>
                </a:lnTo>
                <a:lnTo>
                  <a:pt x="171043" y="72377"/>
                </a:lnTo>
                <a:lnTo>
                  <a:pt x="171043" y="56921"/>
                </a:lnTo>
                <a:lnTo>
                  <a:pt x="164782" y="50647"/>
                </a:lnTo>
                <a:close/>
              </a:path>
              <a:path w="363854" h="286384">
                <a:moveTo>
                  <a:pt x="235216" y="44996"/>
                </a:moveTo>
                <a:lnTo>
                  <a:pt x="219773" y="44996"/>
                </a:lnTo>
                <a:lnTo>
                  <a:pt x="213499" y="51257"/>
                </a:lnTo>
                <a:lnTo>
                  <a:pt x="213499" y="66713"/>
                </a:lnTo>
                <a:lnTo>
                  <a:pt x="219773" y="72974"/>
                </a:lnTo>
                <a:lnTo>
                  <a:pt x="235216" y="72974"/>
                </a:lnTo>
                <a:lnTo>
                  <a:pt x="241490" y="66713"/>
                </a:lnTo>
                <a:lnTo>
                  <a:pt x="241490" y="51257"/>
                </a:lnTo>
                <a:lnTo>
                  <a:pt x="235216" y="44996"/>
                </a:lnTo>
                <a:close/>
              </a:path>
              <a:path w="363854" h="286384">
                <a:moveTo>
                  <a:pt x="246786" y="28473"/>
                </a:moveTo>
                <a:lnTo>
                  <a:pt x="116547" y="28473"/>
                </a:lnTo>
                <a:lnTo>
                  <a:pt x="148641" y="36703"/>
                </a:lnTo>
                <a:lnTo>
                  <a:pt x="181667" y="39446"/>
                </a:lnTo>
                <a:lnTo>
                  <a:pt x="214692" y="36703"/>
                </a:lnTo>
                <a:lnTo>
                  <a:pt x="246786" y="28473"/>
                </a:lnTo>
                <a:close/>
              </a:path>
              <a:path w="363854" h="286384">
                <a:moveTo>
                  <a:pt x="255143" y="0"/>
                </a:moveTo>
                <a:lnTo>
                  <a:pt x="251752" y="38"/>
                </a:lnTo>
                <a:lnTo>
                  <a:pt x="248729" y="1295"/>
                </a:lnTo>
                <a:lnTo>
                  <a:pt x="215812" y="11375"/>
                </a:lnTo>
                <a:lnTo>
                  <a:pt x="181663" y="14735"/>
                </a:lnTo>
                <a:lnTo>
                  <a:pt x="267797" y="14735"/>
                </a:lnTo>
                <a:lnTo>
                  <a:pt x="263626" y="4864"/>
                </a:lnTo>
                <a:lnTo>
                  <a:pt x="261226" y="2476"/>
                </a:lnTo>
                <a:lnTo>
                  <a:pt x="2551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39995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F7A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77520" y="10175693"/>
            <a:ext cx="317500" cy="360045"/>
          </a:xfrm>
          <a:custGeom>
            <a:avLst/>
            <a:gdLst/>
            <a:ahLst/>
            <a:cxnLst/>
            <a:rect l="l" t="t" r="r" b="b"/>
            <a:pathLst>
              <a:path w="317500" h="360045">
                <a:moveTo>
                  <a:pt x="127106" y="323799"/>
                </a:moveTo>
                <a:lnTo>
                  <a:pt x="59258" y="323799"/>
                </a:lnTo>
                <a:lnTo>
                  <a:pt x="65036" y="327266"/>
                </a:lnTo>
                <a:lnTo>
                  <a:pt x="71335" y="329857"/>
                </a:lnTo>
                <a:lnTo>
                  <a:pt x="78016" y="331457"/>
                </a:lnTo>
                <a:lnTo>
                  <a:pt x="83845" y="358546"/>
                </a:lnTo>
                <a:lnTo>
                  <a:pt x="87591" y="359968"/>
                </a:lnTo>
                <a:lnTo>
                  <a:pt x="94488" y="360019"/>
                </a:lnTo>
                <a:lnTo>
                  <a:pt x="101358" y="360019"/>
                </a:lnTo>
                <a:lnTo>
                  <a:pt x="105054" y="358546"/>
                </a:lnTo>
                <a:lnTo>
                  <a:pt x="111023" y="330733"/>
                </a:lnTo>
                <a:lnTo>
                  <a:pt x="117424" y="328904"/>
                </a:lnTo>
                <a:lnTo>
                  <a:pt x="123456" y="326186"/>
                </a:lnTo>
                <a:lnTo>
                  <a:pt x="127106" y="323799"/>
                </a:lnTo>
                <a:close/>
              </a:path>
              <a:path w="317500" h="360045">
                <a:moveTo>
                  <a:pt x="35496" y="188379"/>
                </a:moveTo>
                <a:lnTo>
                  <a:pt x="31902" y="190042"/>
                </a:lnTo>
                <a:lnTo>
                  <a:pt x="22123" y="200063"/>
                </a:lnTo>
                <a:lnTo>
                  <a:pt x="20612" y="203847"/>
                </a:lnTo>
                <a:lnTo>
                  <a:pt x="34975" y="227330"/>
                </a:lnTo>
                <a:lnTo>
                  <a:pt x="31534" y="233337"/>
                </a:lnTo>
                <a:lnTo>
                  <a:pt x="28879" y="239903"/>
                </a:lnTo>
                <a:lnTo>
                  <a:pt x="27292" y="246900"/>
                </a:lnTo>
                <a:lnTo>
                  <a:pt x="1485" y="252869"/>
                </a:lnTo>
                <a:lnTo>
                  <a:pt x="76" y="256654"/>
                </a:lnTo>
                <a:lnTo>
                  <a:pt x="0" y="270865"/>
                </a:lnTo>
                <a:lnTo>
                  <a:pt x="1485" y="274751"/>
                </a:lnTo>
                <a:lnTo>
                  <a:pt x="27533" y="280708"/>
                </a:lnTo>
                <a:lnTo>
                  <a:pt x="29298" y="287680"/>
                </a:lnTo>
                <a:lnTo>
                  <a:pt x="32092" y="294297"/>
                </a:lnTo>
                <a:lnTo>
                  <a:pt x="35750" y="300266"/>
                </a:lnTo>
                <a:lnTo>
                  <a:pt x="21526" y="323316"/>
                </a:lnTo>
                <a:lnTo>
                  <a:pt x="23139" y="327088"/>
                </a:lnTo>
                <a:lnTo>
                  <a:pt x="32791" y="337146"/>
                </a:lnTo>
                <a:lnTo>
                  <a:pt x="36487" y="338759"/>
                </a:lnTo>
                <a:lnTo>
                  <a:pt x="59258" y="323799"/>
                </a:lnTo>
                <a:lnTo>
                  <a:pt x="127106" y="323799"/>
                </a:lnTo>
                <a:lnTo>
                  <a:pt x="128892" y="322630"/>
                </a:lnTo>
                <a:lnTo>
                  <a:pt x="166855" y="322630"/>
                </a:lnTo>
                <a:lnTo>
                  <a:pt x="166966" y="322351"/>
                </a:lnTo>
                <a:lnTo>
                  <a:pt x="152031" y="297853"/>
                </a:lnTo>
                <a:lnTo>
                  <a:pt x="154651" y="293090"/>
                </a:lnTo>
                <a:lnTo>
                  <a:pt x="93167" y="293090"/>
                </a:lnTo>
                <a:lnTo>
                  <a:pt x="81941" y="290732"/>
                </a:lnTo>
                <a:lnTo>
                  <a:pt x="72774" y="284310"/>
                </a:lnTo>
                <a:lnTo>
                  <a:pt x="66592" y="274804"/>
                </a:lnTo>
                <a:lnTo>
                  <a:pt x="64325" y="263194"/>
                </a:lnTo>
                <a:lnTo>
                  <a:pt x="66592" y="251623"/>
                </a:lnTo>
                <a:lnTo>
                  <a:pt x="72774" y="242177"/>
                </a:lnTo>
                <a:lnTo>
                  <a:pt x="81941" y="235811"/>
                </a:lnTo>
                <a:lnTo>
                  <a:pt x="93167" y="233476"/>
                </a:lnTo>
                <a:lnTo>
                  <a:pt x="154763" y="233476"/>
                </a:lnTo>
                <a:lnTo>
                  <a:pt x="154457" y="232740"/>
                </a:lnTo>
                <a:lnTo>
                  <a:pt x="151180" y="227152"/>
                </a:lnTo>
                <a:lnTo>
                  <a:pt x="165829" y="203238"/>
                </a:lnTo>
                <a:lnTo>
                  <a:pt x="58191" y="203238"/>
                </a:lnTo>
                <a:lnTo>
                  <a:pt x="35496" y="188379"/>
                </a:lnTo>
                <a:close/>
              </a:path>
              <a:path w="317500" h="360045">
                <a:moveTo>
                  <a:pt x="166855" y="322630"/>
                </a:moveTo>
                <a:lnTo>
                  <a:pt x="128892" y="322630"/>
                </a:lnTo>
                <a:lnTo>
                  <a:pt x="152031" y="337781"/>
                </a:lnTo>
                <a:lnTo>
                  <a:pt x="155676" y="336194"/>
                </a:lnTo>
                <a:lnTo>
                  <a:pt x="160591" y="331165"/>
                </a:lnTo>
                <a:lnTo>
                  <a:pt x="165468" y="326110"/>
                </a:lnTo>
                <a:lnTo>
                  <a:pt x="166855" y="322630"/>
                </a:lnTo>
                <a:close/>
              </a:path>
              <a:path w="317500" h="360045">
                <a:moveTo>
                  <a:pt x="154763" y="233476"/>
                </a:moveTo>
                <a:lnTo>
                  <a:pt x="93167" y="233476"/>
                </a:lnTo>
                <a:lnTo>
                  <a:pt x="104368" y="235811"/>
                </a:lnTo>
                <a:lnTo>
                  <a:pt x="113534" y="242177"/>
                </a:lnTo>
                <a:lnTo>
                  <a:pt x="119724" y="251623"/>
                </a:lnTo>
                <a:lnTo>
                  <a:pt x="121996" y="263194"/>
                </a:lnTo>
                <a:lnTo>
                  <a:pt x="119724" y="274804"/>
                </a:lnTo>
                <a:lnTo>
                  <a:pt x="113534" y="284310"/>
                </a:lnTo>
                <a:lnTo>
                  <a:pt x="104368" y="290732"/>
                </a:lnTo>
                <a:lnTo>
                  <a:pt x="93167" y="293090"/>
                </a:lnTo>
                <a:lnTo>
                  <a:pt x="154651" y="293090"/>
                </a:lnTo>
                <a:lnTo>
                  <a:pt x="155105" y="292265"/>
                </a:lnTo>
                <a:lnTo>
                  <a:pt x="157505" y="286092"/>
                </a:lnTo>
                <a:lnTo>
                  <a:pt x="158978" y="279628"/>
                </a:lnTo>
                <a:lnTo>
                  <a:pt x="186105" y="273354"/>
                </a:lnTo>
                <a:lnTo>
                  <a:pt x="187534" y="269671"/>
                </a:lnTo>
                <a:lnTo>
                  <a:pt x="187604" y="255270"/>
                </a:lnTo>
                <a:lnTo>
                  <a:pt x="186105" y="251536"/>
                </a:lnTo>
                <a:lnTo>
                  <a:pt x="158623" y="245148"/>
                </a:lnTo>
                <a:lnTo>
                  <a:pt x="156946" y="238734"/>
                </a:lnTo>
                <a:lnTo>
                  <a:pt x="154763" y="233476"/>
                </a:lnTo>
                <a:close/>
              </a:path>
              <a:path w="317500" h="360045">
                <a:moveTo>
                  <a:pt x="204419" y="121462"/>
                </a:moveTo>
                <a:lnTo>
                  <a:pt x="156845" y="169151"/>
                </a:lnTo>
                <a:lnTo>
                  <a:pt x="247053" y="259664"/>
                </a:lnTo>
                <a:lnTo>
                  <a:pt x="258235" y="267133"/>
                </a:lnTo>
                <a:lnTo>
                  <a:pt x="270916" y="269671"/>
                </a:lnTo>
                <a:lnTo>
                  <a:pt x="283596" y="267247"/>
                </a:lnTo>
                <a:lnTo>
                  <a:pt x="294779" y="259829"/>
                </a:lnTo>
                <a:lnTo>
                  <a:pt x="302202" y="248630"/>
                </a:lnTo>
                <a:lnTo>
                  <a:pt x="302232" y="248475"/>
                </a:lnTo>
                <a:lnTo>
                  <a:pt x="265950" y="248475"/>
                </a:lnTo>
                <a:lnTo>
                  <a:pt x="260578" y="243103"/>
                </a:lnTo>
                <a:lnTo>
                  <a:pt x="260578" y="229920"/>
                </a:lnTo>
                <a:lnTo>
                  <a:pt x="265950" y="224548"/>
                </a:lnTo>
                <a:lnTo>
                  <a:pt x="302469" y="224548"/>
                </a:lnTo>
                <a:lnTo>
                  <a:pt x="302202" y="223174"/>
                </a:lnTo>
                <a:lnTo>
                  <a:pt x="294779" y="211975"/>
                </a:lnTo>
                <a:lnTo>
                  <a:pt x="204419" y="121462"/>
                </a:lnTo>
                <a:close/>
              </a:path>
              <a:path w="317500" h="360045">
                <a:moveTo>
                  <a:pt x="302469" y="224548"/>
                </a:moveTo>
                <a:lnTo>
                  <a:pt x="279133" y="224548"/>
                </a:lnTo>
                <a:lnTo>
                  <a:pt x="284530" y="229920"/>
                </a:lnTo>
                <a:lnTo>
                  <a:pt x="284480" y="243103"/>
                </a:lnTo>
                <a:lnTo>
                  <a:pt x="279133" y="248475"/>
                </a:lnTo>
                <a:lnTo>
                  <a:pt x="302232" y="248475"/>
                </a:lnTo>
                <a:lnTo>
                  <a:pt x="304555" y="236524"/>
                </a:lnTo>
                <a:lnTo>
                  <a:pt x="304658" y="235811"/>
                </a:lnTo>
                <a:lnTo>
                  <a:pt x="302469" y="224548"/>
                </a:lnTo>
                <a:close/>
              </a:path>
              <a:path w="317500" h="360045">
                <a:moveTo>
                  <a:pt x="100037" y="166154"/>
                </a:moveTo>
                <a:lnTo>
                  <a:pt x="86271" y="166154"/>
                </a:lnTo>
                <a:lnTo>
                  <a:pt x="82600" y="167703"/>
                </a:lnTo>
                <a:lnTo>
                  <a:pt x="76593" y="195326"/>
                </a:lnTo>
                <a:lnTo>
                  <a:pt x="70027" y="197027"/>
                </a:lnTo>
                <a:lnTo>
                  <a:pt x="63842" y="199758"/>
                </a:lnTo>
                <a:lnTo>
                  <a:pt x="58191" y="203238"/>
                </a:lnTo>
                <a:lnTo>
                  <a:pt x="165829" y="203238"/>
                </a:lnTo>
                <a:lnTo>
                  <a:pt x="166039" y="202895"/>
                </a:lnTo>
                <a:lnTo>
                  <a:pt x="127520" y="202895"/>
                </a:lnTo>
                <a:lnTo>
                  <a:pt x="122034" y="199567"/>
                </a:lnTo>
                <a:lnTo>
                  <a:pt x="116065" y="196977"/>
                </a:lnTo>
                <a:lnTo>
                  <a:pt x="109689" y="195326"/>
                </a:lnTo>
                <a:lnTo>
                  <a:pt x="103682" y="167703"/>
                </a:lnTo>
                <a:lnTo>
                  <a:pt x="100037" y="166154"/>
                </a:lnTo>
                <a:close/>
              </a:path>
              <a:path w="317500" h="360045">
                <a:moveTo>
                  <a:pt x="151130" y="187426"/>
                </a:moveTo>
                <a:lnTo>
                  <a:pt x="127520" y="202895"/>
                </a:lnTo>
                <a:lnTo>
                  <a:pt x="166039" y="202895"/>
                </a:lnTo>
                <a:lnTo>
                  <a:pt x="164528" y="199161"/>
                </a:lnTo>
                <a:lnTo>
                  <a:pt x="154825" y="189052"/>
                </a:lnTo>
                <a:lnTo>
                  <a:pt x="151130" y="187426"/>
                </a:lnTo>
                <a:close/>
              </a:path>
              <a:path w="317500" h="360045">
                <a:moveTo>
                  <a:pt x="42075" y="56591"/>
                </a:moveTo>
                <a:lnTo>
                  <a:pt x="36093" y="59880"/>
                </a:lnTo>
                <a:lnTo>
                  <a:pt x="35674" y="67729"/>
                </a:lnTo>
                <a:lnTo>
                  <a:pt x="35611" y="84466"/>
                </a:lnTo>
                <a:lnTo>
                  <a:pt x="39201" y="100850"/>
                </a:lnTo>
                <a:lnTo>
                  <a:pt x="69458" y="139958"/>
                </a:lnTo>
                <a:lnTo>
                  <a:pt x="111899" y="152488"/>
                </a:lnTo>
                <a:lnTo>
                  <a:pt x="123975" y="153080"/>
                </a:lnTo>
                <a:lnTo>
                  <a:pt x="133665" y="154905"/>
                </a:lnTo>
                <a:lnTo>
                  <a:pt x="142115" y="158096"/>
                </a:lnTo>
                <a:lnTo>
                  <a:pt x="150469" y="162788"/>
                </a:lnTo>
                <a:lnTo>
                  <a:pt x="198170" y="115087"/>
                </a:lnTo>
                <a:lnTo>
                  <a:pt x="193433" y="106818"/>
                </a:lnTo>
                <a:lnTo>
                  <a:pt x="190142" y="98628"/>
                </a:lnTo>
                <a:lnTo>
                  <a:pt x="84162" y="98628"/>
                </a:lnTo>
                <a:lnTo>
                  <a:pt x="79285" y="93713"/>
                </a:lnTo>
                <a:lnTo>
                  <a:pt x="42075" y="56591"/>
                </a:lnTo>
                <a:close/>
              </a:path>
              <a:path w="317500" h="360045">
                <a:moveTo>
                  <a:pt x="294260" y="103251"/>
                </a:moveTo>
                <a:lnTo>
                  <a:pt x="225844" y="103251"/>
                </a:lnTo>
                <a:lnTo>
                  <a:pt x="228498" y="106629"/>
                </a:lnTo>
                <a:lnTo>
                  <a:pt x="231482" y="109550"/>
                </a:lnTo>
                <a:lnTo>
                  <a:pt x="234823" y="111988"/>
                </a:lnTo>
                <a:lnTo>
                  <a:pt x="231851" y="129362"/>
                </a:lnTo>
                <a:lnTo>
                  <a:pt x="233667" y="131102"/>
                </a:lnTo>
                <a:lnTo>
                  <a:pt x="237731" y="132842"/>
                </a:lnTo>
                <a:lnTo>
                  <a:pt x="241795" y="134531"/>
                </a:lnTo>
                <a:lnTo>
                  <a:pt x="244297" y="134531"/>
                </a:lnTo>
                <a:lnTo>
                  <a:pt x="254622" y="119773"/>
                </a:lnTo>
                <a:lnTo>
                  <a:pt x="265482" y="119773"/>
                </a:lnTo>
                <a:lnTo>
                  <a:pt x="266725" y="119570"/>
                </a:lnTo>
                <a:lnTo>
                  <a:pt x="287811" y="119570"/>
                </a:lnTo>
                <a:lnTo>
                  <a:pt x="286346" y="111137"/>
                </a:lnTo>
                <a:lnTo>
                  <a:pt x="289521" y="108661"/>
                </a:lnTo>
                <a:lnTo>
                  <a:pt x="292417" y="105689"/>
                </a:lnTo>
                <a:lnTo>
                  <a:pt x="294260" y="103251"/>
                </a:lnTo>
                <a:close/>
              </a:path>
              <a:path w="317500" h="360045">
                <a:moveTo>
                  <a:pt x="287811" y="119570"/>
                </a:moveTo>
                <a:lnTo>
                  <a:pt x="266725" y="119570"/>
                </a:lnTo>
                <a:lnTo>
                  <a:pt x="276948" y="134226"/>
                </a:lnTo>
                <a:lnTo>
                  <a:pt x="279450" y="134162"/>
                </a:lnTo>
                <a:lnTo>
                  <a:pt x="283540" y="132461"/>
                </a:lnTo>
                <a:lnTo>
                  <a:pt x="287642" y="130797"/>
                </a:lnTo>
                <a:lnTo>
                  <a:pt x="289445" y="128981"/>
                </a:lnTo>
                <a:lnTo>
                  <a:pt x="287811" y="119570"/>
                </a:lnTo>
                <a:close/>
              </a:path>
              <a:path w="317500" h="360045">
                <a:moveTo>
                  <a:pt x="265482" y="119773"/>
                </a:moveTo>
                <a:lnTo>
                  <a:pt x="254622" y="119773"/>
                </a:lnTo>
                <a:lnTo>
                  <a:pt x="258635" y="120319"/>
                </a:lnTo>
                <a:lnTo>
                  <a:pt x="262686" y="120230"/>
                </a:lnTo>
                <a:lnTo>
                  <a:pt x="265482" y="119773"/>
                </a:lnTo>
                <a:close/>
              </a:path>
              <a:path w="317500" h="360045">
                <a:moveTo>
                  <a:pt x="208267" y="48387"/>
                </a:moveTo>
                <a:lnTo>
                  <a:pt x="206476" y="50190"/>
                </a:lnTo>
                <a:lnTo>
                  <a:pt x="204812" y="54267"/>
                </a:lnTo>
                <a:lnTo>
                  <a:pt x="203098" y="58369"/>
                </a:lnTo>
                <a:lnTo>
                  <a:pt x="203098" y="60921"/>
                </a:lnTo>
                <a:lnTo>
                  <a:pt x="217170" y="70929"/>
                </a:lnTo>
                <a:lnTo>
                  <a:pt x="216720" y="74396"/>
                </a:lnTo>
                <a:lnTo>
                  <a:pt x="216674" y="79502"/>
                </a:lnTo>
                <a:lnTo>
                  <a:pt x="217411" y="83832"/>
                </a:lnTo>
                <a:lnTo>
                  <a:pt x="203474" y="93713"/>
                </a:lnTo>
                <a:lnTo>
                  <a:pt x="203454" y="96329"/>
                </a:lnTo>
                <a:lnTo>
                  <a:pt x="205130" y="100393"/>
                </a:lnTo>
                <a:lnTo>
                  <a:pt x="206768" y="104508"/>
                </a:lnTo>
                <a:lnTo>
                  <a:pt x="208559" y="106324"/>
                </a:lnTo>
                <a:lnTo>
                  <a:pt x="225844" y="103251"/>
                </a:lnTo>
                <a:lnTo>
                  <a:pt x="294260" y="103251"/>
                </a:lnTo>
                <a:lnTo>
                  <a:pt x="294855" y="102463"/>
                </a:lnTo>
                <a:lnTo>
                  <a:pt x="314537" y="102463"/>
                </a:lnTo>
                <a:lnTo>
                  <a:pt x="316160" y="98540"/>
                </a:lnTo>
                <a:lnTo>
                  <a:pt x="317423" y="95554"/>
                </a:lnTo>
                <a:lnTo>
                  <a:pt x="317423" y="95136"/>
                </a:lnTo>
                <a:lnTo>
                  <a:pt x="259902" y="95136"/>
                </a:lnTo>
                <a:lnTo>
                  <a:pt x="252957" y="93713"/>
                </a:lnTo>
                <a:lnTo>
                  <a:pt x="247101" y="89802"/>
                </a:lnTo>
                <a:lnTo>
                  <a:pt x="243039" y="83667"/>
                </a:lnTo>
                <a:lnTo>
                  <a:pt x="241627" y="76450"/>
                </a:lnTo>
                <a:lnTo>
                  <a:pt x="243025" y="69491"/>
                </a:lnTo>
                <a:lnTo>
                  <a:pt x="246917" y="63565"/>
                </a:lnTo>
                <a:lnTo>
                  <a:pt x="252984" y="59448"/>
                </a:lnTo>
                <a:lnTo>
                  <a:pt x="260164" y="58045"/>
                </a:lnTo>
                <a:lnTo>
                  <a:pt x="317085" y="58045"/>
                </a:lnTo>
                <a:lnTo>
                  <a:pt x="317080" y="57594"/>
                </a:lnTo>
                <a:lnTo>
                  <a:pt x="315391" y="53530"/>
                </a:lnTo>
                <a:lnTo>
                  <a:pt x="314485" y="51282"/>
                </a:lnTo>
                <a:lnTo>
                  <a:pt x="224878" y="51282"/>
                </a:lnTo>
                <a:lnTo>
                  <a:pt x="208267" y="48387"/>
                </a:lnTo>
                <a:close/>
              </a:path>
              <a:path w="317500" h="360045">
                <a:moveTo>
                  <a:pt x="314537" y="102463"/>
                </a:moveTo>
                <a:lnTo>
                  <a:pt x="294855" y="102463"/>
                </a:lnTo>
                <a:lnTo>
                  <a:pt x="312267" y="105511"/>
                </a:lnTo>
                <a:lnTo>
                  <a:pt x="314032" y="103695"/>
                </a:lnTo>
                <a:lnTo>
                  <a:pt x="314537" y="102463"/>
                </a:lnTo>
                <a:close/>
              </a:path>
              <a:path w="317500" h="360045">
                <a:moveTo>
                  <a:pt x="109740" y="0"/>
                </a:moveTo>
                <a:lnTo>
                  <a:pt x="93141" y="8521"/>
                </a:lnTo>
                <a:lnTo>
                  <a:pt x="133654" y="49060"/>
                </a:lnTo>
                <a:lnTo>
                  <a:pt x="133629" y="57162"/>
                </a:lnTo>
                <a:lnTo>
                  <a:pt x="96965" y="93764"/>
                </a:lnTo>
                <a:lnTo>
                  <a:pt x="92125" y="98628"/>
                </a:lnTo>
                <a:lnTo>
                  <a:pt x="190142" y="98628"/>
                </a:lnTo>
                <a:lnTo>
                  <a:pt x="188146" y="89018"/>
                </a:lnTo>
                <a:lnTo>
                  <a:pt x="182008" y="47894"/>
                </a:lnTo>
                <a:lnTo>
                  <a:pt x="153445" y="12678"/>
                </a:lnTo>
                <a:lnTo>
                  <a:pt x="112471" y="38"/>
                </a:lnTo>
                <a:lnTo>
                  <a:pt x="109740" y="0"/>
                </a:lnTo>
                <a:close/>
              </a:path>
              <a:path w="317500" h="360045">
                <a:moveTo>
                  <a:pt x="317085" y="58045"/>
                </a:moveTo>
                <a:lnTo>
                  <a:pt x="260164" y="58045"/>
                </a:lnTo>
                <a:lnTo>
                  <a:pt x="267090" y="59470"/>
                </a:lnTo>
                <a:lnTo>
                  <a:pt x="272982" y="63406"/>
                </a:lnTo>
                <a:lnTo>
                  <a:pt x="277063" y="69532"/>
                </a:lnTo>
                <a:lnTo>
                  <a:pt x="278417" y="76450"/>
                </a:lnTo>
                <a:lnTo>
                  <a:pt x="278418" y="77012"/>
                </a:lnTo>
                <a:lnTo>
                  <a:pt x="277074" y="83667"/>
                </a:lnTo>
                <a:lnTo>
                  <a:pt x="273169" y="89606"/>
                </a:lnTo>
                <a:lnTo>
                  <a:pt x="267093" y="93713"/>
                </a:lnTo>
                <a:lnTo>
                  <a:pt x="259902" y="95136"/>
                </a:lnTo>
                <a:lnTo>
                  <a:pt x="317423" y="95136"/>
                </a:lnTo>
                <a:lnTo>
                  <a:pt x="317423" y="92989"/>
                </a:lnTo>
                <a:lnTo>
                  <a:pt x="302844" y="82664"/>
                </a:lnTo>
                <a:lnTo>
                  <a:pt x="303364" y="78600"/>
                </a:lnTo>
                <a:lnTo>
                  <a:pt x="303415" y="74396"/>
                </a:lnTo>
                <a:lnTo>
                  <a:pt x="302793" y="70269"/>
                </a:lnTo>
                <a:lnTo>
                  <a:pt x="317106" y="60185"/>
                </a:lnTo>
                <a:lnTo>
                  <a:pt x="317085" y="58045"/>
                </a:lnTo>
                <a:close/>
              </a:path>
              <a:path w="317500" h="360045">
                <a:moveTo>
                  <a:pt x="243535" y="19723"/>
                </a:moveTo>
                <a:lnTo>
                  <a:pt x="241058" y="19786"/>
                </a:lnTo>
                <a:lnTo>
                  <a:pt x="232918" y="23126"/>
                </a:lnTo>
                <a:lnTo>
                  <a:pt x="231051" y="24917"/>
                </a:lnTo>
                <a:lnTo>
                  <a:pt x="234035" y="41821"/>
                </a:lnTo>
                <a:lnTo>
                  <a:pt x="230441" y="44513"/>
                </a:lnTo>
                <a:lnTo>
                  <a:pt x="227355" y="47777"/>
                </a:lnTo>
                <a:lnTo>
                  <a:pt x="224878" y="51282"/>
                </a:lnTo>
                <a:lnTo>
                  <a:pt x="314485" y="51282"/>
                </a:lnTo>
                <a:lnTo>
                  <a:pt x="314224" y="50634"/>
                </a:lnTo>
                <a:lnTo>
                  <a:pt x="294754" y="50634"/>
                </a:lnTo>
                <a:lnTo>
                  <a:pt x="292150" y="47117"/>
                </a:lnTo>
                <a:lnTo>
                  <a:pt x="289102" y="44069"/>
                </a:lnTo>
                <a:lnTo>
                  <a:pt x="285699" y="41579"/>
                </a:lnTo>
                <a:lnTo>
                  <a:pt x="287065" y="33616"/>
                </a:lnTo>
                <a:lnTo>
                  <a:pt x="253238" y="33616"/>
                </a:lnTo>
                <a:lnTo>
                  <a:pt x="243535" y="19723"/>
                </a:lnTo>
                <a:close/>
              </a:path>
              <a:path w="317500" h="360045">
                <a:moveTo>
                  <a:pt x="311950" y="47599"/>
                </a:moveTo>
                <a:lnTo>
                  <a:pt x="294754" y="50634"/>
                </a:lnTo>
                <a:lnTo>
                  <a:pt x="314224" y="50634"/>
                </a:lnTo>
                <a:lnTo>
                  <a:pt x="313728" y="49403"/>
                </a:lnTo>
                <a:lnTo>
                  <a:pt x="311950" y="47599"/>
                </a:lnTo>
                <a:close/>
              </a:path>
              <a:path w="317500" h="360045">
                <a:moveTo>
                  <a:pt x="262039" y="32931"/>
                </a:moveTo>
                <a:lnTo>
                  <a:pt x="257619" y="32931"/>
                </a:lnTo>
                <a:lnTo>
                  <a:pt x="253238" y="33616"/>
                </a:lnTo>
                <a:lnTo>
                  <a:pt x="287065" y="33616"/>
                </a:lnTo>
                <a:lnTo>
                  <a:pt x="266331" y="33566"/>
                </a:lnTo>
                <a:lnTo>
                  <a:pt x="262039" y="32931"/>
                </a:lnTo>
                <a:close/>
              </a:path>
              <a:path w="317500" h="360045">
                <a:moveTo>
                  <a:pt x="276199" y="19367"/>
                </a:moveTo>
                <a:lnTo>
                  <a:pt x="266331" y="33566"/>
                </a:lnTo>
                <a:lnTo>
                  <a:pt x="287073" y="33566"/>
                </a:lnTo>
                <a:lnTo>
                  <a:pt x="288607" y="24625"/>
                </a:lnTo>
                <a:lnTo>
                  <a:pt x="286842" y="22847"/>
                </a:lnTo>
                <a:lnTo>
                  <a:pt x="278701" y="19418"/>
                </a:lnTo>
                <a:lnTo>
                  <a:pt x="276199" y="193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670003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E30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04997" y="10197000"/>
            <a:ext cx="360045" cy="373380"/>
          </a:xfrm>
          <a:custGeom>
            <a:avLst/>
            <a:gdLst/>
            <a:ahLst/>
            <a:cxnLst/>
            <a:rect l="l" t="t" r="r" b="b"/>
            <a:pathLst>
              <a:path w="360045" h="373379">
                <a:moveTo>
                  <a:pt x="354241" y="0"/>
                </a:moveTo>
                <a:lnTo>
                  <a:pt x="5753" y="0"/>
                </a:lnTo>
                <a:lnTo>
                  <a:pt x="0" y="5753"/>
                </a:lnTo>
                <a:lnTo>
                  <a:pt x="0" y="367093"/>
                </a:lnTo>
                <a:lnTo>
                  <a:pt x="5753" y="372846"/>
                </a:lnTo>
                <a:lnTo>
                  <a:pt x="19951" y="372846"/>
                </a:lnTo>
                <a:lnTo>
                  <a:pt x="25717" y="367093"/>
                </a:lnTo>
                <a:lnTo>
                  <a:pt x="25717" y="25717"/>
                </a:lnTo>
                <a:lnTo>
                  <a:pt x="354241" y="25717"/>
                </a:lnTo>
                <a:lnTo>
                  <a:pt x="359994" y="19964"/>
                </a:lnTo>
                <a:lnTo>
                  <a:pt x="359994" y="5753"/>
                </a:lnTo>
                <a:lnTo>
                  <a:pt x="354241" y="0"/>
                </a:lnTo>
                <a:close/>
              </a:path>
              <a:path w="360045" h="373379">
                <a:moveTo>
                  <a:pt x="354241" y="334289"/>
                </a:moveTo>
                <a:lnTo>
                  <a:pt x="82892" y="334289"/>
                </a:lnTo>
                <a:lnTo>
                  <a:pt x="77152" y="340029"/>
                </a:lnTo>
                <a:lnTo>
                  <a:pt x="77152" y="354241"/>
                </a:lnTo>
                <a:lnTo>
                  <a:pt x="82892" y="359994"/>
                </a:lnTo>
                <a:lnTo>
                  <a:pt x="354241" y="359994"/>
                </a:lnTo>
                <a:lnTo>
                  <a:pt x="359994" y="354241"/>
                </a:lnTo>
                <a:lnTo>
                  <a:pt x="359994" y="340029"/>
                </a:lnTo>
                <a:lnTo>
                  <a:pt x="354241" y="334289"/>
                </a:lnTo>
                <a:close/>
              </a:path>
              <a:path w="360045" h="373379">
                <a:moveTo>
                  <a:pt x="314998" y="265569"/>
                </a:moveTo>
                <a:lnTo>
                  <a:pt x="302485" y="268095"/>
                </a:lnTo>
                <a:lnTo>
                  <a:pt x="292268" y="274981"/>
                </a:lnTo>
                <a:lnTo>
                  <a:pt x="285380" y="285195"/>
                </a:lnTo>
                <a:lnTo>
                  <a:pt x="282854" y="297700"/>
                </a:lnTo>
                <a:lnTo>
                  <a:pt x="285380" y="310228"/>
                </a:lnTo>
                <a:lnTo>
                  <a:pt x="292268" y="320452"/>
                </a:lnTo>
                <a:lnTo>
                  <a:pt x="302485" y="327343"/>
                </a:lnTo>
                <a:lnTo>
                  <a:pt x="314998" y="329869"/>
                </a:lnTo>
                <a:lnTo>
                  <a:pt x="327510" y="327343"/>
                </a:lnTo>
                <a:lnTo>
                  <a:pt x="337727" y="320452"/>
                </a:lnTo>
                <a:lnTo>
                  <a:pt x="344616" y="310228"/>
                </a:lnTo>
                <a:lnTo>
                  <a:pt x="347141" y="297700"/>
                </a:lnTo>
                <a:lnTo>
                  <a:pt x="344616" y="285195"/>
                </a:lnTo>
                <a:lnTo>
                  <a:pt x="337727" y="274981"/>
                </a:lnTo>
                <a:lnTo>
                  <a:pt x="327510" y="268095"/>
                </a:lnTo>
                <a:lnTo>
                  <a:pt x="314998" y="265569"/>
                </a:lnTo>
                <a:close/>
              </a:path>
              <a:path w="360045" h="373379">
                <a:moveTo>
                  <a:pt x="242354" y="255854"/>
                </a:moveTo>
                <a:lnTo>
                  <a:pt x="113779" y="255854"/>
                </a:lnTo>
                <a:lnTo>
                  <a:pt x="99532" y="258737"/>
                </a:lnTo>
                <a:lnTo>
                  <a:pt x="87888" y="266596"/>
                </a:lnTo>
                <a:lnTo>
                  <a:pt x="80034" y="278244"/>
                </a:lnTo>
                <a:lnTo>
                  <a:pt x="77152" y="292493"/>
                </a:lnTo>
                <a:lnTo>
                  <a:pt x="80034" y="306744"/>
                </a:lnTo>
                <a:lnTo>
                  <a:pt x="87888" y="318396"/>
                </a:lnTo>
                <a:lnTo>
                  <a:pt x="99532" y="326260"/>
                </a:lnTo>
                <a:lnTo>
                  <a:pt x="113779" y="329145"/>
                </a:lnTo>
                <a:lnTo>
                  <a:pt x="119811" y="329145"/>
                </a:lnTo>
                <a:lnTo>
                  <a:pt x="124701" y="324230"/>
                </a:lnTo>
                <a:lnTo>
                  <a:pt x="124701" y="312178"/>
                </a:lnTo>
                <a:lnTo>
                  <a:pt x="119811" y="307276"/>
                </a:lnTo>
                <a:lnTo>
                  <a:pt x="105625" y="307276"/>
                </a:lnTo>
                <a:lnTo>
                  <a:pt x="98983" y="300647"/>
                </a:lnTo>
                <a:lnTo>
                  <a:pt x="98983" y="284340"/>
                </a:lnTo>
                <a:lnTo>
                  <a:pt x="105625" y="277710"/>
                </a:lnTo>
                <a:lnTo>
                  <a:pt x="275751" y="277710"/>
                </a:lnTo>
                <a:lnTo>
                  <a:pt x="268255" y="266596"/>
                </a:lnTo>
                <a:lnTo>
                  <a:pt x="256608" y="258737"/>
                </a:lnTo>
                <a:lnTo>
                  <a:pt x="242354" y="255854"/>
                </a:lnTo>
                <a:close/>
              </a:path>
              <a:path w="360045" h="373379">
                <a:moveTo>
                  <a:pt x="232333" y="281571"/>
                </a:moveTo>
                <a:lnTo>
                  <a:pt x="155575" y="281571"/>
                </a:lnTo>
                <a:lnTo>
                  <a:pt x="146323" y="283443"/>
                </a:lnTo>
                <a:lnTo>
                  <a:pt x="138761" y="288543"/>
                </a:lnTo>
                <a:lnTo>
                  <a:pt x="133659" y="296102"/>
                </a:lnTo>
                <a:lnTo>
                  <a:pt x="131787" y="305346"/>
                </a:lnTo>
                <a:lnTo>
                  <a:pt x="133659" y="314599"/>
                </a:lnTo>
                <a:lnTo>
                  <a:pt x="138761" y="322165"/>
                </a:lnTo>
                <a:lnTo>
                  <a:pt x="146323" y="327272"/>
                </a:lnTo>
                <a:lnTo>
                  <a:pt x="155575" y="329145"/>
                </a:lnTo>
                <a:lnTo>
                  <a:pt x="242354" y="329145"/>
                </a:lnTo>
                <a:lnTo>
                  <a:pt x="256608" y="326260"/>
                </a:lnTo>
                <a:lnTo>
                  <a:pt x="268255" y="318396"/>
                </a:lnTo>
                <a:lnTo>
                  <a:pt x="275753" y="307276"/>
                </a:lnTo>
                <a:lnTo>
                  <a:pt x="154520" y="307276"/>
                </a:lnTo>
                <a:lnTo>
                  <a:pt x="153619" y="306400"/>
                </a:lnTo>
                <a:lnTo>
                  <a:pt x="153619" y="304279"/>
                </a:lnTo>
                <a:lnTo>
                  <a:pt x="154520" y="303428"/>
                </a:lnTo>
                <a:lnTo>
                  <a:pt x="232333" y="303428"/>
                </a:lnTo>
                <a:lnTo>
                  <a:pt x="237197" y="298538"/>
                </a:lnTo>
                <a:lnTo>
                  <a:pt x="237197" y="286461"/>
                </a:lnTo>
                <a:lnTo>
                  <a:pt x="232333" y="281571"/>
                </a:lnTo>
                <a:close/>
              </a:path>
              <a:path w="360045" h="373379">
                <a:moveTo>
                  <a:pt x="275751" y="277710"/>
                </a:moveTo>
                <a:lnTo>
                  <a:pt x="250507" y="277710"/>
                </a:lnTo>
                <a:lnTo>
                  <a:pt x="257149" y="284340"/>
                </a:lnTo>
                <a:lnTo>
                  <a:pt x="257149" y="300647"/>
                </a:lnTo>
                <a:lnTo>
                  <a:pt x="250507" y="307276"/>
                </a:lnTo>
                <a:lnTo>
                  <a:pt x="275753" y="307276"/>
                </a:lnTo>
                <a:lnTo>
                  <a:pt x="276111" y="306744"/>
                </a:lnTo>
                <a:lnTo>
                  <a:pt x="278993" y="292493"/>
                </a:lnTo>
                <a:lnTo>
                  <a:pt x="276111" y="278244"/>
                </a:lnTo>
                <a:lnTo>
                  <a:pt x="275751" y="277710"/>
                </a:lnTo>
                <a:close/>
              </a:path>
              <a:path w="360045" h="373379">
                <a:moveTo>
                  <a:pt x="93306" y="203009"/>
                </a:moveTo>
                <a:lnTo>
                  <a:pt x="87617" y="205320"/>
                </a:lnTo>
                <a:lnTo>
                  <a:pt x="85547" y="210223"/>
                </a:lnTo>
                <a:lnTo>
                  <a:pt x="83439" y="215112"/>
                </a:lnTo>
                <a:lnTo>
                  <a:pt x="134318" y="236499"/>
                </a:lnTo>
                <a:lnTo>
                  <a:pt x="179997" y="241071"/>
                </a:lnTo>
                <a:lnTo>
                  <a:pt x="203037" y="239924"/>
                </a:lnTo>
                <a:lnTo>
                  <a:pt x="225663" y="236494"/>
                </a:lnTo>
                <a:lnTo>
                  <a:pt x="247798" y="230800"/>
                </a:lnTo>
                <a:lnTo>
                  <a:pt x="269367" y="222859"/>
                </a:lnTo>
                <a:lnTo>
                  <a:pt x="272083" y="221705"/>
                </a:lnTo>
                <a:lnTo>
                  <a:pt x="179992" y="221705"/>
                </a:lnTo>
                <a:lnTo>
                  <a:pt x="138336" y="217556"/>
                </a:lnTo>
                <a:lnTo>
                  <a:pt x="98183" y="205117"/>
                </a:lnTo>
                <a:lnTo>
                  <a:pt x="93306" y="203009"/>
                </a:lnTo>
                <a:close/>
              </a:path>
              <a:path w="360045" h="373379">
                <a:moveTo>
                  <a:pt x="266649" y="203047"/>
                </a:moveTo>
                <a:lnTo>
                  <a:pt x="261810" y="205117"/>
                </a:lnTo>
                <a:lnTo>
                  <a:pt x="221650" y="217560"/>
                </a:lnTo>
                <a:lnTo>
                  <a:pt x="179992" y="221705"/>
                </a:lnTo>
                <a:lnTo>
                  <a:pt x="272083" y="221705"/>
                </a:lnTo>
                <a:lnTo>
                  <a:pt x="274269" y="220776"/>
                </a:lnTo>
                <a:lnTo>
                  <a:pt x="276555" y="215099"/>
                </a:lnTo>
                <a:lnTo>
                  <a:pt x="272364" y="205308"/>
                </a:lnTo>
                <a:lnTo>
                  <a:pt x="266649" y="203047"/>
                </a:lnTo>
                <a:close/>
              </a:path>
              <a:path w="360045" h="373379">
                <a:moveTo>
                  <a:pt x="105270" y="173151"/>
                </a:moveTo>
                <a:lnTo>
                  <a:pt x="99593" y="175386"/>
                </a:lnTo>
                <a:lnTo>
                  <a:pt x="95389" y="185191"/>
                </a:lnTo>
                <a:lnTo>
                  <a:pt x="97637" y="190855"/>
                </a:lnTo>
                <a:lnTo>
                  <a:pt x="140425" y="204911"/>
                </a:lnTo>
                <a:lnTo>
                  <a:pt x="179997" y="208914"/>
                </a:lnTo>
                <a:lnTo>
                  <a:pt x="199959" y="207912"/>
                </a:lnTo>
                <a:lnTo>
                  <a:pt x="238750" y="199924"/>
                </a:lnTo>
                <a:lnTo>
                  <a:pt x="262840" y="189574"/>
                </a:lnTo>
                <a:lnTo>
                  <a:pt x="179998" y="189574"/>
                </a:lnTo>
                <a:lnTo>
                  <a:pt x="144438" y="185991"/>
                </a:lnTo>
                <a:lnTo>
                  <a:pt x="110130" y="175247"/>
                </a:lnTo>
                <a:lnTo>
                  <a:pt x="105270" y="173151"/>
                </a:lnTo>
                <a:close/>
              </a:path>
              <a:path w="360045" h="373379">
                <a:moveTo>
                  <a:pt x="254685" y="173164"/>
                </a:moveTo>
                <a:lnTo>
                  <a:pt x="249768" y="175259"/>
                </a:lnTo>
                <a:lnTo>
                  <a:pt x="215484" y="185996"/>
                </a:lnTo>
                <a:lnTo>
                  <a:pt x="179998" y="189574"/>
                </a:lnTo>
                <a:lnTo>
                  <a:pt x="262840" y="189574"/>
                </a:lnTo>
                <a:lnTo>
                  <a:pt x="264604" y="185178"/>
                </a:lnTo>
                <a:lnTo>
                  <a:pt x="260388" y="175374"/>
                </a:lnTo>
                <a:lnTo>
                  <a:pt x="254685" y="173164"/>
                </a:lnTo>
                <a:close/>
              </a:path>
              <a:path w="360045" h="373379">
                <a:moveTo>
                  <a:pt x="117284" y="143243"/>
                </a:moveTo>
                <a:lnTo>
                  <a:pt x="111594" y="145491"/>
                </a:lnTo>
                <a:lnTo>
                  <a:pt x="107327" y="155244"/>
                </a:lnTo>
                <a:lnTo>
                  <a:pt x="109562" y="160934"/>
                </a:lnTo>
                <a:lnTo>
                  <a:pt x="146532" y="173334"/>
                </a:lnTo>
                <a:lnTo>
                  <a:pt x="179997" y="176783"/>
                </a:lnTo>
                <a:lnTo>
                  <a:pt x="196875" y="175919"/>
                </a:lnTo>
                <a:lnTo>
                  <a:pt x="245541" y="163055"/>
                </a:lnTo>
                <a:lnTo>
                  <a:pt x="251793" y="157433"/>
                </a:lnTo>
                <a:lnTo>
                  <a:pt x="180000" y="157433"/>
                </a:lnTo>
                <a:lnTo>
                  <a:pt x="150574" y="154421"/>
                </a:lnTo>
                <a:lnTo>
                  <a:pt x="122174" y="145389"/>
                </a:lnTo>
                <a:lnTo>
                  <a:pt x="117284" y="143243"/>
                </a:lnTo>
                <a:close/>
              </a:path>
              <a:path w="360045" h="373379">
                <a:moveTo>
                  <a:pt x="242697" y="143255"/>
                </a:moveTo>
                <a:lnTo>
                  <a:pt x="237807" y="145389"/>
                </a:lnTo>
                <a:lnTo>
                  <a:pt x="209375" y="154424"/>
                </a:lnTo>
                <a:lnTo>
                  <a:pt x="180000" y="157433"/>
                </a:lnTo>
                <a:lnTo>
                  <a:pt x="251793" y="157433"/>
                </a:lnTo>
                <a:lnTo>
                  <a:pt x="252653" y="155244"/>
                </a:lnTo>
                <a:lnTo>
                  <a:pt x="250507" y="150367"/>
                </a:lnTo>
                <a:lnTo>
                  <a:pt x="248386" y="145478"/>
                </a:lnTo>
                <a:lnTo>
                  <a:pt x="242697" y="143255"/>
                </a:lnTo>
                <a:close/>
              </a:path>
              <a:path w="360045" h="373379">
                <a:moveTo>
                  <a:pt x="121475" y="25717"/>
                </a:moveTo>
                <a:lnTo>
                  <a:pt x="92354" y="25717"/>
                </a:lnTo>
                <a:lnTo>
                  <a:pt x="90932" y="29743"/>
                </a:lnTo>
                <a:lnTo>
                  <a:pt x="90017" y="34035"/>
                </a:lnTo>
                <a:lnTo>
                  <a:pt x="90017" y="38569"/>
                </a:lnTo>
                <a:lnTo>
                  <a:pt x="93050" y="53565"/>
                </a:lnTo>
                <a:lnTo>
                  <a:pt x="101317" y="65827"/>
                </a:lnTo>
                <a:lnTo>
                  <a:pt x="113570" y="74102"/>
                </a:lnTo>
                <a:lnTo>
                  <a:pt x="128562" y="77139"/>
                </a:lnTo>
                <a:lnTo>
                  <a:pt x="135305" y="77139"/>
                </a:lnTo>
                <a:lnTo>
                  <a:pt x="115049" y="127749"/>
                </a:lnTo>
                <a:lnTo>
                  <a:pt x="115531" y="132232"/>
                </a:lnTo>
                <a:lnTo>
                  <a:pt x="120307" y="139306"/>
                </a:lnTo>
                <a:lnTo>
                  <a:pt x="124307" y="141414"/>
                </a:lnTo>
                <a:lnTo>
                  <a:pt x="231597" y="141427"/>
                </a:lnTo>
                <a:lnTo>
                  <a:pt x="238772" y="141414"/>
                </a:lnTo>
                <a:lnTo>
                  <a:pt x="244538" y="135674"/>
                </a:lnTo>
                <a:lnTo>
                  <a:pt x="244538" y="125996"/>
                </a:lnTo>
                <a:lnTo>
                  <a:pt x="243789" y="123596"/>
                </a:lnTo>
                <a:lnTo>
                  <a:pt x="242468" y="121589"/>
                </a:lnTo>
                <a:lnTo>
                  <a:pt x="240112" y="115696"/>
                </a:lnTo>
                <a:lnTo>
                  <a:pt x="147561" y="115696"/>
                </a:lnTo>
                <a:lnTo>
                  <a:pt x="167805" y="65100"/>
                </a:lnTo>
                <a:lnTo>
                  <a:pt x="167335" y="60617"/>
                </a:lnTo>
                <a:lnTo>
                  <a:pt x="164934" y="57061"/>
                </a:lnTo>
                <a:lnTo>
                  <a:pt x="162509" y="53543"/>
                </a:lnTo>
                <a:lnTo>
                  <a:pt x="158559" y="51434"/>
                </a:lnTo>
                <a:lnTo>
                  <a:pt x="121475" y="51434"/>
                </a:lnTo>
                <a:lnTo>
                  <a:pt x="115709" y="45643"/>
                </a:lnTo>
                <a:lnTo>
                  <a:pt x="115709" y="31483"/>
                </a:lnTo>
                <a:lnTo>
                  <a:pt x="121475" y="25717"/>
                </a:lnTo>
                <a:close/>
              </a:path>
              <a:path w="360045" h="373379">
                <a:moveTo>
                  <a:pt x="267627" y="25717"/>
                </a:moveTo>
                <a:lnTo>
                  <a:pt x="238518" y="25717"/>
                </a:lnTo>
                <a:lnTo>
                  <a:pt x="244284" y="31483"/>
                </a:lnTo>
                <a:lnTo>
                  <a:pt x="244284" y="45643"/>
                </a:lnTo>
                <a:lnTo>
                  <a:pt x="238518" y="51434"/>
                </a:lnTo>
                <a:lnTo>
                  <a:pt x="201447" y="51434"/>
                </a:lnTo>
                <a:lnTo>
                  <a:pt x="197444" y="53565"/>
                </a:lnTo>
                <a:lnTo>
                  <a:pt x="192671" y="60617"/>
                </a:lnTo>
                <a:lnTo>
                  <a:pt x="192176" y="65100"/>
                </a:lnTo>
                <a:lnTo>
                  <a:pt x="212445" y="115696"/>
                </a:lnTo>
                <a:lnTo>
                  <a:pt x="240112" y="115696"/>
                </a:lnTo>
                <a:lnTo>
                  <a:pt x="224701" y="77139"/>
                </a:lnTo>
                <a:lnTo>
                  <a:pt x="231444" y="77139"/>
                </a:lnTo>
                <a:lnTo>
                  <a:pt x="246436" y="74102"/>
                </a:lnTo>
                <a:lnTo>
                  <a:pt x="258689" y="65827"/>
                </a:lnTo>
                <a:lnTo>
                  <a:pt x="266960" y="53543"/>
                </a:lnTo>
                <a:lnTo>
                  <a:pt x="269989" y="38569"/>
                </a:lnTo>
                <a:lnTo>
                  <a:pt x="269989" y="34035"/>
                </a:lnTo>
                <a:lnTo>
                  <a:pt x="269074" y="29743"/>
                </a:lnTo>
                <a:lnTo>
                  <a:pt x="267627" y="25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99999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BC7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35003" y="10204960"/>
            <a:ext cx="360045" cy="347345"/>
          </a:xfrm>
          <a:custGeom>
            <a:avLst/>
            <a:gdLst/>
            <a:ahLst/>
            <a:cxnLst/>
            <a:rect l="l" t="t" r="r" b="b"/>
            <a:pathLst>
              <a:path w="360045" h="347345">
                <a:moveTo>
                  <a:pt x="14503" y="166039"/>
                </a:moveTo>
                <a:lnTo>
                  <a:pt x="3683" y="169341"/>
                </a:lnTo>
                <a:lnTo>
                  <a:pt x="78" y="174226"/>
                </a:lnTo>
                <a:lnTo>
                  <a:pt x="37" y="341426"/>
                </a:lnTo>
                <a:lnTo>
                  <a:pt x="5740" y="347154"/>
                </a:lnTo>
                <a:lnTo>
                  <a:pt x="19951" y="347154"/>
                </a:lnTo>
                <a:lnTo>
                  <a:pt x="25666" y="341426"/>
                </a:lnTo>
                <a:lnTo>
                  <a:pt x="25704" y="222453"/>
                </a:lnTo>
                <a:lnTo>
                  <a:pt x="56606" y="222453"/>
                </a:lnTo>
                <a:lnTo>
                  <a:pt x="20408" y="168147"/>
                </a:lnTo>
                <a:lnTo>
                  <a:pt x="14503" y="166039"/>
                </a:lnTo>
                <a:close/>
              </a:path>
              <a:path w="360045" h="347345">
                <a:moveTo>
                  <a:pt x="56606" y="222453"/>
                </a:moveTo>
                <a:lnTo>
                  <a:pt x="25704" y="222453"/>
                </a:lnTo>
                <a:lnTo>
                  <a:pt x="105003" y="341426"/>
                </a:lnTo>
                <a:lnTo>
                  <a:pt x="107416" y="345071"/>
                </a:lnTo>
                <a:lnTo>
                  <a:pt x="111480" y="347154"/>
                </a:lnTo>
                <a:lnTo>
                  <a:pt x="116941" y="347154"/>
                </a:lnTo>
                <a:lnTo>
                  <a:pt x="118186" y="346976"/>
                </a:lnTo>
                <a:lnTo>
                  <a:pt x="124853" y="344970"/>
                </a:lnTo>
                <a:lnTo>
                  <a:pt x="128475" y="340070"/>
                </a:lnTo>
                <a:lnTo>
                  <a:pt x="128562" y="291820"/>
                </a:lnTo>
                <a:lnTo>
                  <a:pt x="102844" y="291820"/>
                </a:lnTo>
                <a:lnTo>
                  <a:pt x="56606" y="222453"/>
                </a:lnTo>
                <a:close/>
              </a:path>
              <a:path w="360045" h="347345">
                <a:moveTo>
                  <a:pt x="179984" y="167144"/>
                </a:moveTo>
                <a:lnTo>
                  <a:pt x="147167" y="167144"/>
                </a:lnTo>
                <a:lnTo>
                  <a:pt x="141414" y="172897"/>
                </a:lnTo>
                <a:lnTo>
                  <a:pt x="141452" y="341426"/>
                </a:lnTo>
                <a:lnTo>
                  <a:pt x="147167" y="347154"/>
                </a:lnTo>
                <a:lnTo>
                  <a:pt x="179984" y="347154"/>
                </a:lnTo>
                <a:lnTo>
                  <a:pt x="214993" y="340070"/>
                </a:lnTo>
                <a:lnTo>
                  <a:pt x="242612" y="321436"/>
                </a:lnTo>
                <a:lnTo>
                  <a:pt x="167132" y="321436"/>
                </a:lnTo>
                <a:lnTo>
                  <a:pt x="167132" y="192849"/>
                </a:lnTo>
                <a:lnTo>
                  <a:pt x="242600" y="192849"/>
                </a:lnTo>
                <a:lnTo>
                  <a:pt x="214993" y="174226"/>
                </a:lnTo>
                <a:lnTo>
                  <a:pt x="179984" y="167144"/>
                </a:lnTo>
                <a:close/>
              </a:path>
              <a:path w="360045" h="347345">
                <a:moveTo>
                  <a:pt x="308571" y="154279"/>
                </a:moveTo>
                <a:lnTo>
                  <a:pt x="282854" y="154279"/>
                </a:lnTo>
                <a:lnTo>
                  <a:pt x="282854" y="282854"/>
                </a:lnTo>
                <a:lnTo>
                  <a:pt x="287914" y="307860"/>
                </a:lnTo>
                <a:lnTo>
                  <a:pt x="301707" y="328301"/>
                </a:lnTo>
                <a:lnTo>
                  <a:pt x="322148" y="342093"/>
                </a:lnTo>
                <a:lnTo>
                  <a:pt x="347154" y="347154"/>
                </a:lnTo>
                <a:lnTo>
                  <a:pt x="354253" y="347154"/>
                </a:lnTo>
                <a:lnTo>
                  <a:pt x="359956" y="341426"/>
                </a:lnTo>
                <a:lnTo>
                  <a:pt x="359994" y="327190"/>
                </a:lnTo>
                <a:lnTo>
                  <a:pt x="354253" y="321436"/>
                </a:lnTo>
                <a:lnTo>
                  <a:pt x="347154" y="321436"/>
                </a:lnTo>
                <a:lnTo>
                  <a:pt x="332151" y="318401"/>
                </a:lnTo>
                <a:lnTo>
                  <a:pt x="319886" y="310127"/>
                </a:lnTo>
                <a:lnTo>
                  <a:pt x="311608" y="297862"/>
                </a:lnTo>
                <a:lnTo>
                  <a:pt x="308571" y="282854"/>
                </a:lnTo>
                <a:lnTo>
                  <a:pt x="308571" y="154279"/>
                </a:lnTo>
                <a:close/>
              </a:path>
              <a:path w="360045" h="347345">
                <a:moveTo>
                  <a:pt x="242600" y="192849"/>
                </a:moveTo>
                <a:lnTo>
                  <a:pt x="179984" y="192849"/>
                </a:lnTo>
                <a:lnTo>
                  <a:pt x="204984" y="197911"/>
                </a:lnTo>
                <a:lnTo>
                  <a:pt x="225426" y="211707"/>
                </a:lnTo>
                <a:lnTo>
                  <a:pt x="239222" y="232149"/>
                </a:lnTo>
                <a:lnTo>
                  <a:pt x="244284" y="257149"/>
                </a:lnTo>
                <a:lnTo>
                  <a:pt x="239222" y="282153"/>
                </a:lnTo>
                <a:lnTo>
                  <a:pt x="225426" y="302590"/>
                </a:lnTo>
                <a:lnTo>
                  <a:pt x="204984" y="316378"/>
                </a:lnTo>
                <a:lnTo>
                  <a:pt x="179984" y="321436"/>
                </a:lnTo>
                <a:lnTo>
                  <a:pt x="242612" y="321436"/>
                </a:lnTo>
                <a:lnTo>
                  <a:pt x="243609" y="320763"/>
                </a:lnTo>
                <a:lnTo>
                  <a:pt x="262917" y="292151"/>
                </a:lnTo>
                <a:lnTo>
                  <a:pt x="270002" y="257149"/>
                </a:lnTo>
                <a:lnTo>
                  <a:pt x="262917" y="222142"/>
                </a:lnTo>
                <a:lnTo>
                  <a:pt x="243609" y="193530"/>
                </a:lnTo>
                <a:lnTo>
                  <a:pt x="242600" y="192849"/>
                </a:lnTo>
                <a:close/>
              </a:path>
              <a:path w="360045" h="347345">
                <a:moveTo>
                  <a:pt x="122809" y="167144"/>
                </a:moveTo>
                <a:lnTo>
                  <a:pt x="108597" y="167144"/>
                </a:lnTo>
                <a:lnTo>
                  <a:pt x="102844" y="172897"/>
                </a:lnTo>
                <a:lnTo>
                  <a:pt x="102844" y="291820"/>
                </a:lnTo>
                <a:lnTo>
                  <a:pt x="128562" y="291820"/>
                </a:lnTo>
                <a:lnTo>
                  <a:pt x="128562" y="172897"/>
                </a:lnTo>
                <a:lnTo>
                  <a:pt x="122809" y="167144"/>
                </a:lnTo>
                <a:close/>
              </a:path>
              <a:path w="360045" h="347345">
                <a:moveTo>
                  <a:pt x="354253" y="128574"/>
                </a:moveTo>
                <a:lnTo>
                  <a:pt x="5740" y="128574"/>
                </a:lnTo>
                <a:lnTo>
                  <a:pt x="0" y="134327"/>
                </a:lnTo>
                <a:lnTo>
                  <a:pt x="0" y="148526"/>
                </a:lnTo>
                <a:lnTo>
                  <a:pt x="5740" y="154279"/>
                </a:lnTo>
                <a:lnTo>
                  <a:pt x="354253" y="154279"/>
                </a:lnTo>
                <a:lnTo>
                  <a:pt x="359994" y="148526"/>
                </a:lnTo>
                <a:lnTo>
                  <a:pt x="359994" y="134327"/>
                </a:lnTo>
                <a:lnTo>
                  <a:pt x="354253" y="128574"/>
                </a:lnTo>
                <a:close/>
              </a:path>
              <a:path w="360045" h="347345">
                <a:moveTo>
                  <a:pt x="302818" y="0"/>
                </a:moveTo>
                <a:lnTo>
                  <a:pt x="288607" y="0"/>
                </a:lnTo>
                <a:lnTo>
                  <a:pt x="282854" y="5753"/>
                </a:lnTo>
                <a:lnTo>
                  <a:pt x="282854" y="128574"/>
                </a:lnTo>
                <a:lnTo>
                  <a:pt x="308571" y="128574"/>
                </a:lnTo>
                <a:lnTo>
                  <a:pt x="308571" y="5753"/>
                </a:lnTo>
                <a:lnTo>
                  <a:pt x="302818" y="0"/>
                </a:lnTo>
                <a:close/>
              </a:path>
              <a:path w="360045" h="347345">
                <a:moveTo>
                  <a:pt x="216890" y="48983"/>
                </a:moveTo>
                <a:lnTo>
                  <a:pt x="189636" y="48983"/>
                </a:lnTo>
                <a:lnTo>
                  <a:pt x="254076" y="113436"/>
                </a:lnTo>
                <a:lnTo>
                  <a:pt x="260184" y="113436"/>
                </a:lnTo>
                <a:lnTo>
                  <a:pt x="267716" y="105905"/>
                </a:lnTo>
                <a:lnTo>
                  <a:pt x="267716" y="99809"/>
                </a:lnTo>
                <a:lnTo>
                  <a:pt x="216890" y="48983"/>
                </a:lnTo>
                <a:close/>
              </a:path>
              <a:path w="360045" h="347345">
                <a:moveTo>
                  <a:pt x="62598" y="48983"/>
                </a:moveTo>
                <a:lnTo>
                  <a:pt x="35344" y="48983"/>
                </a:lnTo>
                <a:lnTo>
                  <a:pt x="98780" y="112420"/>
                </a:lnTo>
                <a:lnTo>
                  <a:pt x="102920" y="113271"/>
                </a:lnTo>
                <a:lnTo>
                  <a:pt x="110121" y="110261"/>
                </a:lnTo>
                <a:lnTo>
                  <a:pt x="112496" y="106756"/>
                </a:lnTo>
                <a:lnTo>
                  <a:pt x="112496" y="79578"/>
                </a:lnTo>
                <a:lnTo>
                  <a:pt x="93192" y="79578"/>
                </a:lnTo>
                <a:lnTo>
                  <a:pt x="62598" y="48983"/>
                </a:lnTo>
                <a:close/>
              </a:path>
              <a:path w="360045" h="347345">
                <a:moveTo>
                  <a:pt x="25603" y="15316"/>
                </a:moveTo>
                <a:lnTo>
                  <a:pt x="18402" y="18300"/>
                </a:lnTo>
                <a:lnTo>
                  <a:pt x="16052" y="21805"/>
                </a:lnTo>
                <a:lnTo>
                  <a:pt x="16052" y="108178"/>
                </a:lnTo>
                <a:lnTo>
                  <a:pt x="20383" y="112496"/>
                </a:lnTo>
                <a:lnTo>
                  <a:pt x="31026" y="112496"/>
                </a:lnTo>
                <a:lnTo>
                  <a:pt x="35344" y="108178"/>
                </a:lnTo>
                <a:lnTo>
                  <a:pt x="35344" y="48983"/>
                </a:lnTo>
                <a:lnTo>
                  <a:pt x="62598" y="48983"/>
                </a:lnTo>
                <a:lnTo>
                  <a:pt x="29743" y="16128"/>
                </a:lnTo>
                <a:lnTo>
                  <a:pt x="25603" y="15316"/>
                </a:lnTo>
                <a:close/>
              </a:path>
              <a:path w="360045" h="347345">
                <a:moveTo>
                  <a:pt x="139744" y="48983"/>
                </a:moveTo>
                <a:lnTo>
                  <a:pt x="112496" y="48983"/>
                </a:lnTo>
                <a:lnTo>
                  <a:pt x="175018" y="111518"/>
                </a:lnTo>
                <a:lnTo>
                  <a:pt x="177482" y="112496"/>
                </a:lnTo>
                <a:lnTo>
                  <a:pt x="181216" y="112496"/>
                </a:lnTo>
                <a:lnTo>
                  <a:pt x="182473" y="112255"/>
                </a:lnTo>
                <a:lnTo>
                  <a:pt x="187274" y="110261"/>
                </a:lnTo>
                <a:lnTo>
                  <a:pt x="189636" y="106756"/>
                </a:lnTo>
                <a:lnTo>
                  <a:pt x="189636" y="79578"/>
                </a:lnTo>
                <a:lnTo>
                  <a:pt x="170345" y="79578"/>
                </a:lnTo>
                <a:lnTo>
                  <a:pt x="139744" y="48983"/>
                </a:lnTo>
                <a:close/>
              </a:path>
              <a:path w="360045" h="347345">
                <a:moveTo>
                  <a:pt x="102743" y="15316"/>
                </a:moveTo>
                <a:lnTo>
                  <a:pt x="95542" y="18300"/>
                </a:lnTo>
                <a:lnTo>
                  <a:pt x="93192" y="21805"/>
                </a:lnTo>
                <a:lnTo>
                  <a:pt x="93192" y="79578"/>
                </a:lnTo>
                <a:lnTo>
                  <a:pt x="112496" y="79578"/>
                </a:lnTo>
                <a:lnTo>
                  <a:pt x="112496" y="48983"/>
                </a:lnTo>
                <a:lnTo>
                  <a:pt x="139744" y="48983"/>
                </a:lnTo>
                <a:lnTo>
                  <a:pt x="109651" y="18897"/>
                </a:lnTo>
                <a:lnTo>
                  <a:pt x="106921" y="16128"/>
                </a:lnTo>
                <a:lnTo>
                  <a:pt x="102743" y="15316"/>
                </a:lnTo>
                <a:close/>
              </a:path>
              <a:path w="360045" h="347345">
                <a:moveTo>
                  <a:pt x="179895" y="15316"/>
                </a:moveTo>
                <a:lnTo>
                  <a:pt x="172681" y="18300"/>
                </a:lnTo>
                <a:lnTo>
                  <a:pt x="170345" y="21805"/>
                </a:lnTo>
                <a:lnTo>
                  <a:pt x="170345" y="79578"/>
                </a:lnTo>
                <a:lnTo>
                  <a:pt x="189636" y="79578"/>
                </a:lnTo>
                <a:lnTo>
                  <a:pt x="189636" y="48983"/>
                </a:lnTo>
                <a:lnTo>
                  <a:pt x="216890" y="48983"/>
                </a:lnTo>
                <a:lnTo>
                  <a:pt x="184035" y="16128"/>
                </a:lnTo>
                <a:lnTo>
                  <a:pt x="179895" y="153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4A9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5286" y="10189726"/>
            <a:ext cx="346075" cy="370205"/>
          </a:xfrm>
          <a:custGeom>
            <a:avLst/>
            <a:gdLst/>
            <a:ahLst/>
            <a:cxnLst/>
            <a:rect l="l" t="t" r="r" b="b"/>
            <a:pathLst>
              <a:path w="346075" h="370204">
                <a:moveTo>
                  <a:pt x="123380" y="123355"/>
                </a:moveTo>
                <a:lnTo>
                  <a:pt x="75405" y="133068"/>
                </a:lnTo>
                <a:lnTo>
                  <a:pt x="36182" y="159538"/>
                </a:lnTo>
                <a:lnTo>
                  <a:pt x="9712" y="198766"/>
                </a:lnTo>
                <a:lnTo>
                  <a:pt x="0" y="246748"/>
                </a:lnTo>
                <a:lnTo>
                  <a:pt x="9712" y="294720"/>
                </a:lnTo>
                <a:lnTo>
                  <a:pt x="36182" y="333940"/>
                </a:lnTo>
                <a:lnTo>
                  <a:pt x="75405" y="360405"/>
                </a:lnTo>
                <a:lnTo>
                  <a:pt x="123380" y="370116"/>
                </a:lnTo>
                <a:lnTo>
                  <a:pt x="171347" y="360405"/>
                </a:lnTo>
                <a:lnTo>
                  <a:pt x="193525" y="345439"/>
                </a:lnTo>
                <a:lnTo>
                  <a:pt x="123380" y="345439"/>
                </a:lnTo>
                <a:lnTo>
                  <a:pt x="112614" y="344841"/>
                </a:lnTo>
                <a:lnTo>
                  <a:pt x="102187" y="343100"/>
                </a:lnTo>
                <a:lnTo>
                  <a:pt x="92155" y="340296"/>
                </a:lnTo>
                <a:lnTo>
                  <a:pt x="82575" y="336511"/>
                </a:lnTo>
                <a:lnTo>
                  <a:pt x="101714" y="294360"/>
                </a:lnTo>
                <a:lnTo>
                  <a:pt x="144783" y="294360"/>
                </a:lnTo>
                <a:lnTo>
                  <a:pt x="154871" y="287553"/>
                </a:lnTo>
                <a:lnTo>
                  <a:pt x="33616" y="287553"/>
                </a:lnTo>
                <a:lnTo>
                  <a:pt x="29819" y="277968"/>
                </a:lnTo>
                <a:lnTo>
                  <a:pt x="27012" y="267936"/>
                </a:lnTo>
                <a:lnTo>
                  <a:pt x="25272" y="257512"/>
                </a:lnTo>
                <a:lnTo>
                  <a:pt x="24676" y="246748"/>
                </a:lnTo>
                <a:lnTo>
                  <a:pt x="32444" y="208367"/>
                </a:lnTo>
                <a:lnTo>
                  <a:pt x="53616" y="176988"/>
                </a:lnTo>
                <a:lnTo>
                  <a:pt x="84994" y="155813"/>
                </a:lnTo>
                <a:lnTo>
                  <a:pt x="123380" y="148043"/>
                </a:lnTo>
                <a:lnTo>
                  <a:pt x="193536" y="148043"/>
                </a:lnTo>
                <a:lnTo>
                  <a:pt x="171347" y="133068"/>
                </a:lnTo>
                <a:lnTo>
                  <a:pt x="123380" y="123355"/>
                </a:lnTo>
                <a:close/>
              </a:path>
              <a:path w="346075" h="370204">
                <a:moveTo>
                  <a:pt x="238488" y="205943"/>
                </a:moveTo>
                <a:lnTo>
                  <a:pt x="213131" y="205943"/>
                </a:lnTo>
                <a:lnTo>
                  <a:pt x="216928" y="215524"/>
                </a:lnTo>
                <a:lnTo>
                  <a:pt x="219735" y="225550"/>
                </a:lnTo>
                <a:lnTo>
                  <a:pt x="221475" y="235973"/>
                </a:lnTo>
                <a:lnTo>
                  <a:pt x="222072" y="246748"/>
                </a:lnTo>
                <a:lnTo>
                  <a:pt x="214302" y="285127"/>
                </a:lnTo>
                <a:lnTo>
                  <a:pt x="193128" y="316501"/>
                </a:lnTo>
                <a:lnTo>
                  <a:pt x="161753" y="337672"/>
                </a:lnTo>
                <a:lnTo>
                  <a:pt x="123380" y="345439"/>
                </a:lnTo>
                <a:lnTo>
                  <a:pt x="193525" y="345439"/>
                </a:lnTo>
                <a:lnTo>
                  <a:pt x="210567" y="333940"/>
                </a:lnTo>
                <a:lnTo>
                  <a:pt x="237035" y="294720"/>
                </a:lnTo>
                <a:lnTo>
                  <a:pt x="246748" y="246748"/>
                </a:lnTo>
                <a:lnTo>
                  <a:pt x="238488" y="205943"/>
                </a:lnTo>
                <a:close/>
              </a:path>
              <a:path w="346075" h="370204">
                <a:moveTo>
                  <a:pt x="204516" y="117208"/>
                </a:moveTo>
                <a:lnTo>
                  <a:pt x="123380" y="117208"/>
                </a:lnTo>
                <a:lnTo>
                  <a:pt x="173753" y="127403"/>
                </a:lnTo>
                <a:lnTo>
                  <a:pt x="214934" y="155189"/>
                </a:lnTo>
                <a:lnTo>
                  <a:pt x="242723" y="196369"/>
                </a:lnTo>
                <a:lnTo>
                  <a:pt x="252920" y="246748"/>
                </a:lnTo>
                <a:lnTo>
                  <a:pt x="251189" y="267936"/>
                </a:lnTo>
                <a:lnTo>
                  <a:pt x="246056" y="288339"/>
                </a:lnTo>
                <a:lnTo>
                  <a:pt x="237618" y="307639"/>
                </a:lnTo>
                <a:lnTo>
                  <a:pt x="225971" y="325577"/>
                </a:lnTo>
                <a:lnTo>
                  <a:pt x="223126" y="329310"/>
                </a:lnTo>
                <a:lnTo>
                  <a:pt x="222631" y="334327"/>
                </a:lnTo>
                <a:lnTo>
                  <a:pt x="226783" y="342760"/>
                </a:lnTo>
                <a:lnTo>
                  <a:pt x="231063" y="345439"/>
                </a:lnTo>
                <a:lnTo>
                  <a:pt x="296100" y="345439"/>
                </a:lnTo>
                <a:lnTo>
                  <a:pt x="315282" y="341555"/>
                </a:lnTo>
                <a:lnTo>
                  <a:pt x="330973" y="330969"/>
                </a:lnTo>
                <a:lnTo>
                  <a:pt x="337863" y="320763"/>
                </a:lnTo>
                <a:lnTo>
                  <a:pt x="258572" y="320763"/>
                </a:lnTo>
                <a:lnTo>
                  <a:pt x="266809" y="303342"/>
                </a:lnTo>
                <a:lnTo>
                  <a:pt x="272759" y="285103"/>
                </a:lnTo>
                <a:lnTo>
                  <a:pt x="276368" y="266191"/>
                </a:lnTo>
                <a:lnTo>
                  <a:pt x="277583" y="246748"/>
                </a:lnTo>
                <a:lnTo>
                  <a:pt x="269710" y="198054"/>
                </a:lnTo>
                <a:lnTo>
                  <a:pt x="247795" y="155727"/>
                </a:lnTo>
                <a:lnTo>
                  <a:pt x="214397" y="122324"/>
                </a:lnTo>
                <a:lnTo>
                  <a:pt x="204516" y="117208"/>
                </a:lnTo>
                <a:close/>
              </a:path>
              <a:path w="346075" h="370204">
                <a:moveTo>
                  <a:pt x="337863" y="24676"/>
                </a:moveTo>
                <a:lnTo>
                  <a:pt x="296100" y="24676"/>
                </a:lnTo>
                <a:lnTo>
                  <a:pt x="305683" y="26619"/>
                </a:lnTo>
                <a:lnTo>
                  <a:pt x="313529" y="31913"/>
                </a:lnTo>
                <a:lnTo>
                  <a:pt x="318830" y="39758"/>
                </a:lnTo>
                <a:lnTo>
                  <a:pt x="320776" y="49352"/>
                </a:lnTo>
                <a:lnTo>
                  <a:pt x="320776" y="296087"/>
                </a:lnTo>
                <a:lnTo>
                  <a:pt x="318830" y="305687"/>
                </a:lnTo>
                <a:lnTo>
                  <a:pt x="313529" y="313531"/>
                </a:lnTo>
                <a:lnTo>
                  <a:pt x="305683" y="318822"/>
                </a:lnTo>
                <a:lnTo>
                  <a:pt x="296100" y="320763"/>
                </a:lnTo>
                <a:lnTo>
                  <a:pt x="337863" y="320763"/>
                </a:lnTo>
                <a:lnTo>
                  <a:pt x="341565" y="315280"/>
                </a:lnTo>
                <a:lnTo>
                  <a:pt x="345452" y="296087"/>
                </a:lnTo>
                <a:lnTo>
                  <a:pt x="345452" y="49352"/>
                </a:lnTo>
                <a:lnTo>
                  <a:pt x="341565" y="30159"/>
                </a:lnTo>
                <a:lnTo>
                  <a:pt x="337863" y="24676"/>
                </a:lnTo>
                <a:close/>
              </a:path>
              <a:path w="346075" h="370204">
                <a:moveTo>
                  <a:pt x="144783" y="294360"/>
                </a:moveTo>
                <a:lnTo>
                  <a:pt x="101714" y="294360"/>
                </a:lnTo>
                <a:lnTo>
                  <a:pt x="108330" y="297395"/>
                </a:lnTo>
                <a:lnTo>
                  <a:pt x="115633" y="299173"/>
                </a:lnTo>
                <a:lnTo>
                  <a:pt x="123380" y="299173"/>
                </a:lnTo>
                <a:lnTo>
                  <a:pt x="143766" y="295047"/>
                </a:lnTo>
                <a:lnTo>
                  <a:pt x="144783" y="294360"/>
                </a:lnTo>
                <a:close/>
              </a:path>
              <a:path w="346075" h="370204">
                <a:moveTo>
                  <a:pt x="131114" y="194309"/>
                </a:moveTo>
                <a:lnTo>
                  <a:pt x="123380" y="194309"/>
                </a:lnTo>
                <a:lnTo>
                  <a:pt x="102987" y="198438"/>
                </a:lnTo>
                <a:lnTo>
                  <a:pt x="86317" y="209689"/>
                </a:lnTo>
                <a:lnTo>
                  <a:pt x="75069" y="226360"/>
                </a:lnTo>
                <a:lnTo>
                  <a:pt x="70942" y="246748"/>
                </a:lnTo>
                <a:lnTo>
                  <a:pt x="70942" y="254469"/>
                </a:lnTo>
                <a:lnTo>
                  <a:pt x="72720" y="261772"/>
                </a:lnTo>
                <a:lnTo>
                  <a:pt x="75742" y="268389"/>
                </a:lnTo>
                <a:lnTo>
                  <a:pt x="33616" y="287553"/>
                </a:lnTo>
                <a:lnTo>
                  <a:pt x="154871" y="287553"/>
                </a:lnTo>
                <a:lnTo>
                  <a:pt x="155925" y="286842"/>
                </a:lnTo>
                <a:lnTo>
                  <a:pt x="123380" y="286842"/>
                </a:lnTo>
                <a:lnTo>
                  <a:pt x="107782" y="283685"/>
                </a:lnTo>
                <a:lnTo>
                  <a:pt x="95037" y="275081"/>
                </a:lnTo>
                <a:lnTo>
                  <a:pt x="86440" y="262335"/>
                </a:lnTo>
                <a:lnTo>
                  <a:pt x="83286" y="246748"/>
                </a:lnTo>
                <a:lnTo>
                  <a:pt x="86440" y="231146"/>
                </a:lnTo>
                <a:lnTo>
                  <a:pt x="95037" y="218392"/>
                </a:lnTo>
                <a:lnTo>
                  <a:pt x="107782" y="209786"/>
                </a:lnTo>
                <a:lnTo>
                  <a:pt x="123380" y="206628"/>
                </a:lnTo>
                <a:lnTo>
                  <a:pt x="211622" y="206628"/>
                </a:lnTo>
                <a:lnTo>
                  <a:pt x="213131" y="205943"/>
                </a:lnTo>
                <a:lnTo>
                  <a:pt x="238488" y="205943"/>
                </a:lnTo>
                <a:lnTo>
                  <a:pt x="237105" y="199110"/>
                </a:lnTo>
                <a:lnTo>
                  <a:pt x="145021" y="199110"/>
                </a:lnTo>
                <a:lnTo>
                  <a:pt x="138404" y="196100"/>
                </a:lnTo>
                <a:lnTo>
                  <a:pt x="131114" y="194309"/>
                </a:lnTo>
                <a:close/>
              </a:path>
              <a:path w="346075" h="370204">
                <a:moveTo>
                  <a:pt x="211622" y="206628"/>
                </a:moveTo>
                <a:lnTo>
                  <a:pt x="123380" y="206628"/>
                </a:lnTo>
                <a:lnTo>
                  <a:pt x="138965" y="209786"/>
                </a:lnTo>
                <a:lnTo>
                  <a:pt x="151707" y="218392"/>
                </a:lnTo>
                <a:lnTo>
                  <a:pt x="160306" y="231146"/>
                </a:lnTo>
                <a:lnTo>
                  <a:pt x="163461" y="246748"/>
                </a:lnTo>
                <a:lnTo>
                  <a:pt x="160306" y="262335"/>
                </a:lnTo>
                <a:lnTo>
                  <a:pt x="151707" y="275081"/>
                </a:lnTo>
                <a:lnTo>
                  <a:pt x="138965" y="283685"/>
                </a:lnTo>
                <a:lnTo>
                  <a:pt x="123380" y="286842"/>
                </a:lnTo>
                <a:lnTo>
                  <a:pt x="155925" y="286842"/>
                </a:lnTo>
                <a:lnTo>
                  <a:pt x="160432" y="283800"/>
                </a:lnTo>
                <a:lnTo>
                  <a:pt x="171679" y="267134"/>
                </a:lnTo>
                <a:lnTo>
                  <a:pt x="175806" y="246748"/>
                </a:lnTo>
                <a:lnTo>
                  <a:pt x="175806" y="239001"/>
                </a:lnTo>
                <a:lnTo>
                  <a:pt x="174028" y="231698"/>
                </a:lnTo>
                <a:lnTo>
                  <a:pt x="170992" y="225094"/>
                </a:lnTo>
                <a:lnTo>
                  <a:pt x="211622" y="206628"/>
                </a:lnTo>
                <a:close/>
              </a:path>
              <a:path w="346075" h="370204">
                <a:moveTo>
                  <a:pt x="123380" y="218986"/>
                </a:moveTo>
                <a:lnTo>
                  <a:pt x="112565" y="221168"/>
                </a:lnTo>
                <a:lnTo>
                  <a:pt x="103741" y="227118"/>
                </a:lnTo>
                <a:lnTo>
                  <a:pt x="97790" y="235973"/>
                </a:lnTo>
                <a:lnTo>
                  <a:pt x="95618" y="246748"/>
                </a:lnTo>
                <a:lnTo>
                  <a:pt x="97796" y="257553"/>
                </a:lnTo>
                <a:lnTo>
                  <a:pt x="103741" y="266377"/>
                </a:lnTo>
                <a:lnTo>
                  <a:pt x="112565" y="272328"/>
                </a:lnTo>
                <a:lnTo>
                  <a:pt x="123380" y="274510"/>
                </a:lnTo>
                <a:lnTo>
                  <a:pt x="134195" y="272328"/>
                </a:lnTo>
                <a:lnTo>
                  <a:pt x="143019" y="266377"/>
                </a:lnTo>
                <a:lnTo>
                  <a:pt x="148964" y="257553"/>
                </a:lnTo>
                <a:lnTo>
                  <a:pt x="151142" y="246748"/>
                </a:lnTo>
                <a:lnTo>
                  <a:pt x="148964" y="235943"/>
                </a:lnTo>
                <a:lnTo>
                  <a:pt x="143019" y="227118"/>
                </a:lnTo>
                <a:lnTo>
                  <a:pt x="134195" y="221168"/>
                </a:lnTo>
                <a:lnTo>
                  <a:pt x="123380" y="218986"/>
                </a:lnTo>
                <a:close/>
              </a:path>
              <a:path w="346075" h="370204">
                <a:moveTo>
                  <a:pt x="193536" y="148043"/>
                </a:moveTo>
                <a:lnTo>
                  <a:pt x="123380" y="148043"/>
                </a:lnTo>
                <a:lnTo>
                  <a:pt x="134137" y="148640"/>
                </a:lnTo>
                <a:lnTo>
                  <a:pt x="144557" y="150380"/>
                </a:lnTo>
                <a:lnTo>
                  <a:pt x="154587" y="153187"/>
                </a:lnTo>
                <a:lnTo>
                  <a:pt x="164172" y="156984"/>
                </a:lnTo>
                <a:lnTo>
                  <a:pt x="145021" y="199110"/>
                </a:lnTo>
                <a:lnTo>
                  <a:pt x="237105" y="199110"/>
                </a:lnTo>
                <a:lnTo>
                  <a:pt x="237035" y="198766"/>
                </a:lnTo>
                <a:lnTo>
                  <a:pt x="210567" y="159538"/>
                </a:lnTo>
                <a:lnTo>
                  <a:pt x="193536" y="148043"/>
                </a:lnTo>
                <a:close/>
              </a:path>
              <a:path w="346075" h="370204">
                <a:moveTo>
                  <a:pt x="296100" y="0"/>
                </a:moveTo>
                <a:lnTo>
                  <a:pt x="123380" y="0"/>
                </a:lnTo>
                <a:lnTo>
                  <a:pt x="104178" y="3884"/>
                </a:lnTo>
                <a:lnTo>
                  <a:pt x="88495" y="14470"/>
                </a:lnTo>
                <a:lnTo>
                  <a:pt x="77919" y="30159"/>
                </a:lnTo>
                <a:lnTo>
                  <a:pt x="74040" y="49352"/>
                </a:lnTo>
                <a:lnTo>
                  <a:pt x="74040" y="113728"/>
                </a:lnTo>
                <a:lnTo>
                  <a:pt x="75806" y="117360"/>
                </a:lnTo>
                <a:lnTo>
                  <a:pt x="81902" y="122034"/>
                </a:lnTo>
                <a:lnTo>
                  <a:pt x="85839" y="122808"/>
                </a:lnTo>
                <a:lnTo>
                  <a:pt x="89560" y="121818"/>
                </a:lnTo>
                <a:lnTo>
                  <a:pt x="98088" y="119806"/>
                </a:lnTo>
                <a:lnTo>
                  <a:pt x="106584" y="118365"/>
                </a:lnTo>
                <a:lnTo>
                  <a:pt x="115024" y="117498"/>
                </a:lnTo>
                <a:lnTo>
                  <a:pt x="123380" y="117208"/>
                </a:lnTo>
                <a:lnTo>
                  <a:pt x="204516" y="117208"/>
                </a:lnTo>
                <a:lnTo>
                  <a:pt x="172072" y="100406"/>
                </a:lnTo>
                <a:lnTo>
                  <a:pt x="136180" y="94602"/>
                </a:lnTo>
                <a:lnTo>
                  <a:pt x="98704" y="94602"/>
                </a:lnTo>
                <a:lnTo>
                  <a:pt x="98704" y="49352"/>
                </a:lnTo>
                <a:lnTo>
                  <a:pt x="100645" y="39758"/>
                </a:lnTo>
                <a:lnTo>
                  <a:pt x="105937" y="31913"/>
                </a:lnTo>
                <a:lnTo>
                  <a:pt x="113781" y="26619"/>
                </a:lnTo>
                <a:lnTo>
                  <a:pt x="123380" y="24676"/>
                </a:lnTo>
                <a:lnTo>
                  <a:pt x="337863" y="24676"/>
                </a:lnTo>
                <a:lnTo>
                  <a:pt x="330973" y="14470"/>
                </a:lnTo>
                <a:lnTo>
                  <a:pt x="315282" y="3884"/>
                </a:lnTo>
                <a:lnTo>
                  <a:pt x="296100" y="0"/>
                </a:lnTo>
                <a:close/>
              </a:path>
              <a:path w="346075" h="370204">
                <a:moveTo>
                  <a:pt x="123380" y="92532"/>
                </a:moveTo>
                <a:lnTo>
                  <a:pt x="115239" y="92532"/>
                </a:lnTo>
                <a:lnTo>
                  <a:pt x="106972" y="93217"/>
                </a:lnTo>
                <a:lnTo>
                  <a:pt x="98704" y="94602"/>
                </a:lnTo>
                <a:lnTo>
                  <a:pt x="136180" y="94602"/>
                </a:lnTo>
                <a:lnTo>
                  <a:pt x="123380" y="925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29996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D09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131472" y="10196996"/>
            <a:ext cx="227329" cy="368935"/>
          </a:xfrm>
          <a:custGeom>
            <a:avLst/>
            <a:gdLst/>
            <a:ahLst/>
            <a:cxnLst/>
            <a:rect l="l" t="t" r="r" b="b"/>
            <a:pathLst>
              <a:path w="227329" h="368934">
                <a:moveTo>
                  <a:pt x="85551" y="316699"/>
                </a:moveTo>
                <a:lnTo>
                  <a:pt x="71797" y="318046"/>
                </a:lnTo>
                <a:lnTo>
                  <a:pt x="66755" y="324243"/>
                </a:lnTo>
                <a:lnTo>
                  <a:pt x="67441" y="331165"/>
                </a:lnTo>
                <a:lnTo>
                  <a:pt x="91161" y="363658"/>
                </a:lnTo>
                <a:lnTo>
                  <a:pt x="112894" y="368566"/>
                </a:lnTo>
                <a:lnTo>
                  <a:pt x="114647" y="368566"/>
                </a:lnTo>
                <a:lnTo>
                  <a:pt x="149883" y="352723"/>
                </a:lnTo>
                <a:lnTo>
                  <a:pt x="155264" y="343827"/>
                </a:lnTo>
                <a:lnTo>
                  <a:pt x="109605" y="343827"/>
                </a:lnTo>
                <a:lnTo>
                  <a:pt x="103750" y="342391"/>
                </a:lnTo>
                <a:lnTo>
                  <a:pt x="95343" y="336524"/>
                </a:lnTo>
                <a:lnTo>
                  <a:pt x="92943" y="332752"/>
                </a:lnTo>
                <a:lnTo>
                  <a:pt x="91863" y="321703"/>
                </a:lnTo>
                <a:lnTo>
                  <a:pt x="85551" y="316699"/>
                </a:lnTo>
                <a:close/>
              </a:path>
              <a:path w="227329" h="368934">
                <a:moveTo>
                  <a:pt x="153814" y="309880"/>
                </a:moveTo>
                <a:lnTo>
                  <a:pt x="146740" y="310502"/>
                </a:lnTo>
                <a:lnTo>
                  <a:pt x="139818" y="311200"/>
                </a:lnTo>
                <a:lnTo>
                  <a:pt x="134805" y="317334"/>
                </a:lnTo>
                <a:lnTo>
                  <a:pt x="134829" y="318046"/>
                </a:lnTo>
                <a:lnTo>
                  <a:pt x="135450" y="324307"/>
                </a:lnTo>
                <a:lnTo>
                  <a:pt x="134380" y="330919"/>
                </a:lnTo>
                <a:lnTo>
                  <a:pt x="130262" y="336711"/>
                </a:lnTo>
                <a:lnTo>
                  <a:pt x="123791" y="341023"/>
                </a:lnTo>
                <a:lnTo>
                  <a:pt x="115663" y="343192"/>
                </a:lnTo>
                <a:lnTo>
                  <a:pt x="109605" y="343827"/>
                </a:lnTo>
                <a:lnTo>
                  <a:pt x="155264" y="343827"/>
                </a:lnTo>
                <a:lnTo>
                  <a:pt x="158531" y="338424"/>
                </a:lnTo>
                <a:lnTo>
                  <a:pt x="160557" y="321792"/>
                </a:lnTo>
                <a:lnTo>
                  <a:pt x="159884" y="314858"/>
                </a:lnTo>
                <a:lnTo>
                  <a:pt x="153814" y="309880"/>
                </a:lnTo>
                <a:close/>
              </a:path>
              <a:path w="227329" h="368934">
                <a:moveTo>
                  <a:pt x="175937" y="276821"/>
                </a:moveTo>
                <a:lnTo>
                  <a:pt x="48416" y="291033"/>
                </a:lnTo>
                <a:lnTo>
                  <a:pt x="43438" y="297281"/>
                </a:lnTo>
                <a:lnTo>
                  <a:pt x="44187" y="304203"/>
                </a:lnTo>
                <a:lnTo>
                  <a:pt x="44924" y="310667"/>
                </a:lnTo>
                <a:lnTo>
                  <a:pt x="50398" y="315429"/>
                </a:lnTo>
                <a:lnTo>
                  <a:pt x="57179" y="315429"/>
                </a:lnTo>
                <a:lnTo>
                  <a:pt x="58132" y="315353"/>
                </a:lnTo>
                <a:lnTo>
                  <a:pt x="178604" y="301967"/>
                </a:lnTo>
                <a:lnTo>
                  <a:pt x="183608" y="295732"/>
                </a:lnTo>
                <a:lnTo>
                  <a:pt x="182084" y="281889"/>
                </a:lnTo>
                <a:lnTo>
                  <a:pt x="175937" y="276821"/>
                </a:lnTo>
                <a:close/>
              </a:path>
              <a:path w="227329" h="368934">
                <a:moveTo>
                  <a:pt x="175937" y="238963"/>
                </a:moveTo>
                <a:lnTo>
                  <a:pt x="48416" y="253187"/>
                </a:lnTo>
                <a:lnTo>
                  <a:pt x="43438" y="259435"/>
                </a:lnTo>
                <a:lnTo>
                  <a:pt x="44187" y="266344"/>
                </a:lnTo>
                <a:lnTo>
                  <a:pt x="44924" y="272821"/>
                </a:lnTo>
                <a:lnTo>
                  <a:pt x="50398" y="277583"/>
                </a:lnTo>
                <a:lnTo>
                  <a:pt x="57179" y="277583"/>
                </a:lnTo>
                <a:lnTo>
                  <a:pt x="58132" y="277507"/>
                </a:lnTo>
                <a:lnTo>
                  <a:pt x="178604" y="264121"/>
                </a:lnTo>
                <a:lnTo>
                  <a:pt x="183608" y="257873"/>
                </a:lnTo>
                <a:lnTo>
                  <a:pt x="182084" y="244030"/>
                </a:lnTo>
                <a:lnTo>
                  <a:pt x="175937" y="238963"/>
                </a:lnTo>
                <a:close/>
              </a:path>
              <a:path w="227329" h="368934">
                <a:moveTo>
                  <a:pt x="113517" y="0"/>
                </a:moveTo>
                <a:lnTo>
                  <a:pt x="69362" y="7945"/>
                </a:lnTo>
                <a:lnTo>
                  <a:pt x="33269" y="29600"/>
                </a:lnTo>
                <a:lnTo>
                  <a:pt x="8914" y="61689"/>
                </a:lnTo>
                <a:lnTo>
                  <a:pt x="115" y="100342"/>
                </a:lnTo>
                <a:lnTo>
                  <a:pt x="0" y="101130"/>
                </a:lnTo>
                <a:lnTo>
                  <a:pt x="2155" y="120774"/>
                </a:lnTo>
                <a:lnTo>
                  <a:pt x="8507" y="139504"/>
                </a:lnTo>
                <a:lnTo>
                  <a:pt x="18870" y="156794"/>
                </a:lnTo>
                <a:lnTo>
                  <a:pt x="33122" y="172262"/>
                </a:lnTo>
                <a:lnTo>
                  <a:pt x="41719" y="181222"/>
                </a:lnTo>
                <a:lnTo>
                  <a:pt x="48818" y="191373"/>
                </a:lnTo>
                <a:lnTo>
                  <a:pt x="54263" y="202452"/>
                </a:lnTo>
                <a:lnTo>
                  <a:pt x="57980" y="214287"/>
                </a:lnTo>
                <a:lnTo>
                  <a:pt x="48416" y="215341"/>
                </a:lnTo>
                <a:lnTo>
                  <a:pt x="43438" y="221576"/>
                </a:lnTo>
                <a:lnTo>
                  <a:pt x="44187" y="228498"/>
                </a:lnTo>
                <a:lnTo>
                  <a:pt x="44924" y="234962"/>
                </a:lnTo>
                <a:lnTo>
                  <a:pt x="50398" y="239737"/>
                </a:lnTo>
                <a:lnTo>
                  <a:pt x="56710" y="239737"/>
                </a:lnTo>
                <a:lnTo>
                  <a:pt x="178604" y="226263"/>
                </a:lnTo>
                <a:lnTo>
                  <a:pt x="183608" y="220027"/>
                </a:lnTo>
                <a:lnTo>
                  <a:pt x="182660" y="211480"/>
                </a:lnTo>
                <a:lnTo>
                  <a:pt x="83189" y="211480"/>
                </a:lnTo>
                <a:lnTo>
                  <a:pt x="78484" y="195114"/>
                </a:lnTo>
                <a:lnTo>
                  <a:pt x="71283" y="179797"/>
                </a:lnTo>
                <a:lnTo>
                  <a:pt x="61701" y="165788"/>
                </a:lnTo>
                <a:lnTo>
                  <a:pt x="49852" y="153352"/>
                </a:lnTo>
                <a:lnTo>
                  <a:pt x="39292" y="141937"/>
                </a:lnTo>
                <a:lnTo>
                  <a:pt x="31592" y="129232"/>
                </a:lnTo>
                <a:lnTo>
                  <a:pt x="26817" y="115412"/>
                </a:lnTo>
                <a:lnTo>
                  <a:pt x="25201" y="100939"/>
                </a:lnTo>
                <a:lnTo>
                  <a:pt x="32153" y="71499"/>
                </a:lnTo>
                <a:lnTo>
                  <a:pt x="51099" y="47432"/>
                </a:lnTo>
                <a:lnTo>
                  <a:pt x="79175" y="31193"/>
                </a:lnTo>
                <a:lnTo>
                  <a:pt x="113517" y="25234"/>
                </a:lnTo>
                <a:lnTo>
                  <a:pt x="186509" y="25234"/>
                </a:lnTo>
                <a:lnTo>
                  <a:pt x="157686" y="7945"/>
                </a:lnTo>
                <a:lnTo>
                  <a:pt x="113517" y="0"/>
                </a:lnTo>
                <a:close/>
              </a:path>
              <a:path w="227329" h="368934">
                <a:moveTo>
                  <a:pt x="137888" y="169100"/>
                </a:moveTo>
                <a:lnTo>
                  <a:pt x="89374" y="170052"/>
                </a:lnTo>
                <a:lnTo>
                  <a:pt x="90288" y="210680"/>
                </a:lnTo>
                <a:lnTo>
                  <a:pt x="83189" y="211480"/>
                </a:lnTo>
                <a:lnTo>
                  <a:pt x="182660" y="211480"/>
                </a:lnTo>
                <a:lnTo>
                  <a:pt x="182224" y="207543"/>
                </a:lnTo>
                <a:lnTo>
                  <a:pt x="179983" y="205295"/>
                </a:lnTo>
                <a:lnTo>
                  <a:pt x="138866" y="205295"/>
                </a:lnTo>
                <a:lnTo>
                  <a:pt x="137888" y="169100"/>
                </a:lnTo>
                <a:close/>
              </a:path>
              <a:path w="227329" h="368934">
                <a:moveTo>
                  <a:pt x="186509" y="25234"/>
                </a:moveTo>
                <a:lnTo>
                  <a:pt x="113517" y="25234"/>
                </a:lnTo>
                <a:lnTo>
                  <a:pt x="147860" y="31193"/>
                </a:lnTo>
                <a:lnTo>
                  <a:pt x="175940" y="47432"/>
                </a:lnTo>
                <a:lnTo>
                  <a:pt x="194891" y="71499"/>
                </a:lnTo>
                <a:lnTo>
                  <a:pt x="201704" y="100342"/>
                </a:lnTo>
                <a:lnTo>
                  <a:pt x="201824" y="101130"/>
                </a:lnTo>
                <a:lnTo>
                  <a:pt x="200225" y="115438"/>
                </a:lnTo>
                <a:lnTo>
                  <a:pt x="195465" y="129232"/>
                </a:lnTo>
                <a:lnTo>
                  <a:pt x="187717" y="142001"/>
                </a:lnTo>
                <a:lnTo>
                  <a:pt x="177131" y="153428"/>
                </a:lnTo>
                <a:lnTo>
                  <a:pt x="166434" y="164462"/>
                </a:lnTo>
                <a:lnTo>
                  <a:pt x="157614" y="176768"/>
                </a:lnTo>
                <a:lnTo>
                  <a:pt x="150685" y="190183"/>
                </a:lnTo>
                <a:lnTo>
                  <a:pt x="145660" y="204546"/>
                </a:lnTo>
                <a:lnTo>
                  <a:pt x="138866" y="205295"/>
                </a:lnTo>
                <a:lnTo>
                  <a:pt x="179983" y="205295"/>
                </a:lnTo>
                <a:lnTo>
                  <a:pt x="178083" y="203390"/>
                </a:lnTo>
                <a:lnTo>
                  <a:pt x="172864" y="202310"/>
                </a:lnTo>
                <a:lnTo>
                  <a:pt x="176764" y="193992"/>
                </a:lnTo>
                <a:lnTo>
                  <a:pt x="181571" y="186167"/>
                </a:lnTo>
                <a:lnTo>
                  <a:pt x="187285" y="178902"/>
                </a:lnTo>
                <a:lnTo>
                  <a:pt x="193990" y="172173"/>
                </a:lnTo>
                <a:lnTo>
                  <a:pt x="208113" y="156871"/>
                </a:lnTo>
                <a:lnTo>
                  <a:pt x="218514" y="139563"/>
                </a:lnTo>
                <a:lnTo>
                  <a:pt x="224908" y="120740"/>
                </a:lnTo>
                <a:lnTo>
                  <a:pt x="227080" y="100939"/>
                </a:lnTo>
                <a:lnTo>
                  <a:pt x="218144" y="61689"/>
                </a:lnTo>
                <a:lnTo>
                  <a:pt x="193787" y="29600"/>
                </a:lnTo>
                <a:lnTo>
                  <a:pt x="186509" y="25234"/>
                </a:lnTo>
                <a:close/>
              </a:path>
              <a:path w="227329" h="368934">
                <a:moveTo>
                  <a:pt x="84662" y="54533"/>
                </a:moveTo>
                <a:lnTo>
                  <a:pt x="58249" y="89223"/>
                </a:lnTo>
                <a:lnTo>
                  <a:pt x="57421" y="100101"/>
                </a:lnTo>
                <a:lnTo>
                  <a:pt x="58801" y="111282"/>
                </a:lnTo>
                <a:lnTo>
                  <a:pt x="62293" y="121665"/>
                </a:lnTo>
                <a:lnTo>
                  <a:pt x="67663" y="131001"/>
                </a:lnTo>
                <a:lnTo>
                  <a:pt x="74680" y="139039"/>
                </a:lnTo>
                <a:lnTo>
                  <a:pt x="80611" y="145381"/>
                </a:lnTo>
                <a:lnTo>
                  <a:pt x="84588" y="151158"/>
                </a:lnTo>
                <a:lnTo>
                  <a:pt x="87233" y="157016"/>
                </a:lnTo>
                <a:lnTo>
                  <a:pt x="89171" y="163601"/>
                </a:lnTo>
                <a:lnTo>
                  <a:pt x="137786" y="162623"/>
                </a:lnTo>
                <a:lnTo>
                  <a:pt x="139516" y="155933"/>
                </a:lnTo>
                <a:lnTo>
                  <a:pt x="142069" y="149940"/>
                </a:lnTo>
                <a:lnTo>
                  <a:pt x="145952" y="143983"/>
                </a:lnTo>
                <a:lnTo>
                  <a:pt x="151667" y="137401"/>
                </a:lnTo>
                <a:lnTo>
                  <a:pt x="158331" y="129096"/>
                </a:lnTo>
                <a:lnTo>
                  <a:pt x="163297" y="119572"/>
                </a:lnTo>
                <a:lnTo>
                  <a:pt x="166344" y="109078"/>
                </a:lnTo>
                <a:lnTo>
                  <a:pt x="166987" y="101130"/>
                </a:lnTo>
                <a:lnTo>
                  <a:pt x="91266" y="101130"/>
                </a:lnTo>
                <a:lnTo>
                  <a:pt x="87037" y="97104"/>
                </a:lnTo>
                <a:lnTo>
                  <a:pt x="86174" y="55791"/>
                </a:lnTo>
                <a:lnTo>
                  <a:pt x="84662" y="54533"/>
                </a:lnTo>
                <a:close/>
              </a:path>
              <a:path w="227329" h="368934">
                <a:moveTo>
                  <a:pt x="141317" y="51790"/>
                </a:moveTo>
                <a:lnTo>
                  <a:pt x="136669" y="53251"/>
                </a:lnTo>
                <a:lnTo>
                  <a:pt x="137469" y="96126"/>
                </a:lnTo>
                <a:lnTo>
                  <a:pt x="133532" y="100253"/>
                </a:lnTo>
                <a:lnTo>
                  <a:pt x="91266" y="101130"/>
                </a:lnTo>
                <a:lnTo>
                  <a:pt x="166987" y="101130"/>
                </a:lnTo>
                <a:lnTo>
                  <a:pt x="167070" y="100101"/>
                </a:lnTo>
                <a:lnTo>
                  <a:pt x="167145" y="97104"/>
                </a:lnTo>
                <a:lnTo>
                  <a:pt x="165514" y="85293"/>
                </a:lnTo>
                <a:lnTo>
                  <a:pt x="161115" y="73837"/>
                </a:lnTo>
                <a:lnTo>
                  <a:pt x="154379" y="63801"/>
                </a:lnTo>
                <a:lnTo>
                  <a:pt x="145635" y="55486"/>
                </a:lnTo>
                <a:lnTo>
                  <a:pt x="141317" y="517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597994" y="0"/>
            <a:ext cx="630555" cy="357505"/>
          </a:xfrm>
          <a:prstGeom prst="rect">
            <a:avLst/>
          </a:prstGeom>
          <a:solidFill>
            <a:srgbClr val="154194"/>
          </a:solidFill>
        </p:spPr>
        <p:txBody>
          <a:bodyPr vert="horz" wrap="square" lIns="0" tIns="100965" rIns="0" bIns="0" rtlCol="0">
            <a:spAutoFit/>
          </a:bodyPr>
          <a:lstStyle/>
          <a:p>
            <a:pPr algn="ctr">
              <a:lnSpc>
                <a:spcPts val="2014"/>
              </a:lnSpc>
              <a:spcBef>
                <a:spcPts val="795"/>
              </a:spcBef>
            </a:pPr>
            <a:r>
              <a:rPr lang="ru-RU" sz="2000" b="1" spc="-55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540385" cy="540385"/>
          </a:xfrm>
          <a:custGeom>
            <a:avLst/>
            <a:gdLst/>
            <a:ahLst/>
            <a:cxnLst/>
            <a:rect l="l" t="t" r="r" b="b"/>
            <a:pathLst>
              <a:path w="540385" h="540385">
                <a:moveTo>
                  <a:pt x="0" y="540003"/>
                </a:moveTo>
                <a:lnTo>
                  <a:pt x="540004" y="540003"/>
                </a:lnTo>
                <a:lnTo>
                  <a:pt x="540004" y="0"/>
                </a:lnTo>
                <a:lnTo>
                  <a:pt x="0" y="0"/>
                </a:lnTo>
                <a:lnTo>
                  <a:pt x="0" y="540003"/>
                </a:lnTo>
                <a:close/>
              </a:path>
            </a:pathLst>
          </a:custGeom>
          <a:solidFill>
            <a:srgbClr val="15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8474" y="120632"/>
            <a:ext cx="363220" cy="288925"/>
          </a:xfrm>
          <a:custGeom>
            <a:avLst/>
            <a:gdLst/>
            <a:ahLst/>
            <a:cxnLst/>
            <a:rect l="l" t="t" r="r" b="b"/>
            <a:pathLst>
              <a:path w="363220" h="288925">
                <a:moveTo>
                  <a:pt x="184467" y="60058"/>
                </a:moveTo>
                <a:lnTo>
                  <a:pt x="178600" y="60058"/>
                </a:lnTo>
                <a:lnTo>
                  <a:pt x="75298" y="137515"/>
                </a:lnTo>
                <a:lnTo>
                  <a:pt x="73533" y="141071"/>
                </a:lnTo>
                <a:lnTo>
                  <a:pt x="73533" y="283476"/>
                </a:lnTo>
                <a:lnTo>
                  <a:pt x="78905" y="288848"/>
                </a:lnTo>
                <a:lnTo>
                  <a:pt x="152158" y="288848"/>
                </a:lnTo>
                <a:lnTo>
                  <a:pt x="157530" y="283476"/>
                </a:lnTo>
                <a:lnTo>
                  <a:pt x="157530" y="264845"/>
                </a:lnTo>
                <a:lnTo>
                  <a:pt x="97523" y="264845"/>
                </a:lnTo>
                <a:lnTo>
                  <a:pt x="97523" y="150850"/>
                </a:lnTo>
                <a:lnTo>
                  <a:pt x="181533" y="87845"/>
                </a:lnTo>
                <a:lnTo>
                  <a:pt x="221522" y="87845"/>
                </a:lnTo>
                <a:lnTo>
                  <a:pt x="184467" y="60058"/>
                </a:lnTo>
                <a:close/>
              </a:path>
              <a:path w="363220" h="288925">
                <a:moveTo>
                  <a:pt x="229527" y="192849"/>
                </a:moveTo>
                <a:lnTo>
                  <a:pt x="205524" y="192849"/>
                </a:lnTo>
                <a:lnTo>
                  <a:pt x="205524" y="283476"/>
                </a:lnTo>
                <a:lnTo>
                  <a:pt x="210908" y="288848"/>
                </a:lnTo>
                <a:lnTo>
                  <a:pt x="284162" y="288848"/>
                </a:lnTo>
                <a:lnTo>
                  <a:pt x="289534" y="283476"/>
                </a:lnTo>
                <a:lnTo>
                  <a:pt x="289534" y="264845"/>
                </a:lnTo>
                <a:lnTo>
                  <a:pt x="229527" y="264845"/>
                </a:lnTo>
                <a:lnTo>
                  <a:pt x="229527" y="192849"/>
                </a:lnTo>
                <a:close/>
              </a:path>
              <a:path w="363220" h="288925">
                <a:moveTo>
                  <a:pt x="224155" y="168846"/>
                </a:moveTo>
                <a:lnTo>
                  <a:pt x="138899" y="168846"/>
                </a:lnTo>
                <a:lnTo>
                  <a:pt x="133527" y="174231"/>
                </a:lnTo>
                <a:lnTo>
                  <a:pt x="133527" y="264845"/>
                </a:lnTo>
                <a:lnTo>
                  <a:pt x="157530" y="264845"/>
                </a:lnTo>
                <a:lnTo>
                  <a:pt x="157530" y="192849"/>
                </a:lnTo>
                <a:lnTo>
                  <a:pt x="229527" y="192849"/>
                </a:lnTo>
                <a:lnTo>
                  <a:pt x="229527" y="174231"/>
                </a:lnTo>
                <a:lnTo>
                  <a:pt x="224155" y="168846"/>
                </a:lnTo>
                <a:close/>
              </a:path>
              <a:path w="363220" h="288925">
                <a:moveTo>
                  <a:pt x="221522" y="87845"/>
                </a:moveTo>
                <a:lnTo>
                  <a:pt x="181533" y="87845"/>
                </a:lnTo>
                <a:lnTo>
                  <a:pt x="265531" y="150850"/>
                </a:lnTo>
                <a:lnTo>
                  <a:pt x="265531" y="264845"/>
                </a:lnTo>
                <a:lnTo>
                  <a:pt x="289534" y="264845"/>
                </a:lnTo>
                <a:lnTo>
                  <a:pt x="289534" y="141071"/>
                </a:lnTo>
                <a:lnTo>
                  <a:pt x="287756" y="137515"/>
                </a:lnTo>
                <a:lnTo>
                  <a:pt x="221522" y="87845"/>
                </a:lnTo>
                <a:close/>
              </a:path>
              <a:path w="363220" h="288925">
                <a:moveTo>
                  <a:pt x="184594" y="0"/>
                </a:moveTo>
                <a:lnTo>
                  <a:pt x="178460" y="0"/>
                </a:lnTo>
                <a:lnTo>
                  <a:pt x="901" y="139509"/>
                </a:lnTo>
                <a:lnTo>
                  <a:pt x="0" y="147053"/>
                </a:lnTo>
                <a:lnTo>
                  <a:pt x="8191" y="157480"/>
                </a:lnTo>
                <a:lnTo>
                  <a:pt x="15735" y="158369"/>
                </a:lnTo>
                <a:lnTo>
                  <a:pt x="181533" y="28117"/>
                </a:lnTo>
                <a:lnTo>
                  <a:pt x="220379" y="28117"/>
                </a:lnTo>
                <a:lnTo>
                  <a:pt x="184594" y="0"/>
                </a:lnTo>
                <a:close/>
              </a:path>
              <a:path w="363220" h="288925">
                <a:moveTo>
                  <a:pt x="313524" y="24853"/>
                </a:moveTo>
                <a:lnTo>
                  <a:pt x="289534" y="24853"/>
                </a:lnTo>
                <a:lnTo>
                  <a:pt x="289534" y="110807"/>
                </a:lnTo>
                <a:lnTo>
                  <a:pt x="291223" y="114287"/>
                </a:lnTo>
                <a:lnTo>
                  <a:pt x="344322" y="156006"/>
                </a:lnTo>
                <a:lnTo>
                  <a:pt x="346925" y="156845"/>
                </a:lnTo>
                <a:lnTo>
                  <a:pt x="353072" y="156845"/>
                </a:lnTo>
                <a:lnTo>
                  <a:pt x="356590" y="155282"/>
                </a:lnTo>
                <a:lnTo>
                  <a:pt x="363054" y="147053"/>
                </a:lnTo>
                <a:lnTo>
                  <a:pt x="362153" y="139509"/>
                </a:lnTo>
                <a:lnTo>
                  <a:pt x="313524" y="101307"/>
                </a:lnTo>
                <a:lnTo>
                  <a:pt x="313524" y="24853"/>
                </a:lnTo>
                <a:close/>
              </a:path>
              <a:path w="363220" h="288925">
                <a:moveTo>
                  <a:pt x="220379" y="28117"/>
                </a:moveTo>
                <a:lnTo>
                  <a:pt x="181533" y="28117"/>
                </a:lnTo>
                <a:lnTo>
                  <a:pt x="261734" y="91135"/>
                </a:lnTo>
                <a:lnTo>
                  <a:pt x="266649" y="91643"/>
                </a:lnTo>
                <a:lnTo>
                  <a:pt x="274904" y="87642"/>
                </a:lnTo>
                <a:lnTo>
                  <a:pt x="277533" y="83451"/>
                </a:lnTo>
                <a:lnTo>
                  <a:pt x="277533" y="54165"/>
                </a:lnTo>
                <a:lnTo>
                  <a:pt x="253530" y="54165"/>
                </a:lnTo>
                <a:lnTo>
                  <a:pt x="220379" y="28117"/>
                </a:lnTo>
                <a:close/>
              </a:path>
              <a:path w="363220" h="288925">
                <a:moveTo>
                  <a:pt x="308152" y="850"/>
                </a:moveTo>
                <a:lnTo>
                  <a:pt x="258902" y="850"/>
                </a:lnTo>
                <a:lnTo>
                  <a:pt x="253530" y="6223"/>
                </a:lnTo>
                <a:lnTo>
                  <a:pt x="253530" y="54165"/>
                </a:lnTo>
                <a:lnTo>
                  <a:pt x="277533" y="54165"/>
                </a:lnTo>
                <a:lnTo>
                  <a:pt x="277533" y="24853"/>
                </a:lnTo>
                <a:lnTo>
                  <a:pt x="313524" y="24853"/>
                </a:lnTo>
                <a:lnTo>
                  <a:pt x="313524" y="6223"/>
                </a:lnTo>
                <a:lnTo>
                  <a:pt x="308152" y="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994" y="1998003"/>
            <a:ext cx="6840004" cy="3779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6445" y="2004453"/>
            <a:ext cx="6827520" cy="3766820"/>
          </a:xfrm>
          <a:custGeom>
            <a:avLst/>
            <a:gdLst/>
            <a:ahLst/>
            <a:cxnLst/>
            <a:rect l="l" t="t" r="r" b="b"/>
            <a:pathLst>
              <a:path w="6827520" h="3766820">
                <a:moveTo>
                  <a:pt x="0" y="3766781"/>
                </a:moveTo>
                <a:lnTo>
                  <a:pt x="6827100" y="3766781"/>
                </a:lnTo>
                <a:lnTo>
                  <a:pt x="6827100" y="0"/>
                </a:lnTo>
                <a:lnTo>
                  <a:pt x="0" y="0"/>
                </a:lnTo>
                <a:lnTo>
                  <a:pt x="0" y="3766781"/>
                </a:lnTo>
                <a:close/>
              </a:path>
            </a:pathLst>
          </a:custGeom>
          <a:ln w="12903">
            <a:solidFill>
              <a:srgbClr val="1541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9999" y="6030323"/>
            <a:ext cx="6840001" cy="3779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6344" y="6036678"/>
            <a:ext cx="6827520" cy="3767454"/>
          </a:xfrm>
          <a:custGeom>
            <a:avLst/>
            <a:gdLst/>
            <a:ahLst/>
            <a:cxnLst/>
            <a:rect l="l" t="t" r="r" b="b"/>
            <a:pathLst>
              <a:path w="6827520" h="3767454">
                <a:moveTo>
                  <a:pt x="0" y="3766972"/>
                </a:moveTo>
                <a:lnTo>
                  <a:pt x="6827304" y="3766972"/>
                </a:lnTo>
                <a:lnTo>
                  <a:pt x="6827304" y="0"/>
                </a:lnTo>
                <a:lnTo>
                  <a:pt x="0" y="0"/>
                </a:lnTo>
                <a:lnTo>
                  <a:pt x="0" y="3766972"/>
                </a:lnTo>
                <a:close/>
              </a:path>
            </a:pathLst>
          </a:custGeom>
          <a:ln w="12699">
            <a:solidFill>
              <a:srgbClr val="1541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6344" y="2004352"/>
            <a:ext cx="6827520" cy="707390"/>
          </a:xfrm>
          <a:custGeom>
            <a:avLst/>
            <a:gdLst/>
            <a:ahLst/>
            <a:cxnLst/>
            <a:rect l="l" t="t" r="r" b="b"/>
            <a:pathLst>
              <a:path w="6827520" h="707389">
                <a:moveTo>
                  <a:pt x="0" y="707301"/>
                </a:moveTo>
                <a:lnTo>
                  <a:pt x="6827304" y="707301"/>
                </a:lnTo>
                <a:lnTo>
                  <a:pt x="6827304" y="0"/>
                </a:lnTo>
                <a:lnTo>
                  <a:pt x="0" y="0"/>
                </a:lnTo>
                <a:lnTo>
                  <a:pt x="0" y="707301"/>
                </a:lnTo>
                <a:close/>
              </a:path>
            </a:pathLst>
          </a:custGeom>
          <a:solidFill>
            <a:srgbClr val="2734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16595" y="2060041"/>
            <a:ext cx="43776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75" dirty="0">
                <a:solidFill>
                  <a:srgbClr val="FFFFFF"/>
                </a:solidFill>
                <a:latin typeface="Palatino Linotype"/>
                <a:cs typeface="Palatino Linotype"/>
              </a:rPr>
              <a:t>ЛУЧШИЕ</a:t>
            </a:r>
            <a:r>
              <a:rPr sz="3000" b="1" spc="-14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3000" b="1" spc="-155" dirty="0">
                <a:solidFill>
                  <a:srgbClr val="FFFFFF"/>
                </a:solidFill>
                <a:latin typeface="Palatino Linotype"/>
                <a:cs typeface="Palatino Linotype"/>
              </a:rPr>
              <a:t>ИННОВАЦИИ</a:t>
            </a:r>
            <a:endParaRPr sz="30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6344" y="2004352"/>
            <a:ext cx="6827520" cy="707390"/>
          </a:xfrm>
          <a:custGeom>
            <a:avLst/>
            <a:gdLst/>
            <a:ahLst/>
            <a:cxnLst/>
            <a:rect l="l" t="t" r="r" b="b"/>
            <a:pathLst>
              <a:path w="6827520" h="707389">
                <a:moveTo>
                  <a:pt x="0" y="707301"/>
                </a:moveTo>
                <a:lnTo>
                  <a:pt x="6827304" y="707301"/>
                </a:lnTo>
                <a:lnTo>
                  <a:pt x="6827304" y="0"/>
                </a:lnTo>
                <a:lnTo>
                  <a:pt x="0" y="0"/>
                </a:lnTo>
                <a:lnTo>
                  <a:pt x="0" y="707301"/>
                </a:lnTo>
                <a:close/>
              </a:path>
            </a:pathLst>
          </a:custGeom>
          <a:ln w="12700">
            <a:solidFill>
              <a:srgbClr val="1541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1152" y="2721330"/>
            <a:ext cx="3684904" cy="25857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459"/>
              </a:spcBef>
            </a:pPr>
            <a:r>
              <a:rPr sz="1800" b="1" spc="-30" dirty="0">
                <a:latin typeface="Palatino Linotype"/>
                <a:cs typeface="Palatino Linotype"/>
              </a:rPr>
              <a:t>Pro-Project </a:t>
            </a:r>
            <a:r>
              <a:rPr sz="1800" b="1" spc="-130" dirty="0">
                <a:latin typeface="Palatino Linotype"/>
                <a:cs typeface="Palatino Linotype"/>
              </a:rPr>
              <a:t>единственные, </a:t>
            </a:r>
            <a:r>
              <a:rPr sz="1800" b="1" spc="-150" dirty="0">
                <a:latin typeface="Palatino Linotype"/>
                <a:cs typeface="Palatino Linotype"/>
              </a:rPr>
              <a:t>кто  </a:t>
            </a:r>
            <a:r>
              <a:rPr sz="1800" b="1" spc="-145" dirty="0">
                <a:latin typeface="Palatino Linotype"/>
                <a:cs typeface="Palatino Linotype"/>
              </a:rPr>
              <a:t>предлагает </a:t>
            </a:r>
            <a:r>
              <a:rPr sz="1800" b="1" spc="-155" dirty="0">
                <a:latin typeface="Palatino Linotype"/>
                <a:cs typeface="Palatino Linotype"/>
              </a:rPr>
              <a:t>комплексную  </a:t>
            </a:r>
            <a:r>
              <a:rPr sz="1800" b="1" spc="-165" dirty="0">
                <a:latin typeface="Palatino Linotype"/>
                <a:cs typeface="Palatino Linotype"/>
              </a:rPr>
              <a:t>программную </a:t>
            </a:r>
            <a:r>
              <a:rPr sz="1800" b="1" spc="-160" dirty="0">
                <a:latin typeface="Palatino Linotype"/>
                <a:cs typeface="Palatino Linotype"/>
              </a:rPr>
              <a:t>платформу, </a:t>
            </a:r>
            <a:r>
              <a:rPr sz="1800" b="1" spc="-150" dirty="0">
                <a:latin typeface="Palatino Linotype"/>
                <a:cs typeface="Palatino Linotype"/>
              </a:rPr>
              <a:t>которая  </a:t>
            </a:r>
            <a:r>
              <a:rPr sz="1800" b="1" spc="-160" dirty="0">
                <a:latin typeface="Palatino Linotype"/>
                <a:cs typeface="Palatino Linotype"/>
              </a:rPr>
              <a:t>объединяет </a:t>
            </a:r>
            <a:r>
              <a:rPr sz="1800" b="1" spc="-90" dirty="0">
                <a:latin typeface="Palatino Linotype"/>
                <a:cs typeface="Palatino Linotype"/>
              </a:rPr>
              <a:t>все </a:t>
            </a:r>
            <a:r>
              <a:rPr sz="1800" b="1" spc="-130" dirty="0">
                <a:latin typeface="Palatino Linotype"/>
                <a:cs typeface="Palatino Linotype"/>
              </a:rPr>
              <a:t>ключевые </a:t>
            </a:r>
            <a:r>
              <a:rPr sz="1800" b="1" spc="-155" dirty="0">
                <a:latin typeface="Palatino Linotype"/>
                <a:cs typeface="Palatino Linotype"/>
              </a:rPr>
              <a:t>элементы  </a:t>
            </a:r>
            <a:r>
              <a:rPr sz="1800" b="1" spc="-150" dirty="0">
                <a:latin typeface="Palatino Linotype"/>
                <a:cs typeface="Palatino Linotype"/>
              </a:rPr>
              <a:t>контроля </a:t>
            </a:r>
            <a:r>
              <a:rPr sz="1800" b="1" spc="-120" dirty="0">
                <a:latin typeface="Palatino Linotype"/>
                <a:cs typeface="Palatino Linotype"/>
              </a:rPr>
              <a:t>качества </a:t>
            </a:r>
            <a:r>
              <a:rPr sz="1800" b="1" spc="10" dirty="0">
                <a:latin typeface="Palatino Linotype"/>
                <a:cs typeface="Palatino Linotype"/>
              </a:rPr>
              <a:t>-  </a:t>
            </a:r>
            <a:r>
              <a:rPr sz="1800" b="1" spc="-140" dirty="0">
                <a:latin typeface="Palatino Linotype"/>
                <a:cs typeface="Palatino Linotype"/>
              </a:rPr>
              <a:t>диагностические </a:t>
            </a:r>
            <a:r>
              <a:rPr sz="1800" b="1" spc="-125" dirty="0">
                <a:latin typeface="Palatino Linotype"/>
                <a:cs typeface="Palatino Linotype"/>
              </a:rPr>
              <a:t>устройства,  </a:t>
            </a:r>
            <a:r>
              <a:rPr sz="1800" b="1" spc="-150" dirty="0">
                <a:latin typeface="Palatino Linotype"/>
                <a:cs typeface="Palatino Linotype"/>
              </a:rPr>
              <a:t>стационарные </a:t>
            </a:r>
            <a:r>
              <a:rPr sz="1800" b="1" spc="-20" dirty="0">
                <a:latin typeface="Palatino Linotype"/>
                <a:cs typeface="Palatino Linotype"/>
              </a:rPr>
              <a:t>IT- </a:t>
            </a:r>
            <a:r>
              <a:rPr sz="1800" b="1" spc="-125" dirty="0">
                <a:latin typeface="Palatino Linotype"/>
                <a:cs typeface="Palatino Linotype"/>
              </a:rPr>
              <a:t>системы,  </a:t>
            </a:r>
            <a:r>
              <a:rPr sz="1800" b="1" spc="-170" dirty="0">
                <a:latin typeface="Palatino Linotype"/>
                <a:cs typeface="Palatino Linotype"/>
              </a:rPr>
              <a:t>фантомы </a:t>
            </a:r>
            <a:r>
              <a:rPr sz="1800" b="1" spc="-145" dirty="0">
                <a:latin typeface="Palatino Linotype"/>
                <a:cs typeface="Palatino Linotype"/>
              </a:rPr>
              <a:t>и </a:t>
            </a:r>
            <a:r>
              <a:rPr sz="1800" b="1" spc="-150" dirty="0">
                <a:latin typeface="Palatino Linotype"/>
                <a:cs typeface="Palatino Linotype"/>
              </a:rPr>
              <a:t>дозиметрические  </a:t>
            </a:r>
            <a:r>
              <a:rPr sz="1800" b="1" spc="-130" dirty="0">
                <a:latin typeface="Palatino Linotype"/>
                <a:cs typeface="Palatino Linotype"/>
              </a:rPr>
              <a:t>измерения, </a:t>
            </a:r>
            <a:r>
              <a:rPr sz="1800" b="1" spc="-120" dirty="0">
                <a:latin typeface="Palatino Linotype"/>
                <a:cs typeface="Palatino Linotype"/>
              </a:rPr>
              <a:t>открывая </a:t>
            </a:r>
            <a:r>
              <a:rPr sz="1800" b="1" spc="-140" dirty="0">
                <a:latin typeface="Palatino Linotype"/>
                <a:cs typeface="Palatino Linotype"/>
              </a:rPr>
              <a:t>неслыханные  </a:t>
            </a:r>
            <a:r>
              <a:rPr sz="1800" b="1" spc="-135" dirty="0">
                <a:latin typeface="Palatino Linotype"/>
                <a:cs typeface="Palatino Linotype"/>
              </a:rPr>
              <a:t>возможности </a:t>
            </a:r>
            <a:r>
              <a:rPr sz="1800" b="1" spc="-145" dirty="0">
                <a:latin typeface="Palatino Linotype"/>
                <a:cs typeface="Palatino Linotype"/>
              </a:rPr>
              <a:t>и </a:t>
            </a:r>
            <a:r>
              <a:rPr sz="1800" b="1" spc="-140" dirty="0">
                <a:latin typeface="Palatino Linotype"/>
                <a:cs typeface="Palatino Linotype"/>
              </a:rPr>
              <a:t>делая </a:t>
            </a:r>
            <a:r>
              <a:rPr sz="1800" b="1" spc="-95" dirty="0">
                <a:latin typeface="Palatino Linotype"/>
                <a:cs typeface="Palatino Linotype"/>
              </a:rPr>
              <a:t>весь </a:t>
            </a:r>
            <a:r>
              <a:rPr sz="1800" b="1" spc="-150" dirty="0">
                <a:latin typeface="Palatino Linotype"/>
                <a:cs typeface="Palatino Linotype"/>
              </a:rPr>
              <a:t>процесс  </a:t>
            </a:r>
            <a:r>
              <a:rPr sz="1800" b="1" spc="-160" dirty="0">
                <a:latin typeface="Palatino Linotype"/>
                <a:cs typeface="Palatino Linotype"/>
              </a:rPr>
              <a:t>простым </a:t>
            </a:r>
            <a:r>
              <a:rPr sz="1800" b="1" spc="-145" dirty="0">
                <a:latin typeface="Palatino Linotype"/>
                <a:cs typeface="Palatino Linotype"/>
              </a:rPr>
              <a:t>и</a:t>
            </a:r>
            <a:r>
              <a:rPr sz="1800" b="1" spc="-270" dirty="0">
                <a:latin typeface="Palatino Linotype"/>
                <a:cs typeface="Palatino Linotype"/>
              </a:rPr>
              <a:t> </a:t>
            </a:r>
            <a:r>
              <a:rPr sz="1800" b="1" spc="-130" dirty="0">
                <a:latin typeface="Palatino Linotype"/>
                <a:cs typeface="Palatino Linotype"/>
              </a:rPr>
              <a:t>автоматизированным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6344" y="6036678"/>
            <a:ext cx="6827520" cy="707390"/>
          </a:xfrm>
          <a:custGeom>
            <a:avLst/>
            <a:gdLst/>
            <a:ahLst/>
            <a:cxnLst/>
            <a:rect l="l" t="t" r="r" b="b"/>
            <a:pathLst>
              <a:path w="6827520" h="707390">
                <a:moveTo>
                  <a:pt x="0" y="707301"/>
                </a:moveTo>
                <a:lnTo>
                  <a:pt x="6827304" y="707301"/>
                </a:lnTo>
                <a:lnTo>
                  <a:pt x="6827304" y="0"/>
                </a:lnTo>
                <a:lnTo>
                  <a:pt x="0" y="0"/>
                </a:lnTo>
                <a:lnTo>
                  <a:pt x="0" y="707301"/>
                </a:lnTo>
                <a:close/>
              </a:path>
            </a:pathLst>
          </a:custGeom>
          <a:solidFill>
            <a:srgbClr val="004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81582" y="6096038"/>
            <a:ext cx="46755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65" dirty="0">
                <a:solidFill>
                  <a:srgbClr val="FFFFFF"/>
                </a:solidFill>
                <a:latin typeface="Palatino Linotype"/>
                <a:cs typeface="Palatino Linotype"/>
              </a:rPr>
              <a:t>ЛУЧШЕЕ</a:t>
            </a:r>
            <a:r>
              <a:rPr sz="3000" b="1" spc="-18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3000" b="1" spc="-170" dirty="0">
                <a:solidFill>
                  <a:srgbClr val="FFFFFF"/>
                </a:solidFill>
                <a:latin typeface="Palatino Linotype"/>
                <a:cs typeface="Palatino Linotype"/>
              </a:rPr>
              <a:t>ПРЕДЛОЖЕНИЕ</a:t>
            </a:r>
            <a:endParaRPr sz="3000">
              <a:latin typeface="Palatino Linotype"/>
              <a:cs typeface="Palatino Linotyp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6344" y="6036678"/>
            <a:ext cx="6827520" cy="707390"/>
          </a:xfrm>
          <a:custGeom>
            <a:avLst/>
            <a:gdLst/>
            <a:ahLst/>
            <a:cxnLst/>
            <a:rect l="l" t="t" r="r" b="b"/>
            <a:pathLst>
              <a:path w="6827520" h="707390">
                <a:moveTo>
                  <a:pt x="0" y="707301"/>
                </a:moveTo>
                <a:lnTo>
                  <a:pt x="6827304" y="707301"/>
                </a:lnTo>
                <a:lnTo>
                  <a:pt x="6827304" y="0"/>
                </a:lnTo>
                <a:lnTo>
                  <a:pt x="0" y="0"/>
                </a:lnTo>
                <a:lnTo>
                  <a:pt x="0" y="707301"/>
                </a:lnTo>
                <a:close/>
              </a:path>
            </a:pathLst>
          </a:custGeom>
          <a:ln w="12700">
            <a:solidFill>
              <a:srgbClr val="1541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2818" y="6823761"/>
            <a:ext cx="5035550" cy="14427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459"/>
              </a:spcBef>
            </a:pPr>
            <a:r>
              <a:rPr sz="1800" b="1" spc="-95" dirty="0">
                <a:latin typeface="Palatino Linotype"/>
                <a:cs typeface="Palatino Linotype"/>
              </a:rPr>
              <a:t>Pro-Project </a:t>
            </a:r>
            <a:r>
              <a:rPr sz="1800" b="1" spc="-195" dirty="0">
                <a:latin typeface="Palatino Linotype"/>
                <a:cs typeface="Palatino Linotype"/>
              </a:rPr>
              <a:t>единственные, </a:t>
            </a:r>
            <a:r>
              <a:rPr sz="1800" b="1" spc="-200" dirty="0">
                <a:latin typeface="Palatino Linotype"/>
                <a:cs typeface="Palatino Linotype"/>
              </a:rPr>
              <a:t>кто производит  </a:t>
            </a:r>
            <a:r>
              <a:rPr sz="1800" b="1" spc="-170" dirty="0">
                <a:latin typeface="Palatino Linotype"/>
                <a:cs typeface="Palatino Linotype"/>
              </a:rPr>
              <a:t>САМОСТОЯТЕЛЬНО </a:t>
            </a:r>
            <a:r>
              <a:rPr sz="1800" b="1" spc="-204" dirty="0">
                <a:latin typeface="Palatino Linotype"/>
                <a:cs typeface="Palatino Linotype"/>
              </a:rPr>
              <a:t>полный </a:t>
            </a:r>
            <a:r>
              <a:rPr sz="1800" b="1" spc="-225" dirty="0">
                <a:latin typeface="Palatino Linotype"/>
                <a:cs typeface="Palatino Linotype"/>
              </a:rPr>
              <a:t>перечень фантомов  </a:t>
            </a:r>
            <a:r>
              <a:rPr sz="1800" b="1" spc="-175" dirty="0">
                <a:latin typeface="Palatino Linotype"/>
                <a:cs typeface="Palatino Linotype"/>
              </a:rPr>
              <a:t>для </a:t>
            </a:r>
            <a:r>
              <a:rPr sz="1800" b="1" spc="-210" dirty="0">
                <a:latin typeface="Palatino Linotype"/>
                <a:cs typeface="Palatino Linotype"/>
              </a:rPr>
              <a:t>медицинских </a:t>
            </a:r>
            <a:r>
              <a:rPr sz="1800" b="1" spc="-145" dirty="0">
                <a:latin typeface="Palatino Linotype"/>
                <a:cs typeface="Palatino Linotype"/>
              </a:rPr>
              <a:t>и </a:t>
            </a:r>
            <a:r>
              <a:rPr sz="1800" b="1" spc="-220" dirty="0">
                <a:latin typeface="Palatino Linotype"/>
                <a:cs typeface="Palatino Linotype"/>
              </a:rPr>
              <a:t>промышленных приложений </a:t>
            </a:r>
            <a:r>
              <a:rPr sz="1800" b="1" spc="-145" dirty="0">
                <a:latin typeface="Palatino Linotype"/>
                <a:cs typeface="Palatino Linotype"/>
              </a:rPr>
              <a:t>и </a:t>
            </a:r>
            <a:r>
              <a:rPr sz="1800" b="1" spc="0" dirty="0">
                <a:latin typeface="Palatino Linotype"/>
                <a:cs typeface="Palatino Linotype"/>
              </a:rPr>
              <a:t>в  </a:t>
            </a:r>
            <a:r>
              <a:rPr sz="1800" b="1" spc="-215" dirty="0">
                <a:latin typeface="Palatino Linotype"/>
                <a:cs typeface="Palatino Linotype"/>
              </a:rPr>
              <a:t>то </a:t>
            </a:r>
            <a:r>
              <a:rPr sz="1800" b="1" spc="-200" dirty="0">
                <a:latin typeface="Palatino Linotype"/>
                <a:cs typeface="Palatino Linotype"/>
              </a:rPr>
              <a:t>же </a:t>
            </a:r>
            <a:r>
              <a:rPr sz="1800" b="1" spc="-185" dirty="0">
                <a:latin typeface="Palatino Linotype"/>
                <a:cs typeface="Palatino Linotype"/>
              </a:rPr>
              <a:t>время </a:t>
            </a:r>
            <a:r>
              <a:rPr sz="1800" b="1" spc="-195" dirty="0">
                <a:latin typeface="Palatino Linotype"/>
                <a:cs typeface="Palatino Linotype"/>
              </a:rPr>
              <a:t>разрабатывает </a:t>
            </a:r>
            <a:r>
              <a:rPr sz="1800" b="1" spc="-175" dirty="0">
                <a:latin typeface="Palatino Linotype"/>
                <a:cs typeface="Palatino Linotype"/>
              </a:rPr>
              <a:t>для </a:t>
            </a:r>
            <a:r>
              <a:rPr sz="1800" b="1" spc="-195" dirty="0">
                <a:latin typeface="Palatino Linotype"/>
                <a:cs typeface="Palatino Linotype"/>
              </a:rPr>
              <a:t>них </a:t>
            </a:r>
            <a:r>
              <a:rPr sz="1800" b="1" spc="-229" dirty="0">
                <a:latin typeface="Palatino Linotype"/>
                <a:cs typeface="Palatino Linotype"/>
              </a:rPr>
              <a:t>программное  </a:t>
            </a:r>
            <a:r>
              <a:rPr sz="1800" b="1" spc="-215" dirty="0">
                <a:latin typeface="Palatino Linotype"/>
                <a:cs typeface="Palatino Linotype"/>
              </a:rPr>
              <a:t>обеспечение, </a:t>
            </a:r>
            <a:r>
              <a:rPr sz="1800" b="1" spc="-170" dirty="0">
                <a:latin typeface="Palatino Linotype"/>
                <a:cs typeface="Palatino Linotype"/>
              </a:rPr>
              <a:t>позволяя </a:t>
            </a:r>
            <a:r>
              <a:rPr sz="1800" b="1" spc="-215" dirty="0">
                <a:latin typeface="Palatino Linotype"/>
                <a:cs typeface="Palatino Linotype"/>
              </a:rPr>
              <a:t>клиентам </a:t>
            </a:r>
            <a:r>
              <a:rPr sz="1800" b="1" spc="-170" dirty="0">
                <a:latin typeface="Palatino Linotype"/>
                <a:cs typeface="Palatino Linotype"/>
              </a:rPr>
              <a:t>извлекать </a:t>
            </a:r>
            <a:r>
              <a:rPr sz="1800" b="1" spc="-165" dirty="0">
                <a:latin typeface="Palatino Linotype"/>
                <a:cs typeface="Palatino Linotype"/>
              </a:rPr>
              <a:t>выгоду </a:t>
            </a:r>
            <a:r>
              <a:rPr sz="1800" b="1" spc="-145" dirty="0">
                <a:latin typeface="Palatino Linotype"/>
                <a:cs typeface="Palatino Linotype"/>
              </a:rPr>
              <a:t>из  </a:t>
            </a:r>
            <a:r>
              <a:rPr sz="1800" b="1" spc="-204" dirty="0">
                <a:latin typeface="Palatino Linotype"/>
                <a:cs typeface="Palatino Linotype"/>
              </a:rPr>
              <a:t>этой </a:t>
            </a:r>
            <a:r>
              <a:rPr sz="1800" b="1" spc="-135" dirty="0">
                <a:latin typeface="Palatino Linotype"/>
                <a:cs typeface="Palatino Linotype"/>
              </a:rPr>
              <a:t>СИНЕРГИИ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29996" y="0"/>
            <a:ext cx="630555" cy="540385"/>
          </a:xfrm>
          <a:custGeom>
            <a:avLst/>
            <a:gdLst/>
            <a:ahLst/>
            <a:cxnLst/>
            <a:rect l="l" t="t" r="r" b="b"/>
            <a:pathLst>
              <a:path w="630554" h="540385">
                <a:moveTo>
                  <a:pt x="0" y="540004"/>
                </a:moveTo>
                <a:lnTo>
                  <a:pt x="630008" y="540004"/>
                </a:lnTo>
                <a:lnTo>
                  <a:pt x="630008" y="0"/>
                </a:lnTo>
                <a:lnTo>
                  <a:pt x="0" y="0"/>
                </a:lnTo>
                <a:lnTo>
                  <a:pt x="0" y="540004"/>
                </a:lnTo>
                <a:close/>
              </a:path>
            </a:pathLst>
          </a:custGeom>
          <a:solidFill>
            <a:srgbClr val="15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63995" y="0"/>
            <a:ext cx="630555" cy="357505"/>
          </a:xfrm>
          <a:custGeom>
            <a:avLst/>
            <a:gdLst/>
            <a:ahLst/>
            <a:cxnLst/>
            <a:rect l="l" t="t" r="r" b="b"/>
            <a:pathLst>
              <a:path w="630554" h="357505">
                <a:moveTo>
                  <a:pt x="0" y="357467"/>
                </a:moveTo>
                <a:lnTo>
                  <a:pt x="629996" y="357467"/>
                </a:lnTo>
                <a:lnTo>
                  <a:pt x="629996" y="0"/>
                </a:lnTo>
                <a:lnTo>
                  <a:pt x="0" y="0"/>
                </a:lnTo>
                <a:lnTo>
                  <a:pt x="0" y="357467"/>
                </a:lnTo>
                <a:close/>
              </a:path>
            </a:pathLst>
          </a:custGeom>
          <a:solidFill>
            <a:srgbClr val="15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6008" y="0"/>
            <a:ext cx="4986020" cy="540385"/>
          </a:xfrm>
          <a:custGeom>
            <a:avLst/>
            <a:gdLst/>
            <a:ahLst/>
            <a:cxnLst/>
            <a:rect l="l" t="t" r="r" b="b"/>
            <a:pathLst>
              <a:path w="4986020" h="540385">
                <a:moveTo>
                  <a:pt x="0" y="540003"/>
                </a:moveTo>
                <a:lnTo>
                  <a:pt x="4985994" y="540003"/>
                </a:lnTo>
                <a:lnTo>
                  <a:pt x="4985994" y="0"/>
                </a:lnTo>
                <a:lnTo>
                  <a:pt x="0" y="0"/>
                </a:lnTo>
                <a:lnTo>
                  <a:pt x="0" y="540003"/>
                </a:lnTo>
                <a:close/>
              </a:path>
            </a:pathLst>
          </a:custGeom>
          <a:solidFill>
            <a:srgbClr val="15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76008" y="0"/>
            <a:ext cx="4986020" cy="357505"/>
          </a:xfrm>
          <a:prstGeom prst="rect">
            <a:avLst/>
          </a:prstGeom>
          <a:solidFill>
            <a:srgbClr val="154194"/>
          </a:solidFill>
        </p:spPr>
        <p:txBody>
          <a:bodyPr vert="horz" wrap="square" lIns="0" tIns="80010" rIns="0" bIns="0" rtlCol="0">
            <a:spAutoFit/>
          </a:bodyPr>
          <a:lstStyle/>
          <a:p>
            <a:pPr marL="143510">
              <a:lnSpc>
                <a:spcPts val="2185"/>
              </a:lnSpc>
              <a:spcBef>
                <a:spcPts val="630"/>
              </a:spcBef>
            </a:pPr>
            <a:r>
              <a:rPr sz="2000" b="1" spc="-135" dirty="0">
                <a:solidFill>
                  <a:srgbClr val="FFFFFF"/>
                </a:solidFill>
                <a:latin typeface="Palatino Linotype"/>
                <a:cs typeface="Palatino Linotype"/>
              </a:rPr>
              <a:t>О</a:t>
            </a:r>
            <a:r>
              <a:rPr sz="2000" b="1" spc="-7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000" b="1" spc="-114" dirty="0">
                <a:solidFill>
                  <a:srgbClr val="FFFFFF"/>
                </a:solidFill>
                <a:latin typeface="Palatino Linotype"/>
                <a:cs typeface="Palatino Linotype"/>
              </a:rPr>
              <a:t>НАС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223802" y="357467"/>
            <a:ext cx="2308860" cy="1664335"/>
          </a:xfrm>
          <a:custGeom>
            <a:avLst/>
            <a:gdLst/>
            <a:ahLst/>
            <a:cxnLst/>
            <a:rect l="l" t="t" r="r" b="b"/>
            <a:pathLst>
              <a:path w="2308859" h="1664335">
                <a:moveTo>
                  <a:pt x="0" y="0"/>
                </a:moveTo>
                <a:lnTo>
                  <a:pt x="2308860" y="0"/>
                </a:lnTo>
                <a:lnTo>
                  <a:pt x="2308860" y="1664207"/>
                </a:lnTo>
                <a:lnTo>
                  <a:pt x="0" y="16642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73227" y="704354"/>
            <a:ext cx="1636701" cy="971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2153" y="570420"/>
            <a:ext cx="1952625" cy="1207135"/>
          </a:xfrm>
          <a:custGeom>
            <a:avLst/>
            <a:gdLst/>
            <a:ahLst/>
            <a:cxnLst/>
            <a:rect l="l" t="t" r="r" b="b"/>
            <a:pathLst>
              <a:path w="1952625" h="1207135">
                <a:moveTo>
                  <a:pt x="0" y="0"/>
                </a:moveTo>
                <a:lnTo>
                  <a:pt x="1952244" y="0"/>
                </a:lnTo>
                <a:lnTo>
                  <a:pt x="1952244" y="1207007"/>
                </a:lnTo>
                <a:lnTo>
                  <a:pt x="0" y="12070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9999" y="706584"/>
            <a:ext cx="1662570" cy="9205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123300" y="660051"/>
            <a:ext cx="1179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154194"/>
                </a:solidFill>
                <a:latin typeface="Arial"/>
                <a:cs typeface="Arial"/>
                <a:hlinkClick r:id="rId6"/>
              </a:rPr>
              <a:t>www.pro-project.pl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397473" y="120632"/>
            <a:ext cx="363220" cy="288925"/>
          </a:xfrm>
          <a:custGeom>
            <a:avLst/>
            <a:gdLst/>
            <a:ahLst/>
            <a:cxnLst/>
            <a:rect l="l" t="t" r="r" b="b"/>
            <a:pathLst>
              <a:path w="363220" h="288925">
                <a:moveTo>
                  <a:pt x="184467" y="60058"/>
                </a:moveTo>
                <a:lnTo>
                  <a:pt x="178600" y="60058"/>
                </a:lnTo>
                <a:lnTo>
                  <a:pt x="75298" y="137515"/>
                </a:lnTo>
                <a:lnTo>
                  <a:pt x="73532" y="141071"/>
                </a:lnTo>
                <a:lnTo>
                  <a:pt x="73532" y="283476"/>
                </a:lnTo>
                <a:lnTo>
                  <a:pt x="78905" y="288848"/>
                </a:lnTo>
                <a:lnTo>
                  <a:pt x="152158" y="288848"/>
                </a:lnTo>
                <a:lnTo>
                  <a:pt x="157530" y="283476"/>
                </a:lnTo>
                <a:lnTo>
                  <a:pt x="157530" y="264845"/>
                </a:lnTo>
                <a:lnTo>
                  <a:pt x="97523" y="264845"/>
                </a:lnTo>
                <a:lnTo>
                  <a:pt x="97523" y="150850"/>
                </a:lnTo>
                <a:lnTo>
                  <a:pt x="181533" y="87845"/>
                </a:lnTo>
                <a:lnTo>
                  <a:pt x="221522" y="87845"/>
                </a:lnTo>
                <a:lnTo>
                  <a:pt x="184467" y="60058"/>
                </a:lnTo>
                <a:close/>
              </a:path>
              <a:path w="363220" h="288925">
                <a:moveTo>
                  <a:pt x="229527" y="192849"/>
                </a:moveTo>
                <a:lnTo>
                  <a:pt x="205524" y="192849"/>
                </a:lnTo>
                <a:lnTo>
                  <a:pt x="205524" y="283476"/>
                </a:lnTo>
                <a:lnTo>
                  <a:pt x="210908" y="288848"/>
                </a:lnTo>
                <a:lnTo>
                  <a:pt x="284162" y="288848"/>
                </a:lnTo>
                <a:lnTo>
                  <a:pt x="289534" y="283476"/>
                </a:lnTo>
                <a:lnTo>
                  <a:pt x="289534" y="264845"/>
                </a:lnTo>
                <a:lnTo>
                  <a:pt x="229527" y="264845"/>
                </a:lnTo>
                <a:lnTo>
                  <a:pt x="229527" y="192849"/>
                </a:lnTo>
                <a:close/>
              </a:path>
              <a:path w="363220" h="288925">
                <a:moveTo>
                  <a:pt x="224154" y="168846"/>
                </a:moveTo>
                <a:lnTo>
                  <a:pt x="138899" y="168846"/>
                </a:lnTo>
                <a:lnTo>
                  <a:pt x="133527" y="174231"/>
                </a:lnTo>
                <a:lnTo>
                  <a:pt x="133527" y="264845"/>
                </a:lnTo>
                <a:lnTo>
                  <a:pt x="157530" y="264845"/>
                </a:lnTo>
                <a:lnTo>
                  <a:pt x="157530" y="192849"/>
                </a:lnTo>
                <a:lnTo>
                  <a:pt x="229527" y="192849"/>
                </a:lnTo>
                <a:lnTo>
                  <a:pt x="229527" y="174231"/>
                </a:lnTo>
                <a:lnTo>
                  <a:pt x="224154" y="168846"/>
                </a:lnTo>
                <a:close/>
              </a:path>
              <a:path w="363220" h="288925">
                <a:moveTo>
                  <a:pt x="221522" y="87845"/>
                </a:moveTo>
                <a:lnTo>
                  <a:pt x="181533" y="87845"/>
                </a:lnTo>
                <a:lnTo>
                  <a:pt x="265531" y="150850"/>
                </a:lnTo>
                <a:lnTo>
                  <a:pt x="265531" y="264845"/>
                </a:lnTo>
                <a:lnTo>
                  <a:pt x="289534" y="264845"/>
                </a:lnTo>
                <a:lnTo>
                  <a:pt x="289534" y="141071"/>
                </a:lnTo>
                <a:lnTo>
                  <a:pt x="287756" y="137515"/>
                </a:lnTo>
                <a:lnTo>
                  <a:pt x="221522" y="87845"/>
                </a:lnTo>
                <a:close/>
              </a:path>
              <a:path w="363220" h="288925">
                <a:moveTo>
                  <a:pt x="184594" y="0"/>
                </a:moveTo>
                <a:lnTo>
                  <a:pt x="178460" y="0"/>
                </a:lnTo>
                <a:lnTo>
                  <a:pt x="901" y="139509"/>
                </a:lnTo>
                <a:lnTo>
                  <a:pt x="0" y="147053"/>
                </a:lnTo>
                <a:lnTo>
                  <a:pt x="8191" y="157480"/>
                </a:lnTo>
                <a:lnTo>
                  <a:pt x="15735" y="158369"/>
                </a:lnTo>
                <a:lnTo>
                  <a:pt x="181533" y="28117"/>
                </a:lnTo>
                <a:lnTo>
                  <a:pt x="220379" y="28117"/>
                </a:lnTo>
                <a:lnTo>
                  <a:pt x="184594" y="0"/>
                </a:lnTo>
                <a:close/>
              </a:path>
              <a:path w="363220" h="288925">
                <a:moveTo>
                  <a:pt x="313524" y="24853"/>
                </a:moveTo>
                <a:lnTo>
                  <a:pt x="289534" y="24853"/>
                </a:lnTo>
                <a:lnTo>
                  <a:pt x="289534" y="110807"/>
                </a:lnTo>
                <a:lnTo>
                  <a:pt x="291223" y="114287"/>
                </a:lnTo>
                <a:lnTo>
                  <a:pt x="344322" y="156006"/>
                </a:lnTo>
                <a:lnTo>
                  <a:pt x="346925" y="156845"/>
                </a:lnTo>
                <a:lnTo>
                  <a:pt x="353072" y="156845"/>
                </a:lnTo>
                <a:lnTo>
                  <a:pt x="356590" y="155282"/>
                </a:lnTo>
                <a:lnTo>
                  <a:pt x="363054" y="147053"/>
                </a:lnTo>
                <a:lnTo>
                  <a:pt x="362153" y="139509"/>
                </a:lnTo>
                <a:lnTo>
                  <a:pt x="313524" y="101307"/>
                </a:lnTo>
                <a:lnTo>
                  <a:pt x="313524" y="24853"/>
                </a:lnTo>
                <a:close/>
              </a:path>
              <a:path w="363220" h="288925">
                <a:moveTo>
                  <a:pt x="220379" y="28117"/>
                </a:moveTo>
                <a:lnTo>
                  <a:pt x="181533" y="28117"/>
                </a:lnTo>
                <a:lnTo>
                  <a:pt x="261734" y="91135"/>
                </a:lnTo>
                <a:lnTo>
                  <a:pt x="266649" y="91643"/>
                </a:lnTo>
                <a:lnTo>
                  <a:pt x="274904" y="87642"/>
                </a:lnTo>
                <a:lnTo>
                  <a:pt x="277533" y="83451"/>
                </a:lnTo>
                <a:lnTo>
                  <a:pt x="277533" y="54165"/>
                </a:lnTo>
                <a:lnTo>
                  <a:pt x="253530" y="54165"/>
                </a:lnTo>
                <a:lnTo>
                  <a:pt x="220379" y="28117"/>
                </a:lnTo>
                <a:close/>
              </a:path>
              <a:path w="363220" h="288925">
                <a:moveTo>
                  <a:pt x="308152" y="850"/>
                </a:moveTo>
                <a:lnTo>
                  <a:pt x="258902" y="850"/>
                </a:lnTo>
                <a:lnTo>
                  <a:pt x="253530" y="6223"/>
                </a:lnTo>
                <a:lnTo>
                  <a:pt x="253530" y="54165"/>
                </a:lnTo>
                <a:lnTo>
                  <a:pt x="277533" y="54165"/>
                </a:lnTo>
                <a:lnTo>
                  <a:pt x="277533" y="24853"/>
                </a:lnTo>
                <a:lnTo>
                  <a:pt x="313524" y="24853"/>
                </a:lnTo>
                <a:lnTo>
                  <a:pt x="313524" y="6223"/>
                </a:lnTo>
                <a:lnTo>
                  <a:pt x="308152" y="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10995" y="72710"/>
            <a:ext cx="468630" cy="390525"/>
          </a:xfrm>
          <a:custGeom>
            <a:avLst/>
            <a:gdLst/>
            <a:ahLst/>
            <a:cxnLst/>
            <a:rect l="l" t="t" r="r" b="b"/>
            <a:pathLst>
              <a:path w="468629" h="390525">
                <a:moveTo>
                  <a:pt x="390017" y="62395"/>
                </a:moveTo>
                <a:lnTo>
                  <a:pt x="78003" y="62395"/>
                </a:lnTo>
                <a:lnTo>
                  <a:pt x="47668" y="68532"/>
                </a:lnTo>
                <a:lnTo>
                  <a:pt x="22871" y="85259"/>
                </a:lnTo>
                <a:lnTo>
                  <a:pt x="6139" y="110052"/>
                </a:lnTo>
                <a:lnTo>
                  <a:pt x="0" y="140385"/>
                </a:lnTo>
                <a:lnTo>
                  <a:pt x="80" y="312396"/>
                </a:lnTo>
                <a:lnTo>
                  <a:pt x="6139" y="342330"/>
                </a:lnTo>
                <a:lnTo>
                  <a:pt x="22871" y="367128"/>
                </a:lnTo>
                <a:lnTo>
                  <a:pt x="47668" y="383863"/>
                </a:lnTo>
                <a:lnTo>
                  <a:pt x="78003" y="390004"/>
                </a:lnTo>
                <a:lnTo>
                  <a:pt x="390017" y="390004"/>
                </a:lnTo>
                <a:lnTo>
                  <a:pt x="420339" y="383863"/>
                </a:lnTo>
                <a:lnTo>
                  <a:pt x="445133" y="367128"/>
                </a:lnTo>
                <a:lnTo>
                  <a:pt x="450753" y="358800"/>
                </a:lnTo>
                <a:lnTo>
                  <a:pt x="78003" y="358800"/>
                </a:lnTo>
                <a:lnTo>
                  <a:pt x="59801" y="355118"/>
                </a:lnTo>
                <a:lnTo>
                  <a:pt x="44919" y="345082"/>
                </a:lnTo>
                <a:lnTo>
                  <a:pt x="34876" y="330205"/>
                </a:lnTo>
                <a:lnTo>
                  <a:pt x="31271" y="312396"/>
                </a:lnTo>
                <a:lnTo>
                  <a:pt x="31191" y="140385"/>
                </a:lnTo>
                <a:lnTo>
                  <a:pt x="34876" y="122188"/>
                </a:lnTo>
                <a:lnTo>
                  <a:pt x="44919" y="107315"/>
                </a:lnTo>
                <a:lnTo>
                  <a:pt x="59801" y="97280"/>
                </a:lnTo>
                <a:lnTo>
                  <a:pt x="78003" y="93599"/>
                </a:lnTo>
                <a:lnTo>
                  <a:pt x="450761" y="93599"/>
                </a:lnTo>
                <a:lnTo>
                  <a:pt x="445133" y="85259"/>
                </a:lnTo>
                <a:lnTo>
                  <a:pt x="420339" y="68532"/>
                </a:lnTo>
                <a:lnTo>
                  <a:pt x="390017" y="62395"/>
                </a:lnTo>
                <a:close/>
              </a:path>
              <a:path w="468629" h="390525">
                <a:moveTo>
                  <a:pt x="450761" y="93599"/>
                </a:moveTo>
                <a:lnTo>
                  <a:pt x="390017" y="93599"/>
                </a:lnTo>
                <a:lnTo>
                  <a:pt x="408211" y="97280"/>
                </a:lnTo>
                <a:lnTo>
                  <a:pt x="423089" y="107315"/>
                </a:lnTo>
                <a:lnTo>
                  <a:pt x="433131" y="122188"/>
                </a:lnTo>
                <a:lnTo>
                  <a:pt x="436816" y="140385"/>
                </a:lnTo>
                <a:lnTo>
                  <a:pt x="436736" y="312396"/>
                </a:lnTo>
                <a:lnTo>
                  <a:pt x="433131" y="330205"/>
                </a:lnTo>
                <a:lnTo>
                  <a:pt x="423089" y="345082"/>
                </a:lnTo>
                <a:lnTo>
                  <a:pt x="408211" y="355118"/>
                </a:lnTo>
                <a:lnTo>
                  <a:pt x="390017" y="358800"/>
                </a:lnTo>
                <a:lnTo>
                  <a:pt x="450753" y="358800"/>
                </a:lnTo>
                <a:lnTo>
                  <a:pt x="461867" y="342330"/>
                </a:lnTo>
                <a:lnTo>
                  <a:pt x="467927" y="312396"/>
                </a:lnTo>
                <a:lnTo>
                  <a:pt x="468007" y="140385"/>
                </a:lnTo>
                <a:lnTo>
                  <a:pt x="461867" y="110052"/>
                </a:lnTo>
                <a:lnTo>
                  <a:pt x="450761" y="93599"/>
                </a:lnTo>
                <a:close/>
              </a:path>
              <a:path w="468629" h="390525">
                <a:moveTo>
                  <a:pt x="234962" y="310311"/>
                </a:moveTo>
                <a:lnTo>
                  <a:pt x="157822" y="310311"/>
                </a:lnTo>
                <a:lnTo>
                  <a:pt x="170386" y="312396"/>
                </a:lnTo>
                <a:lnTo>
                  <a:pt x="195345" y="321563"/>
                </a:lnTo>
                <a:lnTo>
                  <a:pt x="208521" y="323646"/>
                </a:lnTo>
                <a:lnTo>
                  <a:pt x="215794" y="323061"/>
                </a:lnTo>
                <a:lnTo>
                  <a:pt x="222565" y="321249"/>
                </a:lnTo>
                <a:lnTo>
                  <a:pt x="228925" y="318128"/>
                </a:lnTo>
                <a:lnTo>
                  <a:pt x="234962" y="313613"/>
                </a:lnTo>
                <a:lnTo>
                  <a:pt x="234962" y="310311"/>
                </a:lnTo>
                <a:close/>
              </a:path>
              <a:path w="468629" h="390525">
                <a:moveTo>
                  <a:pt x="159791" y="144030"/>
                </a:moveTo>
                <a:lnTo>
                  <a:pt x="132388" y="146551"/>
                </a:lnTo>
                <a:lnTo>
                  <a:pt x="110031" y="156816"/>
                </a:lnTo>
                <a:lnTo>
                  <a:pt x="94967" y="178877"/>
                </a:lnTo>
                <a:lnTo>
                  <a:pt x="89446" y="216789"/>
                </a:lnTo>
                <a:lnTo>
                  <a:pt x="93780" y="251264"/>
                </a:lnTo>
                <a:lnTo>
                  <a:pt x="105773" y="272956"/>
                </a:lnTo>
                <a:lnTo>
                  <a:pt x="123912" y="284649"/>
                </a:lnTo>
                <a:lnTo>
                  <a:pt x="146685" y="289128"/>
                </a:lnTo>
                <a:lnTo>
                  <a:pt x="141224" y="290880"/>
                </a:lnTo>
                <a:lnTo>
                  <a:pt x="136398" y="293738"/>
                </a:lnTo>
                <a:lnTo>
                  <a:pt x="132486" y="297878"/>
                </a:lnTo>
                <a:lnTo>
                  <a:pt x="132486" y="321043"/>
                </a:lnTo>
                <a:lnTo>
                  <a:pt x="139668" y="315674"/>
                </a:lnTo>
                <a:lnTo>
                  <a:pt x="145895" y="312395"/>
                </a:lnTo>
                <a:lnTo>
                  <a:pt x="151747" y="310758"/>
                </a:lnTo>
                <a:lnTo>
                  <a:pt x="157822" y="310311"/>
                </a:lnTo>
                <a:lnTo>
                  <a:pt x="234962" y="310311"/>
                </a:lnTo>
                <a:lnTo>
                  <a:pt x="234962" y="300697"/>
                </a:lnTo>
                <a:lnTo>
                  <a:pt x="210502" y="300697"/>
                </a:lnTo>
                <a:lnTo>
                  <a:pt x="201884" y="299411"/>
                </a:lnTo>
                <a:lnTo>
                  <a:pt x="192552" y="296303"/>
                </a:lnTo>
                <a:lnTo>
                  <a:pt x="182690" y="292500"/>
                </a:lnTo>
                <a:lnTo>
                  <a:pt x="172478" y="289128"/>
                </a:lnTo>
                <a:lnTo>
                  <a:pt x="195314" y="284679"/>
                </a:lnTo>
                <a:lnTo>
                  <a:pt x="213607" y="273037"/>
                </a:lnTo>
                <a:lnTo>
                  <a:pt x="217329" y="266395"/>
                </a:lnTo>
                <a:lnTo>
                  <a:pt x="159791" y="266395"/>
                </a:lnTo>
                <a:lnTo>
                  <a:pt x="144062" y="265591"/>
                </a:lnTo>
                <a:lnTo>
                  <a:pt x="130978" y="260118"/>
                </a:lnTo>
                <a:lnTo>
                  <a:pt x="122033" y="245381"/>
                </a:lnTo>
                <a:lnTo>
                  <a:pt x="118719" y="216789"/>
                </a:lnTo>
                <a:lnTo>
                  <a:pt x="122033" y="188208"/>
                </a:lnTo>
                <a:lnTo>
                  <a:pt x="130978" y="173475"/>
                </a:lnTo>
                <a:lnTo>
                  <a:pt x="144062" y="168000"/>
                </a:lnTo>
                <a:lnTo>
                  <a:pt x="159791" y="167195"/>
                </a:lnTo>
                <a:lnTo>
                  <a:pt x="216655" y="167195"/>
                </a:lnTo>
                <a:lnTo>
                  <a:pt x="209564" y="156816"/>
                </a:lnTo>
                <a:lnTo>
                  <a:pt x="187197" y="146551"/>
                </a:lnTo>
                <a:lnTo>
                  <a:pt x="159791" y="144030"/>
                </a:lnTo>
                <a:close/>
              </a:path>
              <a:path w="468629" h="390525">
                <a:moveTo>
                  <a:pt x="234962" y="290004"/>
                </a:moveTo>
                <a:lnTo>
                  <a:pt x="229206" y="294252"/>
                </a:lnTo>
                <a:lnTo>
                  <a:pt x="222975" y="297641"/>
                </a:lnTo>
                <a:lnTo>
                  <a:pt x="216622" y="299886"/>
                </a:lnTo>
                <a:lnTo>
                  <a:pt x="210502" y="300697"/>
                </a:lnTo>
                <a:lnTo>
                  <a:pt x="234962" y="300697"/>
                </a:lnTo>
                <a:lnTo>
                  <a:pt x="234962" y="290004"/>
                </a:lnTo>
                <a:close/>
              </a:path>
              <a:path w="468629" h="390525">
                <a:moveTo>
                  <a:pt x="329501" y="144030"/>
                </a:moveTo>
                <a:lnTo>
                  <a:pt x="300398" y="146738"/>
                </a:lnTo>
                <a:lnTo>
                  <a:pt x="278137" y="157333"/>
                </a:lnTo>
                <a:lnTo>
                  <a:pt x="263909" y="179520"/>
                </a:lnTo>
                <a:lnTo>
                  <a:pt x="258902" y="217004"/>
                </a:lnTo>
                <a:lnTo>
                  <a:pt x="263909" y="254503"/>
                </a:lnTo>
                <a:lnTo>
                  <a:pt x="278137" y="276698"/>
                </a:lnTo>
                <a:lnTo>
                  <a:pt x="300398" y="287295"/>
                </a:lnTo>
                <a:lnTo>
                  <a:pt x="329501" y="290004"/>
                </a:lnTo>
                <a:lnTo>
                  <a:pt x="344400" y="289300"/>
                </a:lnTo>
                <a:lnTo>
                  <a:pt x="358403" y="287295"/>
                </a:lnTo>
                <a:lnTo>
                  <a:pt x="370606" y="284287"/>
                </a:lnTo>
                <a:lnTo>
                  <a:pt x="380847" y="280390"/>
                </a:lnTo>
                <a:lnTo>
                  <a:pt x="376426" y="266623"/>
                </a:lnTo>
                <a:lnTo>
                  <a:pt x="329933" y="266623"/>
                </a:lnTo>
                <a:lnTo>
                  <a:pt x="313361" y="265355"/>
                </a:lnTo>
                <a:lnTo>
                  <a:pt x="300132" y="259106"/>
                </a:lnTo>
                <a:lnTo>
                  <a:pt x="291371" y="244212"/>
                </a:lnTo>
                <a:lnTo>
                  <a:pt x="288201" y="217004"/>
                </a:lnTo>
                <a:lnTo>
                  <a:pt x="291371" y="189989"/>
                </a:lnTo>
                <a:lnTo>
                  <a:pt x="300132" y="175082"/>
                </a:lnTo>
                <a:lnTo>
                  <a:pt x="313361" y="168738"/>
                </a:lnTo>
                <a:lnTo>
                  <a:pt x="329933" y="167411"/>
                </a:lnTo>
                <a:lnTo>
                  <a:pt x="373975" y="167411"/>
                </a:lnTo>
                <a:lnTo>
                  <a:pt x="378650" y="152768"/>
                </a:lnTo>
                <a:lnTo>
                  <a:pt x="368758" y="149008"/>
                </a:lnTo>
                <a:lnTo>
                  <a:pt x="357185" y="146270"/>
                </a:lnTo>
                <a:lnTo>
                  <a:pt x="344058" y="144597"/>
                </a:lnTo>
                <a:lnTo>
                  <a:pt x="329501" y="144030"/>
                </a:lnTo>
                <a:close/>
              </a:path>
              <a:path w="468629" h="390525">
                <a:moveTo>
                  <a:pt x="373621" y="257886"/>
                </a:moveTo>
                <a:lnTo>
                  <a:pt x="365785" y="260451"/>
                </a:lnTo>
                <a:lnTo>
                  <a:pt x="355306" y="263321"/>
                </a:lnTo>
                <a:lnTo>
                  <a:pt x="343062" y="265658"/>
                </a:lnTo>
                <a:lnTo>
                  <a:pt x="329933" y="266623"/>
                </a:lnTo>
                <a:lnTo>
                  <a:pt x="376426" y="266623"/>
                </a:lnTo>
                <a:lnTo>
                  <a:pt x="373621" y="257886"/>
                </a:lnTo>
                <a:close/>
              </a:path>
              <a:path w="468629" h="390525">
                <a:moveTo>
                  <a:pt x="216655" y="167195"/>
                </a:moveTo>
                <a:lnTo>
                  <a:pt x="159791" y="167195"/>
                </a:lnTo>
                <a:lnTo>
                  <a:pt x="175155" y="168000"/>
                </a:lnTo>
                <a:lnTo>
                  <a:pt x="188288" y="173475"/>
                </a:lnTo>
                <a:lnTo>
                  <a:pt x="197447" y="188208"/>
                </a:lnTo>
                <a:lnTo>
                  <a:pt x="200888" y="216789"/>
                </a:lnTo>
                <a:lnTo>
                  <a:pt x="197508" y="245381"/>
                </a:lnTo>
                <a:lnTo>
                  <a:pt x="188450" y="260118"/>
                </a:lnTo>
                <a:lnTo>
                  <a:pt x="175337" y="265591"/>
                </a:lnTo>
                <a:lnTo>
                  <a:pt x="159791" y="266395"/>
                </a:lnTo>
                <a:lnTo>
                  <a:pt x="217329" y="266395"/>
                </a:lnTo>
                <a:lnTo>
                  <a:pt x="225756" y="251355"/>
                </a:lnTo>
                <a:lnTo>
                  <a:pt x="230162" y="216789"/>
                </a:lnTo>
                <a:lnTo>
                  <a:pt x="224637" y="178877"/>
                </a:lnTo>
                <a:lnTo>
                  <a:pt x="216655" y="167195"/>
                </a:lnTo>
                <a:close/>
              </a:path>
              <a:path w="468629" h="390525">
                <a:moveTo>
                  <a:pt x="373975" y="167411"/>
                </a:moveTo>
                <a:lnTo>
                  <a:pt x="329933" y="167411"/>
                </a:lnTo>
                <a:lnTo>
                  <a:pt x="342722" y="168272"/>
                </a:lnTo>
                <a:lnTo>
                  <a:pt x="354222" y="170362"/>
                </a:lnTo>
                <a:lnTo>
                  <a:pt x="363958" y="172946"/>
                </a:lnTo>
                <a:lnTo>
                  <a:pt x="371462" y="175285"/>
                </a:lnTo>
                <a:lnTo>
                  <a:pt x="373975" y="167411"/>
                </a:lnTo>
                <a:close/>
              </a:path>
              <a:path w="468629" h="390525">
                <a:moveTo>
                  <a:pt x="280797" y="0"/>
                </a:moveTo>
                <a:lnTo>
                  <a:pt x="187198" y="0"/>
                </a:lnTo>
                <a:lnTo>
                  <a:pt x="169000" y="3681"/>
                </a:lnTo>
                <a:lnTo>
                  <a:pt x="154127" y="13716"/>
                </a:lnTo>
                <a:lnTo>
                  <a:pt x="144092" y="28589"/>
                </a:lnTo>
                <a:lnTo>
                  <a:pt x="140411" y="46786"/>
                </a:lnTo>
                <a:lnTo>
                  <a:pt x="140411" y="62395"/>
                </a:lnTo>
                <a:lnTo>
                  <a:pt x="171602" y="62395"/>
                </a:lnTo>
                <a:lnTo>
                  <a:pt x="171602" y="38188"/>
                </a:lnTo>
                <a:lnTo>
                  <a:pt x="178600" y="31178"/>
                </a:lnTo>
                <a:lnTo>
                  <a:pt x="324449" y="31178"/>
                </a:lnTo>
                <a:lnTo>
                  <a:pt x="323925" y="28589"/>
                </a:lnTo>
                <a:lnTo>
                  <a:pt x="313885" y="13716"/>
                </a:lnTo>
                <a:lnTo>
                  <a:pt x="299003" y="3681"/>
                </a:lnTo>
                <a:lnTo>
                  <a:pt x="280797" y="0"/>
                </a:lnTo>
                <a:close/>
              </a:path>
              <a:path w="468629" h="390525">
                <a:moveTo>
                  <a:pt x="324449" y="31178"/>
                </a:moveTo>
                <a:lnTo>
                  <a:pt x="289394" y="31178"/>
                </a:lnTo>
                <a:lnTo>
                  <a:pt x="296405" y="38188"/>
                </a:lnTo>
                <a:lnTo>
                  <a:pt x="296405" y="62395"/>
                </a:lnTo>
                <a:lnTo>
                  <a:pt x="327609" y="62395"/>
                </a:lnTo>
                <a:lnTo>
                  <a:pt x="327609" y="46786"/>
                </a:lnTo>
                <a:lnTo>
                  <a:pt x="324449" y="311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9996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89B5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6362" y="10182719"/>
            <a:ext cx="311150" cy="349250"/>
          </a:xfrm>
          <a:custGeom>
            <a:avLst/>
            <a:gdLst/>
            <a:ahLst/>
            <a:cxnLst/>
            <a:rect l="l" t="t" r="r" b="b"/>
            <a:pathLst>
              <a:path w="311150" h="349250">
                <a:moveTo>
                  <a:pt x="90669" y="0"/>
                </a:moveTo>
                <a:lnTo>
                  <a:pt x="39842" y="13098"/>
                </a:lnTo>
                <a:lnTo>
                  <a:pt x="7369" y="49390"/>
                </a:lnTo>
                <a:lnTo>
                  <a:pt x="0" y="80911"/>
                </a:lnTo>
                <a:lnTo>
                  <a:pt x="4009" y="115504"/>
                </a:lnTo>
                <a:lnTo>
                  <a:pt x="18969" y="151687"/>
                </a:lnTo>
                <a:lnTo>
                  <a:pt x="44453" y="187972"/>
                </a:lnTo>
                <a:lnTo>
                  <a:pt x="38244" y="238766"/>
                </a:lnTo>
                <a:lnTo>
                  <a:pt x="41348" y="285359"/>
                </a:lnTo>
                <a:lnTo>
                  <a:pt x="62273" y="323203"/>
                </a:lnTo>
                <a:lnTo>
                  <a:pt x="109528" y="347751"/>
                </a:lnTo>
                <a:lnTo>
                  <a:pt x="113160" y="348691"/>
                </a:lnTo>
                <a:lnTo>
                  <a:pt x="117097" y="347903"/>
                </a:lnTo>
                <a:lnTo>
                  <a:pt x="123104" y="343255"/>
                </a:lnTo>
                <a:lnTo>
                  <a:pt x="124844" y="339686"/>
                </a:lnTo>
                <a:lnTo>
                  <a:pt x="124900" y="318985"/>
                </a:lnTo>
                <a:lnTo>
                  <a:pt x="100308" y="318985"/>
                </a:lnTo>
                <a:lnTo>
                  <a:pt x="75442" y="301331"/>
                </a:lnTo>
                <a:lnTo>
                  <a:pt x="64107" y="274342"/>
                </a:lnTo>
                <a:lnTo>
                  <a:pt x="63182" y="236461"/>
                </a:lnTo>
                <a:lnTo>
                  <a:pt x="69548" y="186131"/>
                </a:lnTo>
                <a:lnTo>
                  <a:pt x="70133" y="182498"/>
                </a:lnTo>
                <a:lnTo>
                  <a:pt x="69040" y="178803"/>
                </a:lnTo>
                <a:lnTo>
                  <a:pt x="66589" y="176060"/>
                </a:lnTo>
                <a:lnTo>
                  <a:pt x="43180" y="144703"/>
                </a:lnTo>
                <a:lnTo>
                  <a:pt x="28956" y="113923"/>
                </a:lnTo>
                <a:lnTo>
                  <a:pt x="24338" y="85046"/>
                </a:lnTo>
                <a:lnTo>
                  <a:pt x="29747" y="59397"/>
                </a:lnTo>
                <a:lnTo>
                  <a:pt x="39409" y="44731"/>
                </a:lnTo>
                <a:lnTo>
                  <a:pt x="53245" y="33762"/>
                </a:lnTo>
                <a:lnTo>
                  <a:pt x="70562" y="26890"/>
                </a:lnTo>
                <a:lnTo>
                  <a:pt x="90669" y="24510"/>
                </a:lnTo>
                <a:lnTo>
                  <a:pt x="285109" y="24510"/>
                </a:lnTo>
                <a:lnTo>
                  <a:pt x="274491" y="15836"/>
                </a:lnTo>
                <a:lnTo>
                  <a:pt x="155489" y="15836"/>
                </a:lnTo>
                <a:lnTo>
                  <a:pt x="138971" y="8926"/>
                </a:lnTo>
                <a:lnTo>
                  <a:pt x="122631" y="3975"/>
                </a:lnTo>
                <a:lnTo>
                  <a:pt x="106515" y="995"/>
                </a:lnTo>
                <a:lnTo>
                  <a:pt x="90669" y="0"/>
                </a:lnTo>
                <a:close/>
              </a:path>
              <a:path w="311150" h="349250">
                <a:moveTo>
                  <a:pt x="190199" y="199288"/>
                </a:moveTo>
                <a:lnTo>
                  <a:pt x="159731" y="199288"/>
                </a:lnTo>
                <a:lnTo>
                  <a:pt x="166157" y="205739"/>
                </a:lnTo>
                <a:lnTo>
                  <a:pt x="177896" y="229256"/>
                </a:lnTo>
                <a:lnTo>
                  <a:pt x="183839" y="263342"/>
                </a:lnTo>
                <a:lnTo>
                  <a:pt x="185938" y="299335"/>
                </a:lnTo>
                <a:lnTo>
                  <a:pt x="186079" y="318985"/>
                </a:lnTo>
                <a:lnTo>
                  <a:pt x="186134" y="339686"/>
                </a:lnTo>
                <a:lnTo>
                  <a:pt x="187874" y="343255"/>
                </a:lnTo>
                <a:lnTo>
                  <a:pt x="193043" y="347256"/>
                </a:lnTo>
                <a:lnTo>
                  <a:pt x="195698" y="348145"/>
                </a:lnTo>
                <a:lnTo>
                  <a:pt x="199406" y="348145"/>
                </a:lnTo>
                <a:lnTo>
                  <a:pt x="200447" y="348005"/>
                </a:lnTo>
                <a:lnTo>
                  <a:pt x="201451" y="347751"/>
                </a:lnTo>
                <a:lnTo>
                  <a:pt x="248705" y="323203"/>
                </a:lnTo>
                <a:lnTo>
                  <a:pt x="251038" y="318985"/>
                </a:lnTo>
                <a:lnTo>
                  <a:pt x="210671" y="318985"/>
                </a:lnTo>
                <a:lnTo>
                  <a:pt x="209741" y="280129"/>
                </a:lnTo>
                <a:lnTo>
                  <a:pt x="206024" y="243312"/>
                </a:lnTo>
                <a:lnTo>
                  <a:pt x="197842" y="211697"/>
                </a:lnTo>
                <a:lnTo>
                  <a:pt x="190199" y="199288"/>
                </a:lnTo>
                <a:close/>
              </a:path>
              <a:path w="311150" h="349250">
                <a:moveTo>
                  <a:pt x="155489" y="176568"/>
                </a:moveTo>
                <a:lnTo>
                  <a:pt x="113136" y="211697"/>
                </a:lnTo>
                <a:lnTo>
                  <a:pt x="101238" y="280129"/>
                </a:lnTo>
                <a:lnTo>
                  <a:pt x="100308" y="318985"/>
                </a:lnTo>
                <a:lnTo>
                  <a:pt x="124900" y="318985"/>
                </a:lnTo>
                <a:lnTo>
                  <a:pt x="125040" y="299335"/>
                </a:lnTo>
                <a:lnTo>
                  <a:pt x="127140" y="263342"/>
                </a:lnTo>
                <a:lnTo>
                  <a:pt x="133083" y="229256"/>
                </a:lnTo>
                <a:lnTo>
                  <a:pt x="144821" y="205739"/>
                </a:lnTo>
                <a:lnTo>
                  <a:pt x="151248" y="199288"/>
                </a:lnTo>
                <a:lnTo>
                  <a:pt x="190199" y="199288"/>
                </a:lnTo>
                <a:lnTo>
                  <a:pt x="183518" y="188442"/>
                </a:lnTo>
                <a:lnTo>
                  <a:pt x="177367" y="183308"/>
                </a:lnTo>
                <a:lnTo>
                  <a:pt x="170580" y="179590"/>
                </a:lnTo>
                <a:lnTo>
                  <a:pt x="163255" y="177330"/>
                </a:lnTo>
                <a:lnTo>
                  <a:pt x="155489" y="176568"/>
                </a:lnTo>
                <a:close/>
              </a:path>
              <a:path w="311150" h="349250">
                <a:moveTo>
                  <a:pt x="285109" y="24510"/>
                </a:moveTo>
                <a:lnTo>
                  <a:pt x="220310" y="24510"/>
                </a:lnTo>
                <a:lnTo>
                  <a:pt x="240418" y="26890"/>
                </a:lnTo>
                <a:lnTo>
                  <a:pt x="257740" y="33762"/>
                </a:lnTo>
                <a:lnTo>
                  <a:pt x="271581" y="44731"/>
                </a:lnTo>
                <a:lnTo>
                  <a:pt x="281245" y="59397"/>
                </a:lnTo>
                <a:lnTo>
                  <a:pt x="286648" y="85046"/>
                </a:lnTo>
                <a:lnTo>
                  <a:pt x="282029" y="113923"/>
                </a:lnTo>
                <a:lnTo>
                  <a:pt x="267804" y="144703"/>
                </a:lnTo>
                <a:lnTo>
                  <a:pt x="244389" y="176060"/>
                </a:lnTo>
                <a:lnTo>
                  <a:pt x="241938" y="178803"/>
                </a:lnTo>
                <a:lnTo>
                  <a:pt x="240846" y="182498"/>
                </a:lnTo>
                <a:lnTo>
                  <a:pt x="241430" y="186131"/>
                </a:lnTo>
                <a:lnTo>
                  <a:pt x="247797" y="236461"/>
                </a:lnTo>
                <a:lnTo>
                  <a:pt x="246872" y="274342"/>
                </a:lnTo>
                <a:lnTo>
                  <a:pt x="235537" y="301331"/>
                </a:lnTo>
                <a:lnTo>
                  <a:pt x="210671" y="318985"/>
                </a:lnTo>
                <a:lnTo>
                  <a:pt x="251038" y="318985"/>
                </a:lnTo>
                <a:lnTo>
                  <a:pt x="269631" y="285359"/>
                </a:lnTo>
                <a:lnTo>
                  <a:pt x="272735" y="238766"/>
                </a:lnTo>
                <a:lnTo>
                  <a:pt x="266525" y="187972"/>
                </a:lnTo>
                <a:lnTo>
                  <a:pt x="292010" y="151685"/>
                </a:lnTo>
                <a:lnTo>
                  <a:pt x="306972" y="115500"/>
                </a:lnTo>
                <a:lnTo>
                  <a:pt x="310985" y="80905"/>
                </a:lnTo>
                <a:lnTo>
                  <a:pt x="303622" y="49390"/>
                </a:lnTo>
                <a:lnTo>
                  <a:pt x="290147" y="28626"/>
                </a:lnTo>
                <a:lnTo>
                  <a:pt x="285109" y="24510"/>
                </a:lnTo>
                <a:close/>
              </a:path>
              <a:path w="311150" h="349250">
                <a:moveTo>
                  <a:pt x="220310" y="24510"/>
                </a:moveTo>
                <a:lnTo>
                  <a:pt x="90669" y="24510"/>
                </a:lnTo>
                <a:lnTo>
                  <a:pt x="104874" y="25532"/>
                </a:lnTo>
                <a:lnTo>
                  <a:pt x="119617" y="28560"/>
                </a:lnTo>
                <a:lnTo>
                  <a:pt x="134690" y="33538"/>
                </a:lnTo>
                <a:lnTo>
                  <a:pt x="149889" y="40411"/>
                </a:lnTo>
                <a:lnTo>
                  <a:pt x="153419" y="42214"/>
                </a:lnTo>
                <a:lnTo>
                  <a:pt x="157559" y="42214"/>
                </a:lnTo>
                <a:lnTo>
                  <a:pt x="161090" y="40411"/>
                </a:lnTo>
                <a:lnTo>
                  <a:pt x="176289" y="33538"/>
                </a:lnTo>
                <a:lnTo>
                  <a:pt x="191362" y="28560"/>
                </a:lnTo>
                <a:lnTo>
                  <a:pt x="206105" y="25532"/>
                </a:lnTo>
                <a:lnTo>
                  <a:pt x="220310" y="24510"/>
                </a:lnTo>
                <a:close/>
              </a:path>
              <a:path w="311150" h="349250">
                <a:moveTo>
                  <a:pt x="220310" y="0"/>
                </a:moveTo>
                <a:lnTo>
                  <a:pt x="204463" y="995"/>
                </a:lnTo>
                <a:lnTo>
                  <a:pt x="188347" y="3975"/>
                </a:lnTo>
                <a:lnTo>
                  <a:pt x="172008" y="8926"/>
                </a:lnTo>
                <a:lnTo>
                  <a:pt x="155489" y="15836"/>
                </a:lnTo>
                <a:lnTo>
                  <a:pt x="274491" y="15836"/>
                </a:lnTo>
                <a:lnTo>
                  <a:pt x="271139" y="13098"/>
                </a:lnTo>
                <a:lnTo>
                  <a:pt x="247544" y="3368"/>
                </a:lnTo>
                <a:lnTo>
                  <a:pt x="220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59992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9185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95007" y="10197020"/>
            <a:ext cx="360045" cy="361315"/>
          </a:xfrm>
          <a:custGeom>
            <a:avLst/>
            <a:gdLst/>
            <a:ahLst/>
            <a:cxnLst/>
            <a:rect l="l" t="t" r="r" b="b"/>
            <a:pathLst>
              <a:path w="360044" h="361315">
                <a:moveTo>
                  <a:pt x="32816" y="206730"/>
                </a:moveTo>
                <a:lnTo>
                  <a:pt x="18605" y="206730"/>
                </a:lnTo>
                <a:lnTo>
                  <a:pt x="12852" y="212496"/>
                </a:lnTo>
                <a:lnTo>
                  <a:pt x="12852" y="219595"/>
                </a:lnTo>
                <a:lnTo>
                  <a:pt x="24517" y="253932"/>
                </a:lnTo>
                <a:lnTo>
                  <a:pt x="56729" y="285800"/>
                </a:lnTo>
                <a:lnTo>
                  <a:pt x="105312" y="310153"/>
                </a:lnTo>
                <a:lnTo>
                  <a:pt x="166090" y="321945"/>
                </a:lnTo>
                <a:lnTo>
                  <a:pt x="167131" y="348157"/>
                </a:lnTo>
                <a:lnTo>
                  <a:pt x="167411" y="354774"/>
                </a:lnTo>
                <a:lnTo>
                  <a:pt x="172732" y="360235"/>
                </a:lnTo>
                <a:lnTo>
                  <a:pt x="186562" y="360781"/>
                </a:lnTo>
                <a:lnTo>
                  <a:pt x="192570" y="355257"/>
                </a:lnTo>
                <a:lnTo>
                  <a:pt x="192836" y="348157"/>
                </a:lnTo>
                <a:lnTo>
                  <a:pt x="193890" y="321945"/>
                </a:lnTo>
                <a:lnTo>
                  <a:pt x="254658" y="310153"/>
                </a:lnTo>
                <a:lnTo>
                  <a:pt x="282466" y="296214"/>
                </a:lnTo>
                <a:lnTo>
                  <a:pt x="165061" y="296214"/>
                </a:lnTo>
                <a:lnTo>
                  <a:pt x="113984" y="286175"/>
                </a:lnTo>
                <a:lnTo>
                  <a:pt x="73977" y="266906"/>
                </a:lnTo>
                <a:lnTo>
                  <a:pt x="47886" y="243136"/>
                </a:lnTo>
                <a:lnTo>
                  <a:pt x="38557" y="219595"/>
                </a:lnTo>
                <a:lnTo>
                  <a:pt x="38557" y="212496"/>
                </a:lnTo>
                <a:lnTo>
                  <a:pt x="32816" y="206730"/>
                </a:lnTo>
                <a:close/>
              </a:path>
              <a:path w="360044" h="361315">
                <a:moveTo>
                  <a:pt x="32816" y="104419"/>
                </a:moveTo>
                <a:lnTo>
                  <a:pt x="18605" y="104419"/>
                </a:lnTo>
                <a:lnTo>
                  <a:pt x="12852" y="110172"/>
                </a:lnTo>
                <a:lnTo>
                  <a:pt x="12852" y="117271"/>
                </a:lnTo>
                <a:lnTo>
                  <a:pt x="23852" y="155839"/>
                </a:lnTo>
                <a:lnTo>
                  <a:pt x="54613" y="187023"/>
                </a:lnTo>
                <a:lnTo>
                  <a:pt x="101770" y="208772"/>
                </a:lnTo>
                <a:lnTo>
                  <a:pt x="161963" y="219036"/>
                </a:lnTo>
                <a:lnTo>
                  <a:pt x="165061" y="296214"/>
                </a:lnTo>
                <a:lnTo>
                  <a:pt x="194919" y="296214"/>
                </a:lnTo>
                <a:lnTo>
                  <a:pt x="198005" y="219100"/>
                </a:lnTo>
                <a:lnTo>
                  <a:pt x="258173" y="208961"/>
                </a:lnTo>
                <a:lnTo>
                  <a:pt x="292364" y="193205"/>
                </a:lnTo>
                <a:lnTo>
                  <a:pt x="199034" y="193205"/>
                </a:lnTo>
                <a:lnTo>
                  <a:pt x="160921" y="193141"/>
                </a:lnTo>
                <a:lnTo>
                  <a:pt x="111868" y="184867"/>
                </a:lnTo>
                <a:lnTo>
                  <a:pt x="73131" y="168403"/>
                </a:lnTo>
                <a:lnTo>
                  <a:pt x="47698" y="145340"/>
                </a:lnTo>
                <a:lnTo>
                  <a:pt x="38557" y="117271"/>
                </a:lnTo>
                <a:lnTo>
                  <a:pt x="38557" y="110172"/>
                </a:lnTo>
                <a:lnTo>
                  <a:pt x="32816" y="104419"/>
                </a:lnTo>
                <a:close/>
              </a:path>
              <a:path w="360044" h="361315">
                <a:moveTo>
                  <a:pt x="341363" y="206730"/>
                </a:moveTo>
                <a:lnTo>
                  <a:pt x="327177" y="206730"/>
                </a:lnTo>
                <a:lnTo>
                  <a:pt x="321411" y="212496"/>
                </a:lnTo>
                <a:lnTo>
                  <a:pt x="321411" y="219595"/>
                </a:lnTo>
                <a:lnTo>
                  <a:pt x="312082" y="243136"/>
                </a:lnTo>
                <a:lnTo>
                  <a:pt x="285992" y="266906"/>
                </a:lnTo>
                <a:lnTo>
                  <a:pt x="245989" y="286175"/>
                </a:lnTo>
                <a:lnTo>
                  <a:pt x="194919" y="296214"/>
                </a:lnTo>
                <a:lnTo>
                  <a:pt x="282466" y="296214"/>
                </a:lnTo>
                <a:lnTo>
                  <a:pt x="303242" y="285800"/>
                </a:lnTo>
                <a:lnTo>
                  <a:pt x="335460" y="253932"/>
                </a:lnTo>
                <a:lnTo>
                  <a:pt x="347129" y="219595"/>
                </a:lnTo>
                <a:lnTo>
                  <a:pt x="347129" y="212496"/>
                </a:lnTo>
                <a:lnTo>
                  <a:pt x="341363" y="206730"/>
                </a:lnTo>
                <a:close/>
              </a:path>
              <a:path w="360044" h="361315">
                <a:moveTo>
                  <a:pt x="341363" y="104419"/>
                </a:moveTo>
                <a:lnTo>
                  <a:pt x="327177" y="104419"/>
                </a:lnTo>
                <a:lnTo>
                  <a:pt x="321411" y="110172"/>
                </a:lnTo>
                <a:lnTo>
                  <a:pt x="321411" y="117271"/>
                </a:lnTo>
                <a:lnTo>
                  <a:pt x="312262" y="145461"/>
                </a:lnTo>
                <a:lnTo>
                  <a:pt x="286816" y="168587"/>
                </a:lnTo>
                <a:lnTo>
                  <a:pt x="248073" y="185039"/>
                </a:lnTo>
                <a:lnTo>
                  <a:pt x="199034" y="193205"/>
                </a:lnTo>
                <a:lnTo>
                  <a:pt x="292364" y="193205"/>
                </a:lnTo>
                <a:lnTo>
                  <a:pt x="305338" y="187226"/>
                </a:lnTo>
                <a:lnTo>
                  <a:pt x="336117" y="155971"/>
                </a:lnTo>
                <a:lnTo>
                  <a:pt x="347129" y="117271"/>
                </a:lnTo>
                <a:lnTo>
                  <a:pt x="347129" y="110172"/>
                </a:lnTo>
                <a:lnTo>
                  <a:pt x="341363" y="104419"/>
                </a:lnTo>
                <a:close/>
              </a:path>
              <a:path w="360044" h="361315">
                <a:moveTo>
                  <a:pt x="19951" y="1016"/>
                </a:moveTo>
                <a:lnTo>
                  <a:pt x="5740" y="1016"/>
                </a:lnTo>
                <a:lnTo>
                  <a:pt x="0" y="6781"/>
                </a:lnTo>
                <a:lnTo>
                  <a:pt x="0" y="13893"/>
                </a:lnTo>
                <a:lnTo>
                  <a:pt x="11994" y="51496"/>
                </a:lnTo>
                <a:lnTo>
                  <a:pt x="45137" y="82645"/>
                </a:lnTo>
                <a:lnTo>
                  <a:pt x="95170" y="104926"/>
                </a:lnTo>
                <a:lnTo>
                  <a:pt x="157835" y="115925"/>
                </a:lnTo>
                <a:lnTo>
                  <a:pt x="160921" y="193141"/>
                </a:lnTo>
                <a:lnTo>
                  <a:pt x="199036" y="193141"/>
                </a:lnTo>
                <a:lnTo>
                  <a:pt x="202133" y="115925"/>
                </a:lnTo>
                <a:lnTo>
                  <a:pt x="264810" y="104926"/>
                </a:lnTo>
                <a:lnTo>
                  <a:pt x="298291" y="90017"/>
                </a:lnTo>
                <a:lnTo>
                  <a:pt x="156806" y="90017"/>
                </a:lnTo>
                <a:lnTo>
                  <a:pt x="105489" y="81000"/>
                </a:lnTo>
                <a:lnTo>
                  <a:pt x="63854" y="63981"/>
                </a:lnTo>
                <a:lnTo>
                  <a:pt x="35922" y="40948"/>
                </a:lnTo>
                <a:lnTo>
                  <a:pt x="25717" y="13893"/>
                </a:lnTo>
                <a:lnTo>
                  <a:pt x="25717" y="6781"/>
                </a:lnTo>
                <a:lnTo>
                  <a:pt x="19951" y="1016"/>
                </a:lnTo>
                <a:close/>
              </a:path>
              <a:path w="360044" h="361315">
                <a:moveTo>
                  <a:pt x="178942" y="0"/>
                </a:moveTo>
                <a:lnTo>
                  <a:pt x="169026" y="2423"/>
                </a:lnTo>
                <a:lnTo>
                  <a:pt x="161082" y="8261"/>
                </a:lnTo>
                <a:lnTo>
                  <a:pt x="155902" y="16652"/>
                </a:lnTo>
                <a:lnTo>
                  <a:pt x="154279" y="26733"/>
                </a:lnTo>
                <a:lnTo>
                  <a:pt x="156806" y="90017"/>
                </a:lnTo>
                <a:lnTo>
                  <a:pt x="203174" y="90017"/>
                </a:lnTo>
                <a:lnTo>
                  <a:pt x="205701" y="26733"/>
                </a:lnTo>
                <a:lnTo>
                  <a:pt x="205701" y="24676"/>
                </a:lnTo>
                <a:lnTo>
                  <a:pt x="203285" y="14755"/>
                </a:lnTo>
                <a:lnTo>
                  <a:pt x="197446" y="6804"/>
                </a:lnTo>
                <a:lnTo>
                  <a:pt x="189046" y="1619"/>
                </a:lnTo>
                <a:lnTo>
                  <a:pt x="178942" y="0"/>
                </a:lnTo>
                <a:close/>
              </a:path>
              <a:path w="360044" h="361315">
                <a:moveTo>
                  <a:pt x="354228" y="1016"/>
                </a:moveTo>
                <a:lnTo>
                  <a:pt x="340017" y="1016"/>
                </a:lnTo>
                <a:lnTo>
                  <a:pt x="334264" y="6781"/>
                </a:lnTo>
                <a:lnTo>
                  <a:pt x="334264" y="13893"/>
                </a:lnTo>
                <a:lnTo>
                  <a:pt x="324057" y="40948"/>
                </a:lnTo>
                <a:lnTo>
                  <a:pt x="296122" y="63981"/>
                </a:lnTo>
                <a:lnTo>
                  <a:pt x="254486" y="81000"/>
                </a:lnTo>
                <a:lnTo>
                  <a:pt x="203174" y="90017"/>
                </a:lnTo>
                <a:lnTo>
                  <a:pt x="298291" y="90017"/>
                </a:lnTo>
                <a:lnTo>
                  <a:pt x="314847" y="82645"/>
                </a:lnTo>
                <a:lnTo>
                  <a:pt x="347988" y="51496"/>
                </a:lnTo>
                <a:lnTo>
                  <a:pt x="359981" y="13893"/>
                </a:lnTo>
                <a:lnTo>
                  <a:pt x="359981" y="6781"/>
                </a:lnTo>
                <a:lnTo>
                  <a:pt x="354228" y="1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90001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F39F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31170" y="10162020"/>
            <a:ext cx="293370" cy="358140"/>
          </a:xfrm>
          <a:custGeom>
            <a:avLst/>
            <a:gdLst/>
            <a:ahLst/>
            <a:cxnLst/>
            <a:rect l="l" t="t" r="r" b="b"/>
            <a:pathLst>
              <a:path w="293369" h="358140">
                <a:moveTo>
                  <a:pt x="38849" y="164388"/>
                </a:moveTo>
                <a:lnTo>
                  <a:pt x="33769" y="164388"/>
                </a:lnTo>
                <a:lnTo>
                  <a:pt x="21297" y="167268"/>
                </a:lnTo>
                <a:lnTo>
                  <a:pt x="10488" y="174882"/>
                </a:lnTo>
                <a:lnTo>
                  <a:pt x="2877" y="185691"/>
                </a:lnTo>
                <a:lnTo>
                  <a:pt x="0" y="198158"/>
                </a:lnTo>
                <a:lnTo>
                  <a:pt x="2877" y="210624"/>
                </a:lnTo>
                <a:lnTo>
                  <a:pt x="10488" y="221434"/>
                </a:lnTo>
                <a:lnTo>
                  <a:pt x="21297" y="229047"/>
                </a:lnTo>
                <a:lnTo>
                  <a:pt x="33769" y="231927"/>
                </a:lnTo>
                <a:lnTo>
                  <a:pt x="38849" y="231927"/>
                </a:lnTo>
                <a:lnTo>
                  <a:pt x="42976" y="227812"/>
                </a:lnTo>
                <a:lnTo>
                  <a:pt x="42976" y="217639"/>
                </a:lnTo>
                <a:lnTo>
                  <a:pt x="38849" y="213512"/>
                </a:lnTo>
                <a:lnTo>
                  <a:pt x="26885" y="213512"/>
                </a:lnTo>
                <a:lnTo>
                  <a:pt x="18414" y="205041"/>
                </a:lnTo>
                <a:lnTo>
                  <a:pt x="18414" y="191287"/>
                </a:lnTo>
                <a:lnTo>
                  <a:pt x="26885" y="182803"/>
                </a:lnTo>
                <a:lnTo>
                  <a:pt x="38849" y="182803"/>
                </a:lnTo>
                <a:lnTo>
                  <a:pt x="42976" y="178676"/>
                </a:lnTo>
                <a:lnTo>
                  <a:pt x="42976" y="168516"/>
                </a:lnTo>
                <a:lnTo>
                  <a:pt x="38849" y="164388"/>
                </a:lnTo>
                <a:close/>
              </a:path>
              <a:path w="293369" h="358140">
                <a:moveTo>
                  <a:pt x="282883" y="331262"/>
                </a:moveTo>
                <a:lnTo>
                  <a:pt x="230709" y="331262"/>
                </a:lnTo>
                <a:lnTo>
                  <a:pt x="245733" y="332944"/>
                </a:lnTo>
                <a:lnTo>
                  <a:pt x="257912" y="339268"/>
                </a:lnTo>
                <a:lnTo>
                  <a:pt x="269176" y="352348"/>
                </a:lnTo>
                <a:lnTo>
                  <a:pt x="271538" y="355904"/>
                </a:lnTo>
                <a:lnTo>
                  <a:pt x="275424" y="357809"/>
                </a:lnTo>
                <a:lnTo>
                  <a:pt x="281736" y="357809"/>
                </a:lnTo>
                <a:lnTo>
                  <a:pt x="284098" y="357149"/>
                </a:lnTo>
                <a:lnTo>
                  <a:pt x="291833" y="351993"/>
                </a:lnTo>
                <a:lnTo>
                  <a:pt x="293369" y="344360"/>
                </a:lnTo>
                <a:lnTo>
                  <a:pt x="289598" y="338721"/>
                </a:lnTo>
                <a:lnTo>
                  <a:pt x="282883" y="331262"/>
                </a:lnTo>
                <a:close/>
              </a:path>
              <a:path w="293369" h="358140">
                <a:moveTo>
                  <a:pt x="228815" y="0"/>
                </a:moveTo>
                <a:lnTo>
                  <a:pt x="221614" y="2895"/>
                </a:lnTo>
                <a:lnTo>
                  <a:pt x="218947" y="9131"/>
                </a:lnTo>
                <a:lnTo>
                  <a:pt x="185458" y="59952"/>
                </a:lnTo>
                <a:lnTo>
                  <a:pt x="137928" y="107022"/>
                </a:lnTo>
                <a:lnTo>
                  <a:pt x="92160" y="141787"/>
                </a:lnTo>
                <a:lnTo>
                  <a:pt x="63957" y="155689"/>
                </a:lnTo>
                <a:lnTo>
                  <a:pt x="57175" y="155689"/>
                </a:lnTo>
                <a:lnTo>
                  <a:pt x="51676" y="161188"/>
                </a:lnTo>
                <a:lnTo>
                  <a:pt x="51676" y="167970"/>
                </a:lnTo>
                <a:lnTo>
                  <a:pt x="59132" y="231951"/>
                </a:lnTo>
                <a:lnTo>
                  <a:pt x="79222" y="278789"/>
                </a:lnTo>
                <a:lnTo>
                  <a:pt x="108529" y="310164"/>
                </a:lnTo>
                <a:lnTo>
                  <a:pt x="143636" y="327757"/>
                </a:lnTo>
                <a:lnTo>
                  <a:pt x="181127" y="333248"/>
                </a:lnTo>
                <a:lnTo>
                  <a:pt x="189257" y="333144"/>
                </a:lnTo>
                <a:lnTo>
                  <a:pt x="196927" y="332876"/>
                </a:lnTo>
                <a:lnTo>
                  <a:pt x="210908" y="332105"/>
                </a:lnTo>
                <a:lnTo>
                  <a:pt x="230709" y="331262"/>
                </a:lnTo>
                <a:lnTo>
                  <a:pt x="282883" y="331262"/>
                </a:lnTo>
                <a:lnTo>
                  <a:pt x="271819" y="318970"/>
                </a:lnTo>
                <a:lnTo>
                  <a:pt x="252822" y="309432"/>
                </a:lnTo>
                <a:lnTo>
                  <a:pt x="247060" y="308686"/>
                </a:lnTo>
                <a:lnTo>
                  <a:pt x="181127" y="308686"/>
                </a:lnTo>
                <a:lnTo>
                  <a:pt x="152305" y="304803"/>
                </a:lnTo>
                <a:lnTo>
                  <a:pt x="118581" y="287401"/>
                </a:lnTo>
                <a:lnTo>
                  <a:pt x="89946" y="247842"/>
                </a:lnTo>
                <a:lnTo>
                  <a:pt x="76390" y="177495"/>
                </a:lnTo>
                <a:lnTo>
                  <a:pt x="107713" y="160708"/>
                </a:lnTo>
                <a:lnTo>
                  <a:pt x="145786" y="132252"/>
                </a:lnTo>
                <a:lnTo>
                  <a:pt x="184715" y="96315"/>
                </a:lnTo>
                <a:lnTo>
                  <a:pt x="218606" y="57087"/>
                </a:lnTo>
                <a:lnTo>
                  <a:pt x="241566" y="18757"/>
                </a:lnTo>
                <a:lnTo>
                  <a:pt x="244220" y="12509"/>
                </a:lnTo>
                <a:lnTo>
                  <a:pt x="241299" y="5295"/>
                </a:lnTo>
                <a:lnTo>
                  <a:pt x="228815" y="0"/>
                </a:lnTo>
                <a:close/>
              </a:path>
              <a:path w="293369" h="358140">
                <a:moveTo>
                  <a:pt x="232162" y="306756"/>
                </a:moveTo>
                <a:lnTo>
                  <a:pt x="209397" y="307594"/>
                </a:lnTo>
                <a:lnTo>
                  <a:pt x="196024" y="308330"/>
                </a:lnTo>
                <a:lnTo>
                  <a:pt x="188755" y="308586"/>
                </a:lnTo>
                <a:lnTo>
                  <a:pt x="181127" y="308686"/>
                </a:lnTo>
                <a:lnTo>
                  <a:pt x="247060" y="308686"/>
                </a:lnTo>
                <a:lnTo>
                  <a:pt x="232162" y="3067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19997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30008" y="629996"/>
                </a:lnTo>
                <a:lnTo>
                  <a:pt x="630008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09BB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55552" y="10186963"/>
            <a:ext cx="340360" cy="366395"/>
          </a:xfrm>
          <a:custGeom>
            <a:avLst/>
            <a:gdLst/>
            <a:ahLst/>
            <a:cxnLst/>
            <a:rect l="l" t="t" r="r" b="b"/>
            <a:pathLst>
              <a:path w="340360" h="366395">
                <a:moveTo>
                  <a:pt x="216420" y="307174"/>
                </a:moveTo>
                <a:lnTo>
                  <a:pt x="123520" y="307174"/>
                </a:lnTo>
                <a:lnTo>
                  <a:pt x="117665" y="313029"/>
                </a:lnTo>
                <a:lnTo>
                  <a:pt x="117665" y="327482"/>
                </a:lnTo>
                <a:lnTo>
                  <a:pt x="123520" y="333324"/>
                </a:lnTo>
                <a:lnTo>
                  <a:pt x="216420" y="333324"/>
                </a:lnTo>
                <a:lnTo>
                  <a:pt x="222275" y="327482"/>
                </a:lnTo>
                <a:lnTo>
                  <a:pt x="222275" y="313029"/>
                </a:lnTo>
                <a:lnTo>
                  <a:pt x="216420" y="307174"/>
                </a:lnTo>
                <a:close/>
              </a:path>
              <a:path w="340360" h="366395">
                <a:moveTo>
                  <a:pt x="169976" y="0"/>
                </a:moveTo>
                <a:lnTo>
                  <a:pt x="124837" y="6081"/>
                </a:lnTo>
                <a:lnTo>
                  <a:pt x="84247" y="23237"/>
                </a:lnTo>
                <a:lnTo>
                  <a:pt x="49836" y="49836"/>
                </a:lnTo>
                <a:lnTo>
                  <a:pt x="23237" y="84247"/>
                </a:lnTo>
                <a:lnTo>
                  <a:pt x="6081" y="124837"/>
                </a:lnTo>
                <a:lnTo>
                  <a:pt x="0" y="169976"/>
                </a:lnTo>
                <a:lnTo>
                  <a:pt x="5906" y="214136"/>
                </a:lnTo>
                <a:lnTo>
                  <a:pt x="22833" y="254736"/>
                </a:lnTo>
                <a:lnTo>
                  <a:pt x="49586" y="289716"/>
                </a:lnTo>
                <a:lnTo>
                  <a:pt x="84975" y="317017"/>
                </a:lnTo>
                <a:lnTo>
                  <a:pt x="91224" y="320624"/>
                </a:lnTo>
                <a:lnTo>
                  <a:pt x="99212" y="318503"/>
                </a:lnTo>
                <a:lnTo>
                  <a:pt x="106464" y="306006"/>
                </a:lnTo>
                <a:lnTo>
                  <a:pt x="104330" y="298005"/>
                </a:lnTo>
                <a:lnTo>
                  <a:pt x="98082" y="294385"/>
                </a:lnTo>
                <a:lnTo>
                  <a:pt x="68127" y="271284"/>
                </a:lnTo>
                <a:lnTo>
                  <a:pt x="45463" y="241642"/>
                </a:lnTo>
                <a:lnTo>
                  <a:pt x="31150" y="207330"/>
                </a:lnTo>
                <a:lnTo>
                  <a:pt x="26149" y="169976"/>
                </a:lnTo>
                <a:lnTo>
                  <a:pt x="33493" y="124568"/>
                </a:lnTo>
                <a:lnTo>
                  <a:pt x="53934" y="85092"/>
                </a:lnTo>
                <a:lnTo>
                  <a:pt x="85086" y="53938"/>
                </a:lnTo>
                <a:lnTo>
                  <a:pt x="124563" y="33494"/>
                </a:lnTo>
                <a:lnTo>
                  <a:pt x="169976" y="26149"/>
                </a:lnTo>
                <a:lnTo>
                  <a:pt x="259459" y="26149"/>
                </a:lnTo>
                <a:lnTo>
                  <a:pt x="255691" y="23237"/>
                </a:lnTo>
                <a:lnTo>
                  <a:pt x="215106" y="6081"/>
                </a:lnTo>
                <a:lnTo>
                  <a:pt x="169976" y="0"/>
                </a:lnTo>
                <a:close/>
              </a:path>
              <a:path w="340360" h="366395">
                <a:moveTo>
                  <a:pt x="259459" y="26149"/>
                </a:moveTo>
                <a:lnTo>
                  <a:pt x="169976" y="26149"/>
                </a:lnTo>
                <a:lnTo>
                  <a:pt x="215384" y="33494"/>
                </a:lnTo>
                <a:lnTo>
                  <a:pt x="254856" y="53938"/>
                </a:lnTo>
                <a:lnTo>
                  <a:pt x="286006" y="85092"/>
                </a:lnTo>
                <a:lnTo>
                  <a:pt x="306447" y="124568"/>
                </a:lnTo>
                <a:lnTo>
                  <a:pt x="313791" y="169976"/>
                </a:lnTo>
                <a:lnTo>
                  <a:pt x="308792" y="207330"/>
                </a:lnTo>
                <a:lnTo>
                  <a:pt x="294465" y="241682"/>
                </a:lnTo>
                <a:lnTo>
                  <a:pt x="271818" y="271284"/>
                </a:lnTo>
                <a:lnTo>
                  <a:pt x="241858" y="294385"/>
                </a:lnTo>
                <a:lnTo>
                  <a:pt x="235623" y="298005"/>
                </a:lnTo>
                <a:lnTo>
                  <a:pt x="233489" y="306006"/>
                </a:lnTo>
                <a:lnTo>
                  <a:pt x="239534" y="316433"/>
                </a:lnTo>
                <a:lnTo>
                  <a:pt x="243928" y="318769"/>
                </a:lnTo>
                <a:lnTo>
                  <a:pt x="250634" y="318769"/>
                </a:lnTo>
                <a:lnTo>
                  <a:pt x="290354" y="289716"/>
                </a:lnTo>
                <a:lnTo>
                  <a:pt x="317111" y="254736"/>
                </a:lnTo>
                <a:lnTo>
                  <a:pt x="334035" y="214136"/>
                </a:lnTo>
                <a:lnTo>
                  <a:pt x="339940" y="169976"/>
                </a:lnTo>
                <a:lnTo>
                  <a:pt x="333858" y="124837"/>
                </a:lnTo>
                <a:lnTo>
                  <a:pt x="316701" y="84247"/>
                </a:lnTo>
                <a:lnTo>
                  <a:pt x="290101" y="49836"/>
                </a:lnTo>
                <a:lnTo>
                  <a:pt x="259459" y="26149"/>
                </a:lnTo>
                <a:close/>
              </a:path>
              <a:path w="340360" h="366395">
                <a:moveTo>
                  <a:pt x="216420" y="274408"/>
                </a:moveTo>
                <a:lnTo>
                  <a:pt x="123520" y="274408"/>
                </a:lnTo>
                <a:lnTo>
                  <a:pt x="117665" y="280263"/>
                </a:lnTo>
                <a:lnTo>
                  <a:pt x="117665" y="294703"/>
                </a:lnTo>
                <a:lnTo>
                  <a:pt x="123520" y="300558"/>
                </a:lnTo>
                <a:lnTo>
                  <a:pt x="216420" y="300558"/>
                </a:lnTo>
                <a:lnTo>
                  <a:pt x="222275" y="294703"/>
                </a:lnTo>
                <a:lnTo>
                  <a:pt x="222275" y="280263"/>
                </a:lnTo>
                <a:lnTo>
                  <a:pt x="216420" y="274408"/>
                </a:lnTo>
                <a:close/>
              </a:path>
              <a:path w="340360" h="366395">
                <a:moveTo>
                  <a:pt x="255638" y="241642"/>
                </a:moveTo>
                <a:lnTo>
                  <a:pt x="84302" y="241642"/>
                </a:lnTo>
                <a:lnTo>
                  <a:pt x="78447" y="247497"/>
                </a:lnTo>
                <a:lnTo>
                  <a:pt x="78447" y="261937"/>
                </a:lnTo>
                <a:lnTo>
                  <a:pt x="84302" y="267792"/>
                </a:lnTo>
                <a:lnTo>
                  <a:pt x="255638" y="267792"/>
                </a:lnTo>
                <a:lnTo>
                  <a:pt x="261505" y="261937"/>
                </a:lnTo>
                <a:lnTo>
                  <a:pt x="261505" y="247497"/>
                </a:lnTo>
                <a:lnTo>
                  <a:pt x="255638" y="241642"/>
                </a:lnTo>
                <a:close/>
              </a:path>
              <a:path w="340360" h="366395">
                <a:moveTo>
                  <a:pt x="169976" y="69875"/>
                </a:moveTo>
                <a:lnTo>
                  <a:pt x="129296" y="78106"/>
                </a:lnTo>
                <a:lnTo>
                  <a:pt x="96040" y="100541"/>
                </a:lnTo>
                <a:lnTo>
                  <a:pt x="73600" y="133788"/>
                </a:lnTo>
                <a:lnTo>
                  <a:pt x="65366" y="174459"/>
                </a:lnTo>
                <a:lnTo>
                  <a:pt x="66353" y="188613"/>
                </a:lnTo>
                <a:lnTo>
                  <a:pt x="80708" y="228726"/>
                </a:lnTo>
                <a:lnTo>
                  <a:pt x="92379" y="236766"/>
                </a:lnTo>
                <a:lnTo>
                  <a:pt x="104749" y="229298"/>
                </a:lnTo>
                <a:lnTo>
                  <a:pt x="106730" y="221259"/>
                </a:lnTo>
                <a:lnTo>
                  <a:pt x="102984" y="215074"/>
                </a:lnTo>
                <a:lnTo>
                  <a:pt x="98033" y="205486"/>
                </a:lnTo>
                <a:lnTo>
                  <a:pt x="94446" y="195429"/>
                </a:lnTo>
                <a:lnTo>
                  <a:pt x="92265" y="185040"/>
                </a:lnTo>
                <a:lnTo>
                  <a:pt x="91528" y="174459"/>
                </a:lnTo>
                <a:lnTo>
                  <a:pt x="97701" y="143955"/>
                </a:lnTo>
                <a:lnTo>
                  <a:pt x="114527" y="119021"/>
                </a:lnTo>
                <a:lnTo>
                  <a:pt x="139465" y="102197"/>
                </a:lnTo>
                <a:lnTo>
                  <a:pt x="169976" y="96024"/>
                </a:lnTo>
                <a:lnTo>
                  <a:pt x="237202" y="96024"/>
                </a:lnTo>
                <a:lnTo>
                  <a:pt x="210644" y="78106"/>
                </a:lnTo>
                <a:lnTo>
                  <a:pt x="169976" y="69875"/>
                </a:lnTo>
                <a:close/>
              </a:path>
              <a:path w="340360" h="366395">
                <a:moveTo>
                  <a:pt x="237202" y="96024"/>
                </a:moveTo>
                <a:lnTo>
                  <a:pt x="169976" y="96024"/>
                </a:lnTo>
                <a:lnTo>
                  <a:pt x="200481" y="102197"/>
                </a:lnTo>
                <a:lnTo>
                  <a:pt x="225415" y="119021"/>
                </a:lnTo>
                <a:lnTo>
                  <a:pt x="242239" y="143955"/>
                </a:lnTo>
                <a:lnTo>
                  <a:pt x="248411" y="174459"/>
                </a:lnTo>
                <a:lnTo>
                  <a:pt x="247671" y="185054"/>
                </a:lnTo>
                <a:lnTo>
                  <a:pt x="245475" y="195467"/>
                </a:lnTo>
                <a:lnTo>
                  <a:pt x="241864" y="205558"/>
                </a:lnTo>
                <a:lnTo>
                  <a:pt x="236880" y="215188"/>
                </a:lnTo>
                <a:lnTo>
                  <a:pt x="233121" y="221360"/>
                </a:lnTo>
                <a:lnTo>
                  <a:pt x="235102" y="229400"/>
                </a:lnTo>
                <a:lnTo>
                  <a:pt x="243382" y="234429"/>
                </a:lnTo>
                <a:lnTo>
                  <a:pt x="245732" y="235038"/>
                </a:lnTo>
                <a:lnTo>
                  <a:pt x="252475" y="235038"/>
                </a:lnTo>
                <a:lnTo>
                  <a:pt x="273588" y="188589"/>
                </a:lnTo>
                <a:lnTo>
                  <a:pt x="274573" y="174459"/>
                </a:lnTo>
                <a:lnTo>
                  <a:pt x="266338" y="133788"/>
                </a:lnTo>
                <a:lnTo>
                  <a:pt x="243897" y="100541"/>
                </a:lnTo>
                <a:lnTo>
                  <a:pt x="237202" y="96024"/>
                </a:lnTo>
                <a:close/>
              </a:path>
              <a:path w="340360" h="366395">
                <a:moveTo>
                  <a:pt x="216420" y="39230"/>
                </a:moveTo>
                <a:lnTo>
                  <a:pt x="123520" y="39230"/>
                </a:lnTo>
                <a:lnTo>
                  <a:pt x="117665" y="45072"/>
                </a:lnTo>
                <a:lnTo>
                  <a:pt x="117665" y="59524"/>
                </a:lnTo>
                <a:lnTo>
                  <a:pt x="123520" y="65379"/>
                </a:lnTo>
                <a:lnTo>
                  <a:pt x="216420" y="65379"/>
                </a:lnTo>
                <a:lnTo>
                  <a:pt x="222275" y="59524"/>
                </a:lnTo>
                <a:lnTo>
                  <a:pt x="222275" y="45072"/>
                </a:lnTo>
                <a:lnTo>
                  <a:pt x="216420" y="39230"/>
                </a:lnTo>
                <a:close/>
              </a:path>
              <a:path w="340360" h="366395">
                <a:moveTo>
                  <a:pt x="216420" y="339928"/>
                </a:moveTo>
                <a:lnTo>
                  <a:pt x="123520" y="339928"/>
                </a:lnTo>
                <a:lnTo>
                  <a:pt x="117665" y="345795"/>
                </a:lnTo>
                <a:lnTo>
                  <a:pt x="117665" y="360235"/>
                </a:lnTo>
                <a:lnTo>
                  <a:pt x="123520" y="366090"/>
                </a:lnTo>
                <a:lnTo>
                  <a:pt x="216420" y="366090"/>
                </a:lnTo>
                <a:lnTo>
                  <a:pt x="222275" y="360235"/>
                </a:lnTo>
                <a:lnTo>
                  <a:pt x="222275" y="345795"/>
                </a:lnTo>
                <a:lnTo>
                  <a:pt x="216420" y="3399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0006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38B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84998" y="10248572"/>
            <a:ext cx="360045" cy="260985"/>
          </a:xfrm>
          <a:custGeom>
            <a:avLst/>
            <a:gdLst/>
            <a:ahLst/>
            <a:cxnLst/>
            <a:rect l="l" t="t" r="r" b="b"/>
            <a:pathLst>
              <a:path w="360045" h="260984">
                <a:moveTo>
                  <a:pt x="131991" y="184518"/>
                </a:moveTo>
                <a:lnTo>
                  <a:pt x="120815" y="192481"/>
                </a:lnTo>
                <a:lnTo>
                  <a:pt x="119507" y="200240"/>
                </a:lnTo>
                <a:lnTo>
                  <a:pt x="123494" y="205816"/>
                </a:lnTo>
                <a:lnTo>
                  <a:pt x="144498" y="228881"/>
                </a:lnTo>
                <a:lnTo>
                  <a:pt x="169997" y="246130"/>
                </a:lnTo>
                <a:lnTo>
                  <a:pt x="198784" y="256938"/>
                </a:lnTo>
                <a:lnTo>
                  <a:pt x="229654" y="260680"/>
                </a:lnTo>
                <a:lnTo>
                  <a:pt x="280334" y="250421"/>
                </a:lnTo>
                <a:lnTo>
                  <a:pt x="301925" y="235851"/>
                </a:lnTo>
                <a:lnTo>
                  <a:pt x="229654" y="235851"/>
                </a:lnTo>
                <a:lnTo>
                  <a:pt x="204676" y="232821"/>
                </a:lnTo>
                <a:lnTo>
                  <a:pt x="181373" y="224067"/>
                </a:lnTo>
                <a:lnTo>
                  <a:pt x="160725" y="210096"/>
                </a:lnTo>
                <a:lnTo>
                  <a:pt x="143713" y="191414"/>
                </a:lnTo>
                <a:lnTo>
                  <a:pt x="139738" y="185839"/>
                </a:lnTo>
                <a:lnTo>
                  <a:pt x="131991" y="184518"/>
                </a:lnTo>
                <a:close/>
              </a:path>
              <a:path w="360045" h="260984">
                <a:moveTo>
                  <a:pt x="301911" y="24815"/>
                </a:moveTo>
                <a:lnTo>
                  <a:pt x="229654" y="24815"/>
                </a:lnTo>
                <a:lnTo>
                  <a:pt x="270686" y="33122"/>
                </a:lnTo>
                <a:lnTo>
                  <a:pt x="304233" y="55760"/>
                </a:lnTo>
                <a:lnTo>
                  <a:pt x="326871" y="89307"/>
                </a:lnTo>
                <a:lnTo>
                  <a:pt x="335178" y="130340"/>
                </a:lnTo>
                <a:lnTo>
                  <a:pt x="326871" y="171375"/>
                </a:lnTo>
                <a:lnTo>
                  <a:pt x="304233" y="204917"/>
                </a:lnTo>
                <a:lnTo>
                  <a:pt x="270686" y="227548"/>
                </a:lnTo>
                <a:lnTo>
                  <a:pt x="229654" y="235851"/>
                </a:lnTo>
                <a:lnTo>
                  <a:pt x="301925" y="235851"/>
                </a:lnTo>
                <a:lnTo>
                  <a:pt x="321770" y="222461"/>
                </a:lnTo>
                <a:lnTo>
                  <a:pt x="349733" y="181025"/>
                </a:lnTo>
                <a:lnTo>
                  <a:pt x="359994" y="130340"/>
                </a:lnTo>
                <a:lnTo>
                  <a:pt x="349733" y="79649"/>
                </a:lnTo>
                <a:lnTo>
                  <a:pt x="321770" y="38214"/>
                </a:lnTo>
                <a:lnTo>
                  <a:pt x="301911" y="24815"/>
                </a:lnTo>
                <a:close/>
              </a:path>
              <a:path w="360045" h="260984">
                <a:moveTo>
                  <a:pt x="187591" y="184442"/>
                </a:moveTo>
                <a:lnTo>
                  <a:pt x="179920" y="186207"/>
                </a:lnTo>
                <a:lnTo>
                  <a:pt x="172631" y="197802"/>
                </a:lnTo>
                <a:lnTo>
                  <a:pt x="174371" y="205473"/>
                </a:lnTo>
                <a:lnTo>
                  <a:pt x="216638" y="222523"/>
                </a:lnTo>
                <a:lnTo>
                  <a:pt x="229654" y="223443"/>
                </a:lnTo>
                <a:lnTo>
                  <a:pt x="265852" y="216116"/>
                </a:lnTo>
                <a:lnTo>
                  <a:pt x="291792" y="198615"/>
                </a:lnTo>
                <a:lnTo>
                  <a:pt x="229654" y="198615"/>
                </a:lnTo>
                <a:lnTo>
                  <a:pt x="220118" y="197940"/>
                </a:lnTo>
                <a:lnTo>
                  <a:pt x="210815" y="195938"/>
                </a:lnTo>
                <a:lnTo>
                  <a:pt x="201866" y="192646"/>
                </a:lnTo>
                <a:lnTo>
                  <a:pt x="193395" y="188099"/>
                </a:lnTo>
                <a:lnTo>
                  <a:pt x="187591" y="184442"/>
                </a:lnTo>
                <a:close/>
              </a:path>
              <a:path w="360045" h="260984">
                <a:moveTo>
                  <a:pt x="291785" y="62064"/>
                </a:moveTo>
                <a:lnTo>
                  <a:pt x="229654" y="62064"/>
                </a:lnTo>
                <a:lnTo>
                  <a:pt x="256202" y="67439"/>
                </a:lnTo>
                <a:lnTo>
                  <a:pt x="277907" y="82086"/>
                </a:lnTo>
                <a:lnTo>
                  <a:pt x="292554" y="103791"/>
                </a:lnTo>
                <a:lnTo>
                  <a:pt x="297929" y="130340"/>
                </a:lnTo>
                <a:lnTo>
                  <a:pt x="292554" y="156888"/>
                </a:lnTo>
                <a:lnTo>
                  <a:pt x="277907" y="178593"/>
                </a:lnTo>
                <a:lnTo>
                  <a:pt x="256202" y="193240"/>
                </a:lnTo>
                <a:lnTo>
                  <a:pt x="229654" y="198615"/>
                </a:lnTo>
                <a:lnTo>
                  <a:pt x="291792" y="198615"/>
                </a:lnTo>
                <a:lnTo>
                  <a:pt x="295451" y="196146"/>
                </a:lnTo>
                <a:lnTo>
                  <a:pt x="315427" y="166549"/>
                </a:lnTo>
                <a:lnTo>
                  <a:pt x="322757" y="130340"/>
                </a:lnTo>
                <a:lnTo>
                  <a:pt x="315427" y="94136"/>
                </a:lnTo>
                <a:lnTo>
                  <a:pt x="295451" y="64538"/>
                </a:lnTo>
                <a:lnTo>
                  <a:pt x="291785" y="62064"/>
                </a:lnTo>
                <a:close/>
              </a:path>
              <a:path w="360045" h="260984">
                <a:moveTo>
                  <a:pt x="267538" y="156197"/>
                </a:moveTo>
                <a:lnTo>
                  <a:pt x="5549" y="156197"/>
                </a:lnTo>
                <a:lnTo>
                  <a:pt x="0" y="161747"/>
                </a:lnTo>
                <a:lnTo>
                  <a:pt x="0" y="175463"/>
                </a:lnTo>
                <a:lnTo>
                  <a:pt x="5549" y="181025"/>
                </a:lnTo>
                <a:lnTo>
                  <a:pt x="267538" y="181025"/>
                </a:lnTo>
                <a:lnTo>
                  <a:pt x="273100" y="175463"/>
                </a:lnTo>
                <a:lnTo>
                  <a:pt x="273100" y="161747"/>
                </a:lnTo>
                <a:lnTo>
                  <a:pt x="267538" y="156197"/>
                </a:lnTo>
                <a:close/>
              </a:path>
              <a:path w="360045" h="260984">
                <a:moveTo>
                  <a:pt x="229654" y="89852"/>
                </a:moveTo>
                <a:lnTo>
                  <a:pt x="217576" y="92293"/>
                </a:lnTo>
                <a:lnTo>
                  <a:pt x="207710" y="98947"/>
                </a:lnTo>
                <a:lnTo>
                  <a:pt x="201055" y="108813"/>
                </a:lnTo>
                <a:lnTo>
                  <a:pt x="198615" y="120891"/>
                </a:lnTo>
                <a:lnTo>
                  <a:pt x="201055" y="132974"/>
                </a:lnTo>
                <a:lnTo>
                  <a:pt x="207710" y="142840"/>
                </a:lnTo>
                <a:lnTo>
                  <a:pt x="217576" y="149491"/>
                </a:lnTo>
                <a:lnTo>
                  <a:pt x="229654" y="151930"/>
                </a:lnTo>
                <a:lnTo>
                  <a:pt x="241736" y="149491"/>
                </a:lnTo>
                <a:lnTo>
                  <a:pt x="251602" y="142840"/>
                </a:lnTo>
                <a:lnTo>
                  <a:pt x="258254" y="132974"/>
                </a:lnTo>
                <a:lnTo>
                  <a:pt x="260692" y="120891"/>
                </a:lnTo>
                <a:lnTo>
                  <a:pt x="258254" y="108813"/>
                </a:lnTo>
                <a:lnTo>
                  <a:pt x="251602" y="98947"/>
                </a:lnTo>
                <a:lnTo>
                  <a:pt x="241736" y="92293"/>
                </a:lnTo>
                <a:lnTo>
                  <a:pt x="229654" y="89852"/>
                </a:lnTo>
                <a:close/>
              </a:path>
              <a:path w="360045" h="260984">
                <a:moveTo>
                  <a:pt x="159512" y="80467"/>
                </a:moveTo>
                <a:lnTo>
                  <a:pt x="35369" y="80467"/>
                </a:lnTo>
                <a:lnTo>
                  <a:pt x="21613" y="83252"/>
                </a:lnTo>
                <a:lnTo>
                  <a:pt x="10369" y="90843"/>
                </a:lnTo>
                <a:lnTo>
                  <a:pt x="2783" y="102091"/>
                </a:lnTo>
                <a:lnTo>
                  <a:pt x="0" y="115849"/>
                </a:lnTo>
                <a:lnTo>
                  <a:pt x="2783" y="129607"/>
                </a:lnTo>
                <a:lnTo>
                  <a:pt x="10369" y="140855"/>
                </a:lnTo>
                <a:lnTo>
                  <a:pt x="21613" y="148446"/>
                </a:lnTo>
                <a:lnTo>
                  <a:pt x="35369" y="151231"/>
                </a:lnTo>
                <a:lnTo>
                  <a:pt x="41186" y="151231"/>
                </a:lnTo>
                <a:lnTo>
                  <a:pt x="45923" y="146507"/>
                </a:lnTo>
                <a:lnTo>
                  <a:pt x="45923" y="134848"/>
                </a:lnTo>
                <a:lnTo>
                  <a:pt x="41186" y="130124"/>
                </a:lnTo>
                <a:lnTo>
                  <a:pt x="27495" y="130124"/>
                </a:lnTo>
                <a:lnTo>
                  <a:pt x="21082" y="123723"/>
                </a:lnTo>
                <a:lnTo>
                  <a:pt x="21082" y="107975"/>
                </a:lnTo>
                <a:lnTo>
                  <a:pt x="27495" y="101574"/>
                </a:lnTo>
                <a:lnTo>
                  <a:pt x="191749" y="101574"/>
                </a:lnTo>
                <a:lnTo>
                  <a:pt x="184511" y="90843"/>
                </a:lnTo>
                <a:lnTo>
                  <a:pt x="173268" y="83252"/>
                </a:lnTo>
                <a:lnTo>
                  <a:pt x="159512" y="80467"/>
                </a:lnTo>
                <a:close/>
              </a:path>
              <a:path w="360045" h="260984">
                <a:moveTo>
                  <a:pt x="149809" y="105295"/>
                </a:moveTo>
                <a:lnTo>
                  <a:pt x="75717" y="105295"/>
                </a:lnTo>
                <a:lnTo>
                  <a:pt x="66789" y="107103"/>
                </a:lnTo>
                <a:lnTo>
                  <a:pt x="59494" y="112029"/>
                </a:lnTo>
                <a:lnTo>
                  <a:pt x="54573" y="119333"/>
                </a:lnTo>
                <a:lnTo>
                  <a:pt x="52768" y="128269"/>
                </a:lnTo>
                <a:lnTo>
                  <a:pt x="54573" y="137199"/>
                </a:lnTo>
                <a:lnTo>
                  <a:pt x="59494" y="144499"/>
                </a:lnTo>
                <a:lnTo>
                  <a:pt x="66789" y="149424"/>
                </a:lnTo>
                <a:lnTo>
                  <a:pt x="75717" y="151231"/>
                </a:lnTo>
                <a:lnTo>
                  <a:pt x="159512" y="151231"/>
                </a:lnTo>
                <a:lnTo>
                  <a:pt x="173268" y="148446"/>
                </a:lnTo>
                <a:lnTo>
                  <a:pt x="184511" y="140855"/>
                </a:lnTo>
                <a:lnTo>
                  <a:pt x="191749" y="130124"/>
                </a:lnTo>
                <a:lnTo>
                  <a:pt x="74701" y="130124"/>
                </a:lnTo>
                <a:lnTo>
                  <a:pt x="73850" y="129298"/>
                </a:lnTo>
                <a:lnTo>
                  <a:pt x="73850" y="127241"/>
                </a:lnTo>
                <a:lnTo>
                  <a:pt x="74701" y="126403"/>
                </a:lnTo>
                <a:lnTo>
                  <a:pt x="149809" y="126403"/>
                </a:lnTo>
                <a:lnTo>
                  <a:pt x="154533" y="121678"/>
                </a:lnTo>
                <a:lnTo>
                  <a:pt x="154533" y="110032"/>
                </a:lnTo>
                <a:lnTo>
                  <a:pt x="149809" y="105295"/>
                </a:lnTo>
                <a:close/>
              </a:path>
              <a:path w="360045" h="260984">
                <a:moveTo>
                  <a:pt x="191749" y="101574"/>
                </a:moveTo>
                <a:lnTo>
                  <a:pt x="167386" y="101574"/>
                </a:lnTo>
                <a:lnTo>
                  <a:pt x="173799" y="107975"/>
                </a:lnTo>
                <a:lnTo>
                  <a:pt x="173799" y="123723"/>
                </a:lnTo>
                <a:lnTo>
                  <a:pt x="167386" y="130124"/>
                </a:lnTo>
                <a:lnTo>
                  <a:pt x="191749" y="130124"/>
                </a:lnTo>
                <a:lnTo>
                  <a:pt x="192098" y="129607"/>
                </a:lnTo>
                <a:lnTo>
                  <a:pt x="194881" y="115849"/>
                </a:lnTo>
                <a:lnTo>
                  <a:pt x="192098" y="102091"/>
                </a:lnTo>
                <a:lnTo>
                  <a:pt x="191749" y="101574"/>
                </a:lnTo>
                <a:close/>
              </a:path>
              <a:path w="360045" h="260984">
                <a:moveTo>
                  <a:pt x="229654" y="37236"/>
                </a:moveTo>
                <a:lnTo>
                  <a:pt x="191726" y="45369"/>
                </a:lnTo>
                <a:lnTo>
                  <a:pt x="172631" y="62864"/>
                </a:lnTo>
                <a:lnTo>
                  <a:pt x="179920" y="74472"/>
                </a:lnTo>
                <a:lnTo>
                  <a:pt x="187591" y="76238"/>
                </a:lnTo>
                <a:lnTo>
                  <a:pt x="193395" y="72567"/>
                </a:lnTo>
                <a:lnTo>
                  <a:pt x="201866" y="68028"/>
                </a:lnTo>
                <a:lnTo>
                  <a:pt x="210815" y="64739"/>
                </a:lnTo>
                <a:lnTo>
                  <a:pt x="220118" y="62739"/>
                </a:lnTo>
                <a:lnTo>
                  <a:pt x="229654" y="62064"/>
                </a:lnTo>
                <a:lnTo>
                  <a:pt x="291785" y="62064"/>
                </a:lnTo>
                <a:lnTo>
                  <a:pt x="265852" y="44565"/>
                </a:lnTo>
                <a:lnTo>
                  <a:pt x="229654" y="37236"/>
                </a:lnTo>
                <a:close/>
              </a:path>
              <a:path w="360045" h="260984">
                <a:moveTo>
                  <a:pt x="229654" y="0"/>
                </a:moveTo>
                <a:lnTo>
                  <a:pt x="169995" y="14544"/>
                </a:lnTo>
                <a:lnTo>
                  <a:pt x="123482" y="54863"/>
                </a:lnTo>
                <a:lnTo>
                  <a:pt x="119494" y="60451"/>
                </a:lnTo>
                <a:lnTo>
                  <a:pt x="120815" y="68198"/>
                </a:lnTo>
                <a:lnTo>
                  <a:pt x="131978" y="76136"/>
                </a:lnTo>
                <a:lnTo>
                  <a:pt x="139725" y="74841"/>
                </a:lnTo>
                <a:lnTo>
                  <a:pt x="143700" y="69265"/>
                </a:lnTo>
                <a:lnTo>
                  <a:pt x="160720" y="50581"/>
                </a:lnTo>
                <a:lnTo>
                  <a:pt x="181371" y="36606"/>
                </a:lnTo>
                <a:lnTo>
                  <a:pt x="204675" y="27848"/>
                </a:lnTo>
                <a:lnTo>
                  <a:pt x="229654" y="24815"/>
                </a:lnTo>
                <a:lnTo>
                  <a:pt x="301911" y="24815"/>
                </a:lnTo>
                <a:lnTo>
                  <a:pt x="280334" y="10257"/>
                </a:lnTo>
                <a:lnTo>
                  <a:pt x="2296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80002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14998" y="10217738"/>
            <a:ext cx="360045" cy="321310"/>
          </a:xfrm>
          <a:custGeom>
            <a:avLst/>
            <a:gdLst/>
            <a:ahLst/>
            <a:cxnLst/>
            <a:rect l="l" t="t" r="r" b="b"/>
            <a:pathLst>
              <a:path w="360045" h="321309">
                <a:moveTo>
                  <a:pt x="110540" y="0"/>
                </a:moveTo>
                <a:lnTo>
                  <a:pt x="102971" y="0"/>
                </a:lnTo>
                <a:lnTo>
                  <a:pt x="96050" y="1270"/>
                </a:lnTo>
                <a:lnTo>
                  <a:pt x="90004" y="5080"/>
                </a:lnTo>
                <a:lnTo>
                  <a:pt x="77472" y="16510"/>
                </a:lnTo>
                <a:lnTo>
                  <a:pt x="69680" y="34290"/>
                </a:lnTo>
                <a:lnTo>
                  <a:pt x="66757" y="55880"/>
                </a:lnTo>
                <a:lnTo>
                  <a:pt x="68834" y="82550"/>
                </a:lnTo>
                <a:lnTo>
                  <a:pt x="69608" y="87630"/>
                </a:lnTo>
                <a:lnTo>
                  <a:pt x="70662" y="92710"/>
                </a:lnTo>
                <a:lnTo>
                  <a:pt x="71843" y="99060"/>
                </a:lnTo>
                <a:lnTo>
                  <a:pt x="42953" y="109220"/>
                </a:lnTo>
                <a:lnTo>
                  <a:pt x="20219" y="123190"/>
                </a:lnTo>
                <a:lnTo>
                  <a:pt x="5337" y="140970"/>
                </a:lnTo>
                <a:lnTo>
                  <a:pt x="0" y="161290"/>
                </a:lnTo>
                <a:lnTo>
                  <a:pt x="5337" y="180340"/>
                </a:lnTo>
                <a:lnTo>
                  <a:pt x="20223" y="198120"/>
                </a:lnTo>
                <a:lnTo>
                  <a:pt x="42964" y="212090"/>
                </a:lnTo>
                <a:lnTo>
                  <a:pt x="71869" y="223520"/>
                </a:lnTo>
                <a:lnTo>
                  <a:pt x="70662" y="228600"/>
                </a:lnTo>
                <a:lnTo>
                  <a:pt x="69634" y="233680"/>
                </a:lnTo>
                <a:lnTo>
                  <a:pt x="68846" y="238760"/>
                </a:lnTo>
                <a:lnTo>
                  <a:pt x="66764" y="265430"/>
                </a:lnTo>
                <a:lnTo>
                  <a:pt x="69686" y="288290"/>
                </a:lnTo>
                <a:lnTo>
                  <a:pt x="77478" y="304800"/>
                </a:lnTo>
                <a:lnTo>
                  <a:pt x="90004" y="316230"/>
                </a:lnTo>
                <a:lnTo>
                  <a:pt x="96062" y="320040"/>
                </a:lnTo>
                <a:lnTo>
                  <a:pt x="102984" y="321310"/>
                </a:lnTo>
                <a:lnTo>
                  <a:pt x="110553" y="321310"/>
                </a:lnTo>
                <a:lnTo>
                  <a:pt x="126472" y="320040"/>
                </a:lnTo>
                <a:lnTo>
                  <a:pt x="143598" y="312420"/>
                </a:lnTo>
                <a:lnTo>
                  <a:pt x="161563" y="300990"/>
                </a:lnTo>
                <a:lnTo>
                  <a:pt x="167707" y="295910"/>
                </a:lnTo>
                <a:lnTo>
                  <a:pt x="104990" y="295910"/>
                </a:lnTo>
                <a:lnTo>
                  <a:pt x="102857" y="294640"/>
                </a:lnTo>
                <a:lnTo>
                  <a:pt x="96913" y="288290"/>
                </a:lnTo>
                <a:lnTo>
                  <a:pt x="93414" y="276860"/>
                </a:lnTo>
                <a:lnTo>
                  <a:pt x="92488" y="260350"/>
                </a:lnTo>
                <a:lnTo>
                  <a:pt x="94259" y="242570"/>
                </a:lnTo>
                <a:lnTo>
                  <a:pt x="95758" y="233680"/>
                </a:lnTo>
                <a:lnTo>
                  <a:pt x="96761" y="229870"/>
                </a:lnTo>
                <a:lnTo>
                  <a:pt x="289591" y="229870"/>
                </a:lnTo>
                <a:lnTo>
                  <a:pt x="289331" y="228600"/>
                </a:lnTo>
                <a:lnTo>
                  <a:pt x="288137" y="223520"/>
                </a:lnTo>
                <a:lnTo>
                  <a:pt x="317035" y="212090"/>
                </a:lnTo>
                <a:lnTo>
                  <a:pt x="157953" y="212090"/>
                </a:lnTo>
                <a:lnTo>
                  <a:pt x="150914" y="210820"/>
                </a:lnTo>
                <a:lnTo>
                  <a:pt x="147984" y="207010"/>
                </a:lnTo>
                <a:lnTo>
                  <a:pt x="113106" y="207010"/>
                </a:lnTo>
                <a:lnTo>
                  <a:pt x="108254" y="205740"/>
                </a:lnTo>
                <a:lnTo>
                  <a:pt x="103619" y="204470"/>
                </a:lnTo>
                <a:lnTo>
                  <a:pt x="105117" y="200660"/>
                </a:lnTo>
                <a:lnTo>
                  <a:pt x="105949" y="198120"/>
                </a:lnTo>
                <a:lnTo>
                  <a:pt x="78676" y="198120"/>
                </a:lnTo>
                <a:lnTo>
                  <a:pt x="56072" y="190500"/>
                </a:lnTo>
                <a:lnTo>
                  <a:pt x="39455" y="180340"/>
                </a:lnTo>
                <a:lnTo>
                  <a:pt x="29206" y="170180"/>
                </a:lnTo>
                <a:lnTo>
                  <a:pt x="25704" y="161290"/>
                </a:lnTo>
                <a:lnTo>
                  <a:pt x="29206" y="151130"/>
                </a:lnTo>
                <a:lnTo>
                  <a:pt x="39455" y="140970"/>
                </a:lnTo>
                <a:lnTo>
                  <a:pt x="56072" y="132080"/>
                </a:lnTo>
                <a:lnTo>
                  <a:pt x="78676" y="123190"/>
                </a:lnTo>
                <a:lnTo>
                  <a:pt x="105949" y="123190"/>
                </a:lnTo>
                <a:lnTo>
                  <a:pt x="105117" y="120650"/>
                </a:lnTo>
                <a:lnTo>
                  <a:pt x="103606" y="116840"/>
                </a:lnTo>
                <a:lnTo>
                  <a:pt x="108254" y="115570"/>
                </a:lnTo>
                <a:lnTo>
                  <a:pt x="113106" y="114300"/>
                </a:lnTo>
                <a:lnTo>
                  <a:pt x="148514" y="114300"/>
                </a:lnTo>
                <a:lnTo>
                  <a:pt x="150850" y="110490"/>
                </a:lnTo>
                <a:lnTo>
                  <a:pt x="157901" y="110490"/>
                </a:lnTo>
                <a:lnTo>
                  <a:pt x="165100" y="109220"/>
                </a:lnTo>
                <a:lnTo>
                  <a:pt x="316944" y="109220"/>
                </a:lnTo>
                <a:lnTo>
                  <a:pt x="287997" y="97790"/>
                </a:lnTo>
                <a:lnTo>
                  <a:pt x="288800" y="92710"/>
                </a:lnTo>
                <a:lnTo>
                  <a:pt x="96735" y="92710"/>
                </a:lnTo>
                <a:lnTo>
                  <a:pt x="95758" y="87630"/>
                </a:lnTo>
                <a:lnTo>
                  <a:pt x="94894" y="83820"/>
                </a:lnTo>
                <a:lnTo>
                  <a:pt x="94234" y="78740"/>
                </a:lnTo>
                <a:lnTo>
                  <a:pt x="92470" y="60960"/>
                </a:lnTo>
                <a:lnTo>
                  <a:pt x="93402" y="45720"/>
                </a:lnTo>
                <a:lnTo>
                  <a:pt x="96905" y="34290"/>
                </a:lnTo>
                <a:lnTo>
                  <a:pt x="102857" y="26670"/>
                </a:lnTo>
                <a:lnTo>
                  <a:pt x="104990" y="25400"/>
                </a:lnTo>
                <a:lnTo>
                  <a:pt x="167692" y="25400"/>
                </a:lnTo>
                <a:lnTo>
                  <a:pt x="161547" y="20320"/>
                </a:lnTo>
                <a:lnTo>
                  <a:pt x="143586" y="8890"/>
                </a:lnTo>
                <a:lnTo>
                  <a:pt x="126463" y="2540"/>
                </a:lnTo>
                <a:lnTo>
                  <a:pt x="110540" y="0"/>
                </a:lnTo>
                <a:close/>
              </a:path>
              <a:path w="360045" h="321309">
                <a:moveTo>
                  <a:pt x="222792" y="285750"/>
                </a:moveTo>
                <a:lnTo>
                  <a:pt x="179997" y="285750"/>
                </a:lnTo>
                <a:lnTo>
                  <a:pt x="198436" y="300990"/>
                </a:lnTo>
                <a:lnTo>
                  <a:pt x="216401" y="312420"/>
                </a:lnTo>
                <a:lnTo>
                  <a:pt x="233528" y="320040"/>
                </a:lnTo>
                <a:lnTo>
                  <a:pt x="249453" y="321310"/>
                </a:lnTo>
                <a:lnTo>
                  <a:pt x="257022" y="321310"/>
                </a:lnTo>
                <a:lnTo>
                  <a:pt x="263931" y="320040"/>
                </a:lnTo>
                <a:lnTo>
                  <a:pt x="270002" y="316230"/>
                </a:lnTo>
                <a:lnTo>
                  <a:pt x="282521" y="304800"/>
                </a:lnTo>
                <a:lnTo>
                  <a:pt x="286714" y="295910"/>
                </a:lnTo>
                <a:lnTo>
                  <a:pt x="246908" y="295910"/>
                </a:lnTo>
                <a:lnTo>
                  <a:pt x="233133" y="292100"/>
                </a:lnTo>
                <a:lnTo>
                  <a:pt x="222792" y="285750"/>
                </a:lnTo>
                <a:close/>
              </a:path>
              <a:path w="360045" h="321309">
                <a:moveTo>
                  <a:pt x="263245" y="229870"/>
                </a:moveTo>
                <a:lnTo>
                  <a:pt x="96761" y="229870"/>
                </a:lnTo>
                <a:lnTo>
                  <a:pt x="106428" y="231140"/>
                </a:lnTo>
                <a:lnTo>
                  <a:pt x="116305" y="233680"/>
                </a:lnTo>
                <a:lnTo>
                  <a:pt x="136563" y="236220"/>
                </a:lnTo>
                <a:lnTo>
                  <a:pt x="142820" y="243840"/>
                </a:lnTo>
                <a:lnTo>
                  <a:pt x="149156" y="252730"/>
                </a:lnTo>
                <a:lnTo>
                  <a:pt x="161988" y="267970"/>
                </a:lnTo>
                <a:lnTo>
                  <a:pt x="147020" y="279400"/>
                </a:lnTo>
                <a:lnTo>
                  <a:pt x="133208" y="288290"/>
                </a:lnTo>
                <a:lnTo>
                  <a:pt x="120928" y="294640"/>
                </a:lnTo>
                <a:lnTo>
                  <a:pt x="110553" y="295910"/>
                </a:lnTo>
                <a:lnTo>
                  <a:pt x="167707" y="295910"/>
                </a:lnTo>
                <a:lnTo>
                  <a:pt x="179997" y="285750"/>
                </a:lnTo>
                <a:lnTo>
                  <a:pt x="222792" y="285750"/>
                </a:lnTo>
                <a:lnTo>
                  <a:pt x="216587" y="281940"/>
                </a:lnTo>
                <a:lnTo>
                  <a:pt x="198031" y="267970"/>
                </a:lnTo>
                <a:lnTo>
                  <a:pt x="210861" y="252730"/>
                </a:lnTo>
                <a:lnTo>
                  <a:pt x="213573" y="248920"/>
                </a:lnTo>
                <a:lnTo>
                  <a:pt x="179997" y="248920"/>
                </a:lnTo>
                <a:lnTo>
                  <a:pt x="170472" y="237490"/>
                </a:lnTo>
                <a:lnTo>
                  <a:pt x="222401" y="237490"/>
                </a:lnTo>
                <a:lnTo>
                  <a:pt x="223443" y="236220"/>
                </a:lnTo>
                <a:lnTo>
                  <a:pt x="243692" y="233680"/>
                </a:lnTo>
                <a:lnTo>
                  <a:pt x="253570" y="231140"/>
                </a:lnTo>
                <a:lnTo>
                  <a:pt x="263245" y="229870"/>
                </a:lnTo>
                <a:close/>
              </a:path>
              <a:path w="360045" h="321309">
                <a:moveTo>
                  <a:pt x="289591" y="229870"/>
                </a:moveTo>
                <a:lnTo>
                  <a:pt x="263245" y="229870"/>
                </a:lnTo>
                <a:lnTo>
                  <a:pt x="264236" y="233680"/>
                </a:lnTo>
                <a:lnTo>
                  <a:pt x="265087" y="238760"/>
                </a:lnTo>
                <a:lnTo>
                  <a:pt x="265760" y="242570"/>
                </a:lnTo>
                <a:lnTo>
                  <a:pt x="267516" y="260350"/>
                </a:lnTo>
                <a:lnTo>
                  <a:pt x="266584" y="276860"/>
                </a:lnTo>
                <a:lnTo>
                  <a:pt x="263086" y="288290"/>
                </a:lnTo>
                <a:lnTo>
                  <a:pt x="257149" y="294640"/>
                </a:lnTo>
                <a:lnTo>
                  <a:pt x="246908" y="295910"/>
                </a:lnTo>
                <a:lnTo>
                  <a:pt x="286714" y="295910"/>
                </a:lnTo>
                <a:lnTo>
                  <a:pt x="290309" y="288290"/>
                </a:lnTo>
                <a:lnTo>
                  <a:pt x="293229" y="265430"/>
                </a:lnTo>
                <a:lnTo>
                  <a:pt x="291147" y="238760"/>
                </a:lnTo>
                <a:lnTo>
                  <a:pt x="290372" y="233680"/>
                </a:lnTo>
                <a:lnTo>
                  <a:pt x="289591" y="229870"/>
                </a:lnTo>
                <a:close/>
              </a:path>
              <a:path w="360045" h="321309">
                <a:moveTo>
                  <a:pt x="222401" y="237490"/>
                </a:moveTo>
                <a:lnTo>
                  <a:pt x="189509" y="237490"/>
                </a:lnTo>
                <a:lnTo>
                  <a:pt x="179997" y="248920"/>
                </a:lnTo>
                <a:lnTo>
                  <a:pt x="213573" y="248920"/>
                </a:lnTo>
                <a:lnTo>
                  <a:pt x="217190" y="243840"/>
                </a:lnTo>
                <a:lnTo>
                  <a:pt x="222401" y="237490"/>
                </a:lnTo>
                <a:close/>
              </a:path>
              <a:path w="360045" h="321309">
                <a:moveTo>
                  <a:pt x="316944" y="109220"/>
                </a:moveTo>
                <a:lnTo>
                  <a:pt x="194900" y="109220"/>
                </a:lnTo>
                <a:lnTo>
                  <a:pt x="202103" y="110490"/>
                </a:lnTo>
                <a:lnTo>
                  <a:pt x="209156" y="110490"/>
                </a:lnTo>
                <a:lnTo>
                  <a:pt x="213046" y="116840"/>
                </a:lnTo>
                <a:lnTo>
                  <a:pt x="234981" y="154940"/>
                </a:lnTo>
                <a:lnTo>
                  <a:pt x="238188" y="161290"/>
                </a:lnTo>
                <a:lnTo>
                  <a:pt x="216911" y="199390"/>
                </a:lnTo>
                <a:lnTo>
                  <a:pt x="202103" y="212090"/>
                </a:lnTo>
                <a:lnTo>
                  <a:pt x="317035" y="212090"/>
                </a:lnTo>
                <a:lnTo>
                  <a:pt x="325303" y="207010"/>
                </a:lnTo>
                <a:lnTo>
                  <a:pt x="241884" y="207010"/>
                </a:lnTo>
                <a:lnTo>
                  <a:pt x="245186" y="201930"/>
                </a:lnTo>
                <a:lnTo>
                  <a:pt x="248386" y="196850"/>
                </a:lnTo>
                <a:lnTo>
                  <a:pt x="249885" y="194310"/>
                </a:lnTo>
                <a:lnTo>
                  <a:pt x="251421" y="190500"/>
                </a:lnTo>
                <a:lnTo>
                  <a:pt x="278587" y="190500"/>
                </a:lnTo>
                <a:lnTo>
                  <a:pt x="278132" y="189230"/>
                </a:lnTo>
                <a:lnTo>
                  <a:pt x="274588" y="180340"/>
                </a:lnTo>
                <a:lnTo>
                  <a:pt x="270703" y="170180"/>
                </a:lnTo>
                <a:lnTo>
                  <a:pt x="266496" y="161290"/>
                </a:lnTo>
                <a:lnTo>
                  <a:pt x="270606" y="151130"/>
                </a:lnTo>
                <a:lnTo>
                  <a:pt x="274426" y="142240"/>
                </a:lnTo>
                <a:lnTo>
                  <a:pt x="277939" y="132080"/>
                </a:lnTo>
                <a:lnTo>
                  <a:pt x="278394" y="130810"/>
                </a:lnTo>
                <a:lnTo>
                  <a:pt x="251434" y="130810"/>
                </a:lnTo>
                <a:lnTo>
                  <a:pt x="249897" y="128270"/>
                </a:lnTo>
                <a:lnTo>
                  <a:pt x="248399" y="124460"/>
                </a:lnTo>
                <a:lnTo>
                  <a:pt x="245186" y="119380"/>
                </a:lnTo>
                <a:lnTo>
                  <a:pt x="241884" y="114300"/>
                </a:lnTo>
                <a:lnTo>
                  <a:pt x="325228" y="114300"/>
                </a:lnTo>
                <a:lnTo>
                  <a:pt x="316944" y="109220"/>
                </a:lnTo>
                <a:close/>
              </a:path>
              <a:path w="360045" h="321309">
                <a:moveTo>
                  <a:pt x="137746" y="190500"/>
                </a:moveTo>
                <a:lnTo>
                  <a:pt x="108572" y="190500"/>
                </a:lnTo>
                <a:lnTo>
                  <a:pt x="110109" y="194310"/>
                </a:lnTo>
                <a:lnTo>
                  <a:pt x="111594" y="196850"/>
                </a:lnTo>
                <a:lnTo>
                  <a:pt x="114808" y="201930"/>
                </a:lnTo>
                <a:lnTo>
                  <a:pt x="116471" y="204470"/>
                </a:lnTo>
                <a:lnTo>
                  <a:pt x="118097" y="207010"/>
                </a:lnTo>
                <a:lnTo>
                  <a:pt x="147984" y="207010"/>
                </a:lnTo>
                <a:lnTo>
                  <a:pt x="147007" y="205740"/>
                </a:lnTo>
                <a:lnTo>
                  <a:pt x="143124" y="199390"/>
                </a:lnTo>
                <a:lnTo>
                  <a:pt x="137746" y="190500"/>
                </a:lnTo>
                <a:close/>
              </a:path>
              <a:path w="360045" h="321309">
                <a:moveTo>
                  <a:pt x="278587" y="190500"/>
                </a:moveTo>
                <a:lnTo>
                  <a:pt x="251421" y="190500"/>
                </a:lnTo>
                <a:lnTo>
                  <a:pt x="253212" y="195580"/>
                </a:lnTo>
                <a:lnTo>
                  <a:pt x="254863" y="200660"/>
                </a:lnTo>
                <a:lnTo>
                  <a:pt x="256387" y="204470"/>
                </a:lnTo>
                <a:lnTo>
                  <a:pt x="251752" y="205740"/>
                </a:lnTo>
                <a:lnTo>
                  <a:pt x="246900" y="207010"/>
                </a:lnTo>
                <a:lnTo>
                  <a:pt x="325303" y="207010"/>
                </a:lnTo>
                <a:lnTo>
                  <a:pt x="339772" y="198120"/>
                </a:lnTo>
                <a:lnTo>
                  <a:pt x="281317" y="198120"/>
                </a:lnTo>
                <a:lnTo>
                  <a:pt x="278587" y="190500"/>
                </a:lnTo>
                <a:close/>
              </a:path>
              <a:path w="360045" h="321309">
                <a:moveTo>
                  <a:pt x="105949" y="123190"/>
                </a:moveTo>
                <a:lnTo>
                  <a:pt x="78676" y="123190"/>
                </a:lnTo>
                <a:lnTo>
                  <a:pt x="81854" y="132080"/>
                </a:lnTo>
                <a:lnTo>
                  <a:pt x="85390" y="142240"/>
                </a:lnTo>
                <a:lnTo>
                  <a:pt x="89261" y="151130"/>
                </a:lnTo>
                <a:lnTo>
                  <a:pt x="93446" y="161290"/>
                </a:lnTo>
                <a:lnTo>
                  <a:pt x="89261" y="170180"/>
                </a:lnTo>
                <a:lnTo>
                  <a:pt x="85390" y="180340"/>
                </a:lnTo>
                <a:lnTo>
                  <a:pt x="81854" y="189230"/>
                </a:lnTo>
                <a:lnTo>
                  <a:pt x="78676" y="198120"/>
                </a:lnTo>
                <a:lnTo>
                  <a:pt x="105949" y="198120"/>
                </a:lnTo>
                <a:lnTo>
                  <a:pt x="106781" y="195580"/>
                </a:lnTo>
                <a:lnTo>
                  <a:pt x="108572" y="190500"/>
                </a:lnTo>
                <a:lnTo>
                  <a:pt x="137746" y="190500"/>
                </a:lnTo>
                <a:lnTo>
                  <a:pt x="135458" y="186690"/>
                </a:lnTo>
                <a:lnTo>
                  <a:pt x="131830" y="180340"/>
                </a:lnTo>
                <a:lnTo>
                  <a:pt x="128350" y="173990"/>
                </a:lnTo>
                <a:lnTo>
                  <a:pt x="125012" y="167640"/>
                </a:lnTo>
                <a:lnTo>
                  <a:pt x="121805" y="161290"/>
                </a:lnTo>
                <a:lnTo>
                  <a:pt x="125012" y="154940"/>
                </a:lnTo>
                <a:lnTo>
                  <a:pt x="128350" y="147320"/>
                </a:lnTo>
                <a:lnTo>
                  <a:pt x="131830" y="140970"/>
                </a:lnTo>
                <a:lnTo>
                  <a:pt x="135458" y="134620"/>
                </a:lnTo>
                <a:lnTo>
                  <a:pt x="137738" y="130810"/>
                </a:lnTo>
                <a:lnTo>
                  <a:pt x="108572" y="130810"/>
                </a:lnTo>
                <a:lnTo>
                  <a:pt x="106781" y="125730"/>
                </a:lnTo>
                <a:lnTo>
                  <a:pt x="105949" y="123190"/>
                </a:lnTo>
                <a:close/>
              </a:path>
              <a:path w="360045" h="321309">
                <a:moveTo>
                  <a:pt x="339726" y="123190"/>
                </a:moveTo>
                <a:lnTo>
                  <a:pt x="281127" y="123190"/>
                </a:lnTo>
                <a:lnTo>
                  <a:pt x="303798" y="132080"/>
                </a:lnTo>
                <a:lnTo>
                  <a:pt x="320476" y="140970"/>
                </a:lnTo>
                <a:lnTo>
                  <a:pt x="330770" y="151130"/>
                </a:lnTo>
                <a:lnTo>
                  <a:pt x="334289" y="161290"/>
                </a:lnTo>
                <a:lnTo>
                  <a:pt x="330784" y="170180"/>
                </a:lnTo>
                <a:lnTo>
                  <a:pt x="320528" y="180340"/>
                </a:lnTo>
                <a:lnTo>
                  <a:pt x="303910" y="190500"/>
                </a:lnTo>
                <a:lnTo>
                  <a:pt x="281317" y="198120"/>
                </a:lnTo>
                <a:lnTo>
                  <a:pt x="339772" y="198120"/>
                </a:lnTo>
                <a:lnTo>
                  <a:pt x="354656" y="180340"/>
                </a:lnTo>
                <a:lnTo>
                  <a:pt x="359994" y="161290"/>
                </a:lnTo>
                <a:lnTo>
                  <a:pt x="354643" y="140970"/>
                </a:lnTo>
                <a:lnTo>
                  <a:pt x="339726" y="123190"/>
                </a:lnTo>
                <a:close/>
              </a:path>
              <a:path w="360045" h="321309">
                <a:moveTo>
                  <a:pt x="179997" y="132080"/>
                </a:moveTo>
                <a:lnTo>
                  <a:pt x="168738" y="134620"/>
                </a:lnTo>
                <a:lnTo>
                  <a:pt x="159546" y="139700"/>
                </a:lnTo>
                <a:lnTo>
                  <a:pt x="153350" y="149860"/>
                </a:lnTo>
                <a:lnTo>
                  <a:pt x="151079" y="161290"/>
                </a:lnTo>
                <a:lnTo>
                  <a:pt x="153350" y="171450"/>
                </a:lnTo>
                <a:lnTo>
                  <a:pt x="159546" y="181610"/>
                </a:lnTo>
                <a:lnTo>
                  <a:pt x="168738" y="187960"/>
                </a:lnTo>
                <a:lnTo>
                  <a:pt x="179997" y="189230"/>
                </a:lnTo>
                <a:lnTo>
                  <a:pt x="191259" y="187960"/>
                </a:lnTo>
                <a:lnTo>
                  <a:pt x="200459" y="181610"/>
                </a:lnTo>
                <a:lnTo>
                  <a:pt x="206664" y="171450"/>
                </a:lnTo>
                <a:lnTo>
                  <a:pt x="208940" y="161290"/>
                </a:lnTo>
                <a:lnTo>
                  <a:pt x="206664" y="149860"/>
                </a:lnTo>
                <a:lnTo>
                  <a:pt x="200459" y="139700"/>
                </a:lnTo>
                <a:lnTo>
                  <a:pt x="191259" y="134620"/>
                </a:lnTo>
                <a:lnTo>
                  <a:pt x="179997" y="132080"/>
                </a:lnTo>
                <a:close/>
              </a:path>
              <a:path w="360045" h="321309">
                <a:moveTo>
                  <a:pt x="148514" y="114300"/>
                </a:moveTo>
                <a:lnTo>
                  <a:pt x="118097" y="114300"/>
                </a:lnTo>
                <a:lnTo>
                  <a:pt x="116471" y="116840"/>
                </a:lnTo>
                <a:lnTo>
                  <a:pt x="114808" y="119380"/>
                </a:lnTo>
                <a:lnTo>
                  <a:pt x="113182" y="121920"/>
                </a:lnTo>
                <a:lnTo>
                  <a:pt x="111594" y="124460"/>
                </a:lnTo>
                <a:lnTo>
                  <a:pt x="110109" y="128270"/>
                </a:lnTo>
                <a:lnTo>
                  <a:pt x="108572" y="130810"/>
                </a:lnTo>
                <a:lnTo>
                  <a:pt x="137738" y="130810"/>
                </a:lnTo>
                <a:lnTo>
                  <a:pt x="143092" y="121920"/>
                </a:lnTo>
                <a:lnTo>
                  <a:pt x="146957" y="116840"/>
                </a:lnTo>
                <a:lnTo>
                  <a:pt x="148514" y="114300"/>
                </a:lnTo>
                <a:close/>
              </a:path>
              <a:path w="360045" h="321309">
                <a:moveTo>
                  <a:pt x="325228" y="114300"/>
                </a:moveTo>
                <a:lnTo>
                  <a:pt x="246926" y="114300"/>
                </a:lnTo>
                <a:lnTo>
                  <a:pt x="251790" y="115570"/>
                </a:lnTo>
                <a:lnTo>
                  <a:pt x="256438" y="116840"/>
                </a:lnTo>
                <a:lnTo>
                  <a:pt x="254965" y="120650"/>
                </a:lnTo>
                <a:lnTo>
                  <a:pt x="253276" y="125730"/>
                </a:lnTo>
                <a:lnTo>
                  <a:pt x="251434" y="130810"/>
                </a:lnTo>
                <a:lnTo>
                  <a:pt x="278394" y="130810"/>
                </a:lnTo>
                <a:lnTo>
                  <a:pt x="281127" y="123190"/>
                </a:lnTo>
                <a:lnTo>
                  <a:pt x="339726" y="123190"/>
                </a:lnTo>
                <a:lnTo>
                  <a:pt x="325228" y="114300"/>
                </a:lnTo>
                <a:close/>
              </a:path>
              <a:path w="360045" h="321309">
                <a:moveTo>
                  <a:pt x="167692" y="25400"/>
                </a:moveTo>
                <a:lnTo>
                  <a:pt x="110540" y="25400"/>
                </a:lnTo>
                <a:lnTo>
                  <a:pt x="120922" y="26670"/>
                </a:lnTo>
                <a:lnTo>
                  <a:pt x="133207" y="33020"/>
                </a:lnTo>
                <a:lnTo>
                  <a:pt x="147020" y="41910"/>
                </a:lnTo>
                <a:lnTo>
                  <a:pt x="161988" y="54610"/>
                </a:lnTo>
                <a:lnTo>
                  <a:pt x="155547" y="60960"/>
                </a:lnTo>
                <a:lnTo>
                  <a:pt x="149151" y="69850"/>
                </a:lnTo>
                <a:lnTo>
                  <a:pt x="142818" y="77470"/>
                </a:lnTo>
                <a:lnTo>
                  <a:pt x="136563" y="86360"/>
                </a:lnTo>
                <a:lnTo>
                  <a:pt x="106418" y="90170"/>
                </a:lnTo>
                <a:lnTo>
                  <a:pt x="96735" y="92710"/>
                </a:lnTo>
                <a:lnTo>
                  <a:pt x="263321" y="92710"/>
                </a:lnTo>
                <a:lnTo>
                  <a:pt x="253631" y="90170"/>
                </a:lnTo>
                <a:lnTo>
                  <a:pt x="223443" y="86360"/>
                </a:lnTo>
                <a:lnTo>
                  <a:pt x="221654" y="83820"/>
                </a:lnTo>
                <a:lnTo>
                  <a:pt x="170459" y="83820"/>
                </a:lnTo>
                <a:lnTo>
                  <a:pt x="179997" y="72390"/>
                </a:lnTo>
                <a:lnTo>
                  <a:pt x="212955" y="72390"/>
                </a:lnTo>
                <a:lnTo>
                  <a:pt x="210842" y="69850"/>
                </a:lnTo>
                <a:lnTo>
                  <a:pt x="204441" y="60960"/>
                </a:lnTo>
                <a:lnTo>
                  <a:pt x="197993" y="54610"/>
                </a:lnTo>
                <a:lnTo>
                  <a:pt x="212963" y="41910"/>
                </a:lnTo>
                <a:lnTo>
                  <a:pt x="222832" y="35560"/>
                </a:lnTo>
                <a:lnTo>
                  <a:pt x="179984" y="35560"/>
                </a:lnTo>
                <a:lnTo>
                  <a:pt x="167692" y="25400"/>
                </a:lnTo>
                <a:close/>
              </a:path>
              <a:path w="360045" h="321309">
                <a:moveTo>
                  <a:pt x="286768" y="25400"/>
                </a:moveTo>
                <a:lnTo>
                  <a:pt x="254990" y="25400"/>
                </a:lnTo>
                <a:lnTo>
                  <a:pt x="257136" y="26670"/>
                </a:lnTo>
                <a:lnTo>
                  <a:pt x="263664" y="35560"/>
                </a:lnTo>
                <a:lnTo>
                  <a:pt x="267125" y="48260"/>
                </a:lnTo>
                <a:lnTo>
                  <a:pt x="267138" y="68580"/>
                </a:lnTo>
                <a:lnTo>
                  <a:pt x="263321" y="92710"/>
                </a:lnTo>
                <a:lnTo>
                  <a:pt x="288800" y="92710"/>
                </a:lnTo>
                <a:lnTo>
                  <a:pt x="292813" y="67310"/>
                </a:lnTo>
                <a:lnTo>
                  <a:pt x="291949" y="40640"/>
                </a:lnTo>
                <a:lnTo>
                  <a:pt x="286768" y="25400"/>
                </a:lnTo>
                <a:close/>
              </a:path>
              <a:path w="360045" h="321309">
                <a:moveTo>
                  <a:pt x="212955" y="72390"/>
                </a:moveTo>
                <a:lnTo>
                  <a:pt x="179997" y="72390"/>
                </a:lnTo>
                <a:lnTo>
                  <a:pt x="189509" y="83820"/>
                </a:lnTo>
                <a:lnTo>
                  <a:pt x="221654" y="83820"/>
                </a:lnTo>
                <a:lnTo>
                  <a:pt x="217181" y="77470"/>
                </a:lnTo>
                <a:lnTo>
                  <a:pt x="212955" y="72390"/>
                </a:lnTo>
                <a:close/>
              </a:path>
              <a:path w="360045" h="321309">
                <a:moveTo>
                  <a:pt x="257022" y="0"/>
                </a:moveTo>
                <a:lnTo>
                  <a:pt x="249453" y="0"/>
                </a:lnTo>
                <a:lnTo>
                  <a:pt x="233528" y="2540"/>
                </a:lnTo>
                <a:lnTo>
                  <a:pt x="216400" y="8890"/>
                </a:lnTo>
                <a:lnTo>
                  <a:pt x="198430" y="20320"/>
                </a:lnTo>
                <a:lnTo>
                  <a:pt x="179984" y="35560"/>
                </a:lnTo>
                <a:lnTo>
                  <a:pt x="222832" y="35560"/>
                </a:lnTo>
                <a:lnTo>
                  <a:pt x="226780" y="33020"/>
                </a:lnTo>
                <a:lnTo>
                  <a:pt x="239069" y="26670"/>
                </a:lnTo>
                <a:lnTo>
                  <a:pt x="249453" y="25400"/>
                </a:lnTo>
                <a:lnTo>
                  <a:pt x="286768" y="25400"/>
                </a:lnTo>
                <a:lnTo>
                  <a:pt x="284609" y="19050"/>
                </a:lnTo>
                <a:lnTo>
                  <a:pt x="270002" y="5080"/>
                </a:lnTo>
                <a:lnTo>
                  <a:pt x="263931" y="1270"/>
                </a:lnTo>
                <a:lnTo>
                  <a:pt x="2570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09998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AFC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43334" y="10229414"/>
            <a:ext cx="363855" cy="286385"/>
          </a:xfrm>
          <a:custGeom>
            <a:avLst/>
            <a:gdLst/>
            <a:ahLst/>
            <a:cxnLst/>
            <a:rect l="l" t="t" r="r" b="b"/>
            <a:pathLst>
              <a:path w="363854" h="286384">
                <a:moveTo>
                  <a:pt x="108204" y="12"/>
                </a:moveTo>
                <a:lnTo>
                  <a:pt x="102120" y="2476"/>
                </a:lnTo>
                <a:lnTo>
                  <a:pt x="99707" y="4864"/>
                </a:lnTo>
                <a:lnTo>
                  <a:pt x="0" y="241693"/>
                </a:lnTo>
                <a:lnTo>
                  <a:pt x="2946" y="248932"/>
                </a:lnTo>
                <a:lnTo>
                  <a:pt x="50826" y="266725"/>
                </a:lnTo>
                <a:lnTo>
                  <a:pt x="93537" y="277585"/>
                </a:lnTo>
                <a:lnTo>
                  <a:pt x="137202" y="284123"/>
                </a:lnTo>
                <a:lnTo>
                  <a:pt x="181673" y="286308"/>
                </a:lnTo>
                <a:lnTo>
                  <a:pt x="226137" y="284123"/>
                </a:lnTo>
                <a:lnTo>
                  <a:pt x="269798" y="277585"/>
                </a:lnTo>
                <a:lnTo>
                  <a:pt x="312507" y="266725"/>
                </a:lnTo>
                <a:lnTo>
                  <a:pt x="326528" y="261620"/>
                </a:lnTo>
                <a:lnTo>
                  <a:pt x="181673" y="261620"/>
                </a:lnTo>
                <a:lnTo>
                  <a:pt x="142733" y="259849"/>
                </a:lnTo>
                <a:lnTo>
                  <a:pt x="104436" y="254550"/>
                </a:lnTo>
                <a:lnTo>
                  <a:pt x="66900" y="245744"/>
                </a:lnTo>
                <a:lnTo>
                  <a:pt x="30238" y="233451"/>
                </a:lnTo>
                <a:lnTo>
                  <a:pt x="116547" y="28473"/>
                </a:lnTo>
                <a:lnTo>
                  <a:pt x="273580" y="28473"/>
                </a:lnTo>
                <a:lnTo>
                  <a:pt x="267797" y="14735"/>
                </a:lnTo>
                <a:lnTo>
                  <a:pt x="181663" y="14735"/>
                </a:lnTo>
                <a:lnTo>
                  <a:pt x="147520" y="11375"/>
                </a:lnTo>
                <a:lnTo>
                  <a:pt x="114617" y="1295"/>
                </a:lnTo>
                <a:lnTo>
                  <a:pt x="111582" y="38"/>
                </a:lnTo>
                <a:lnTo>
                  <a:pt x="108204" y="12"/>
                </a:lnTo>
                <a:close/>
              </a:path>
              <a:path w="363854" h="286384">
                <a:moveTo>
                  <a:pt x="273580" y="28473"/>
                </a:moveTo>
                <a:lnTo>
                  <a:pt x="246786" y="28473"/>
                </a:lnTo>
                <a:lnTo>
                  <a:pt x="333095" y="233451"/>
                </a:lnTo>
                <a:lnTo>
                  <a:pt x="296428" y="245744"/>
                </a:lnTo>
                <a:lnTo>
                  <a:pt x="258894" y="254550"/>
                </a:lnTo>
                <a:lnTo>
                  <a:pt x="220604" y="259849"/>
                </a:lnTo>
                <a:lnTo>
                  <a:pt x="181673" y="261620"/>
                </a:lnTo>
                <a:lnTo>
                  <a:pt x="326528" y="261620"/>
                </a:lnTo>
                <a:lnTo>
                  <a:pt x="354114" y="251574"/>
                </a:lnTo>
                <a:lnTo>
                  <a:pt x="360387" y="248932"/>
                </a:lnTo>
                <a:lnTo>
                  <a:pt x="363347" y="241693"/>
                </a:lnTo>
                <a:lnTo>
                  <a:pt x="273580" y="28473"/>
                </a:lnTo>
                <a:close/>
              </a:path>
              <a:path w="363854" h="286384">
                <a:moveTo>
                  <a:pt x="149352" y="213652"/>
                </a:moveTo>
                <a:lnTo>
                  <a:pt x="133896" y="213652"/>
                </a:lnTo>
                <a:lnTo>
                  <a:pt x="127635" y="219925"/>
                </a:lnTo>
                <a:lnTo>
                  <a:pt x="127685" y="235419"/>
                </a:lnTo>
                <a:lnTo>
                  <a:pt x="133896" y="241642"/>
                </a:lnTo>
                <a:lnTo>
                  <a:pt x="149352" y="241642"/>
                </a:lnTo>
                <a:lnTo>
                  <a:pt x="155562" y="235419"/>
                </a:lnTo>
                <a:lnTo>
                  <a:pt x="155613" y="219925"/>
                </a:lnTo>
                <a:lnTo>
                  <a:pt x="149352" y="213652"/>
                </a:lnTo>
                <a:close/>
              </a:path>
              <a:path w="363854" h="286384">
                <a:moveTo>
                  <a:pt x="203339" y="208000"/>
                </a:moveTo>
                <a:lnTo>
                  <a:pt x="187883" y="208000"/>
                </a:lnTo>
                <a:lnTo>
                  <a:pt x="181622" y="214261"/>
                </a:lnTo>
                <a:lnTo>
                  <a:pt x="181622" y="229717"/>
                </a:lnTo>
                <a:lnTo>
                  <a:pt x="187883" y="235978"/>
                </a:lnTo>
                <a:lnTo>
                  <a:pt x="203339" y="235978"/>
                </a:lnTo>
                <a:lnTo>
                  <a:pt x="209600" y="229717"/>
                </a:lnTo>
                <a:lnTo>
                  <a:pt x="209600" y="214261"/>
                </a:lnTo>
                <a:lnTo>
                  <a:pt x="203339" y="208000"/>
                </a:lnTo>
                <a:close/>
              </a:path>
              <a:path w="363854" h="286384">
                <a:moveTo>
                  <a:pt x="104101" y="193598"/>
                </a:moveTo>
                <a:lnTo>
                  <a:pt x="88646" y="193598"/>
                </a:lnTo>
                <a:lnTo>
                  <a:pt x="82384" y="199872"/>
                </a:lnTo>
                <a:lnTo>
                  <a:pt x="82384" y="215315"/>
                </a:lnTo>
                <a:lnTo>
                  <a:pt x="88646" y="221589"/>
                </a:lnTo>
                <a:lnTo>
                  <a:pt x="104101" y="221589"/>
                </a:lnTo>
                <a:lnTo>
                  <a:pt x="110363" y="215315"/>
                </a:lnTo>
                <a:lnTo>
                  <a:pt x="110363" y="199872"/>
                </a:lnTo>
                <a:lnTo>
                  <a:pt x="104101" y="193598"/>
                </a:lnTo>
                <a:close/>
              </a:path>
              <a:path w="363854" h="286384">
                <a:moveTo>
                  <a:pt x="283438" y="189484"/>
                </a:moveTo>
                <a:lnTo>
                  <a:pt x="267995" y="189484"/>
                </a:lnTo>
                <a:lnTo>
                  <a:pt x="261721" y="195745"/>
                </a:lnTo>
                <a:lnTo>
                  <a:pt x="261721" y="211201"/>
                </a:lnTo>
                <a:lnTo>
                  <a:pt x="267995" y="217462"/>
                </a:lnTo>
                <a:lnTo>
                  <a:pt x="283438" y="217462"/>
                </a:lnTo>
                <a:lnTo>
                  <a:pt x="289712" y="211201"/>
                </a:lnTo>
                <a:lnTo>
                  <a:pt x="289712" y="195745"/>
                </a:lnTo>
                <a:lnTo>
                  <a:pt x="283438" y="189484"/>
                </a:lnTo>
                <a:close/>
              </a:path>
              <a:path w="363854" h="286384">
                <a:moveTo>
                  <a:pt x="237782" y="179209"/>
                </a:moveTo>
                <a:lnTo>
                  <a:pt x="222338" y="179209"/>
                </a:lnTo>
                <a:lnTo>
                  <a:pt x="216065" y="185470"/>
                </a:lnTo>
                <a:lnTo>
                  <a:pt x="216166" y="201015"/>
                </a:lnTo>
                <a:lnTo>
                  <a:pt x="222338" y="207187"/>
                </a:lnTo>
                <a:lnTo>
                  <a:pt x="237782" y="207187"/>
                </a:lnTo>
                <a:lnTo>
                  <a:pt x="243954" y="201015"/>
                </a:lnTo>
                <a:lnTo>
                  <a:pt x="244055" y="185470"/>
                </a:lnTo>
                <a:lnTo>
                  <a:pt x="237782" y="179209"/>
                </a:lnTo>
                <a:close/>
              </a:path>
              <a:path w="363854" h="286384">
                <a:moveTo>
                  <a:pt x="164782" y="173037"/>
                </a:moveTo>
                <a:lnTo>
                  <a:pt x="149326" y="173037"/>
                </a:lnTo>
                <a:lnTo>
                  <a:pt x="143141" y="179209"/>
                </a:lnTo>
                <a:lnTo>
                  <a:pt x="143052" y="194754"/>
                </a:lnTo>
                <a:lnTo>
                  <a:pt x="149326" y="201015"/>
                </a:lnTo>
                <a:lnTo>
                  <a:pt x="164782" y="201015"/>
                </a:lnTo>
                <a:lnTo>
                  <a:pt x="171043" y="194754"/>
                </a:lnTo>
                <a:lnTo>
                  <a:pt x="170954" y="179209"/>
                </a:lnTo>
                <a:lnTo>
                  <a:pt x="164782" y="173037"/>
                </a:lnTo>
                <a:close/>
              </a:path>
              <a:path w="363854" h="286384">
                <a:moveTo>
                  <a:pt x="95338" y="146812"/>
                </a:moveTo>
                <a:lnTo>
                  <a:pt x="79895" y="146812"/>
                </a:lnTo>
                <a:lnTo>
                  <a:pt x="73621" y="153073"/>
                </a:lnTo>
                <a:lnTo>
                  <a:pt x="73621" y="168529"/>
                </a:lnTo>
                <a:lnTo>
                  <a:pt x="79895" y="174790"/>
                </a:lnTo>
                <a:lnTo>
                  <a:pt x="95338" y="174790"/>
                </a:lnTo>
                <a:lnTo>
                  <a:pt x="101612" y="168529"/>
                </a:lnTo>
                <a:lnTo>
                  <a:pt x="101612" y="153073"/>
                </a:lnTo>
                <a:lnTo>
                  <a:pt x="95338" y="146812"/>
                </a:lnTo>
                <a:close/>
              </a:path>
              <a:path w="363854" h="286384">
                <a:moveTo>
                  <a:pt x="208470" y="142176"/>
                </a:moveTo>
                <a:lnTo>
                  <a:pt x="193027" y="142176"/>
                </a:lnTo>
                <a:lnTo>
                  <a:pt x="186753" y="148450"/>
                </a:lnTo>
                <a:lnTo>
                  <a:pt x="186753" y="163893"/>
                </a:lnTo>
                <a:lnTo>
                  <a:pt x="193027" y="170167"/>
                </a:lnTo>
                <a:lnTo>
                  <a:pt x="208470" y="170167"/>
                </a:lnTo>
                <a:lnTo>
                  <a:pt x="214744" y="163893"/>
                </a:lnTo>
                <a:lnTo>
                  <a:pt x="214744" y="148450"/>
                </a:lnTo>
                <a:lnTo>
                  <a:pt x="208470" y="142176"/>
                </a:lnTo>
                <a:close/>
              </a:path>
              <a:path w="363854" h="286384">
                <a:moveTo>
                  <a:pt x="140868" y="131381"/>
                </a:moveTo>
                <a:lnTo>
                  <a:pt x="125412" y="131381"/>
                </a:lnTo>
                <a:lnTo>
                  <a:pt x="119151" y="137655"/>
                </a:lnTo>
                <a:lnTo>
                  <a:pt x="119151" y="153098"/>
                </a:lnTo>
                <a:lnTo>
                  <a:pt x="125412" y="159372"/>
                </a:lnTo>
                <a:lnTo>
                  <a:pt x="140868" y="159372"/>
                </a:lnTo>
                <a:lnTo>
                  <a:pt x="147129" y="153098"/>
                </a:lnTo>
                <a:lnTo>
                  <a:pt x="147129" y="137655"/>
                </a:lnTo>
                <a:lnTo>
                  <a:pt x="140868" y="131381"/>
                </a:lnTo>
                <a:close/>
              </a:path>
              <a:path w="363854" h="286384">
                <a:moveTo>
                  <a:pt x="268135" y="127774"/>
                </a:moveTo>
                <a:lnTo>
                  <a:pt x="252691" y="127774"/>
                </a:lnTo>
                <a:lnTo>
                  <a:pt x="246418" y="134035"/>
                </a:lnTo>
                <a:lnTo>
                  <a:pt x="246418" y="149491"/>
                </a:lnTo>
                <a:lnTo>
                  <a:pt x="252691" y="155765"/>
                </a:lnTo>
                <a:lnTo>
                  <a:pt x="268135" y="155765"/>
                </a:lnTo>
                <a:lnTo>
                  <a:pt x="274408" y="149491"/>
                </a:lnTo>
                <a:lnTo>
                  <a:pt x="274408" y="134035"/>
                </a:lnTo>
                <a:lnTo>
                  <a:pt x="268135" y="127774"/>
                </a:lnTo>
                <a:close/>
              </a:path>
              <a:path w="363854" h="286384">
                <a:moveTo>
                  <a:pt x="232651" y="100533"/>
                </a:moveTo>
                <a:lnTo>
                  <a:pt x="217208" y="100533"/>
                </a:lnTo>
                <a:lnTo>
                  <a:pt x="210934" y="106794"/>
                </a:lnTo>
                <a:lnTo>
                  <a:pt x="210934" y="122250"/>
                </a:lnTo>
                <a:lnTo>
                  <a:pt x="217208" y="128511"/>
                </a:lnTo>
                <a:lnTo>
                  <a:pt x="232651" y="128511"/>
                </a:lnTo>
                <a:lnTo>
                  <a:pt x="238925" y="122250"/>
                </a:lnTo>
                <a:lnTo>
                  <a:pt x="238925" y="106794"/>
                </a:lnTo>
                <a:lnTo>
                  <a:pt x="232651" y="100533"/>
                </a:lnTo>
                <a:close/>
              </a:path>
              <a:path w="363854" h="286384">
                <a:moveTo>
                  <a:pt x="183286" y="93853"/>
                </a:moveTo>
                <a:lnTo>
                  <a:pt x="167830" y="93853"/>
                </a:lnTo>
                <a:lnTo>
                  <a:pt x="161569" y="100114"/>
                </a:lnTo>
                <a:lnTo>
                  <a:pt x="161569" y="115570"/>
                </a:lnTo>
                <a:lnTo>
                  <a:pt x="167830" y="121831"/>
                </a:lnTo>
                <a:lnTo>
                  <a:pt x="183286" y="121831"/>
                </a:lnTo>
                <a:lnTo>
                  <a:pt x="189560" y="115570"/>
                </a:lnTo>
                <a:lnTo>
                  <a:pt x="189560" y="100114"/>
                </a:lnTo>
                <a:lnTo>
                  <a:pt x="183286" y="93853"/>
                </a:lnTo>
                <a:close/>
              </a:path>
              <a:path w="363854" h="286384">
                <a:moveTo>
                  <a:pt x="121069" y="86639"/>
                </a:moveTo>
                <a:lnTo>
                  <a:pt x="105613" y="86639"/>
                </a:lnTo>
                <a:lnTo>
                  <a:pt x="99352" y="92913"/>
                </a:lnTo>
                <a:lnTo>
                  <a:pt x="99352" y="108356"/>
                </a:lnTo>
                <a:lnTo>
                  <a:pt x="105613" y="114630"/>
                </a:lnTo>
                <a:lnTo>
                  <a:pt x="121069" y="114630"/>
                </a:lnTo>
                <a:lnTo>
                  <a:pt x="127330" y="108356"/>
                </a:lnTo>
                <a:lnTo>
                  <a:pt x="127330" y="92913"/>
                </a:lnTo>
                <a:lnTo>
                  <a:pt x="121069" y="86639"/>
                </a:lnTo>
                <a:close/>
              </a:path>
              <a:path w="363854" h="286384">
                <a:moveTo>
                  <a:pt x="164782" y="50647"/>
                </a:moveTo>
                <a:lnTo>
                  <a:pt x="149326" y="50647"/>
                </a:lnTo>
                <a:lnTo>
                  <a:pt x="143052" y="56921"/>
                </a:lnTo>
                <a:lnTo>
                  <a:pt x="143052" y="72377"/>
                </a:lnTo>
                <a:lnTo>
                  <a:pt x="149326" y="78638"/>
                </a:lnTo>
                <a:lnTo>
                  <a:pt x="164782" y="78638"/>
                </a:lnTo>
                <a:lnTo>
                  <a:pt x="171043" y="72377"/>
                </a:lnTo>
                <a:lnTo>
                  <a:pt x="171043" y="56921"/>
                </a:lnTo>
                <a:lnTo>
                  <a:pt x="164782" y="50647"/>
                </a:lnTo>
                <a:close/>
              </a:path>
              <a:path w="363854" h="286384">
                <a:moveTo>
                  <a:pt x="235216" y="44996"/>
                </a:moveTo>
                <a:lnTo>
                  <a:pt x="219773" y="44996"/>
                </a:lnTo>
                <a:lnTo>
                  <a:pt x="213499" y="51257"/>
                </a:lnTo>
                <a:lnTo>
                  <a:pt x="213499" y="66713"/>
                </a:lnTo>
                <a:lnTo>
                  <a:pt x="219773" y="72974"/>
                </a:lnTo>
                <a:lnTo>
                  <a:pt x="235216" y="72974"/>
                </a:lnTo>
                <a:lnTo>
                  <a:pt x="241490" y="66713"/>
                </a:lnTo>
                <a:lnTo>
                  <a:pt x="241490" y="51257"/>
                </a:lnTo>
                <a:lnTo>
                  <a:pt x="235216" y="44996"/>
                </a:lnTo>
                <a:close/>
              </a:path>
              <a:path w="363854" h="286384">
                <a:moveTo>
                  <a:pt x="246786" y="28473"/>
                </a:moveTo>
                <a:lnTo>
                  <a:pt x="116547" y="28473"/>
                </a:lnTo>
                <a:lnTo>
                  <a:pt x="148641" y="36703"/>
                </a:lnTo>
                <a:lnTo>
                  <a:pt x="181667" y="39446"/>
                </a:lnTo>
                <a:lnTo>
                  <a:pt x="214692" y="36703"/>
                </a:lnTo>
                <a:lnTo>
                  <a:pt x="246786" y="28473"/>
                </a:lnTo>
                <a:close/>
              </a:path>
              <a:path w="363854" h="286384">
                <a:moveTo>
                  <a:pt x="255143" y="0"/>
                </a:moveTo>
                <a:lnTo>
                  <a:pt x="251752" y="38"/>
                </a:lnTo>
                <a:lnTo>
                  <a:pt x="248729" y="1295"/>
                </a:lnTo>
                <a:lnTo>
                  <a:pt x="215812" y="11375"/>
                </a:lnTo>
                <a:lnTo>
                  <a:pt x="181663" y="14735"/>
                </a:lnTo>
                <a:lnTo>
                  <a:pt x="267797" y="14735"/>
                </a:lnTo>
                <a:lnTo>
                  <a:pt x="263626" y="4864"/>
                </a:lnTo>
                <a:lnTo>
                  <a:pt x="261226" y="2476"/>
                </a:lnTo>
                <a:lnTo>
                  <a:pt x="2551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39995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F7A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77520" y="10175693"/>
            <a:ext cx="317500" cy="360045"/>
          </a:xfrm>
          <a:custGeom>
            <a:avLst/>
            <a:gdLst/>
            <a:ahLst/>
            <a:cxnLst/>
            <a:rect l="l" t="t" r="r" b="b"/>
            <a:pathLst>
              <a:path w="317500" h="360045">
                <a:moveTo>
                  <a:pt x="127106" y="323799"/>
                </a:moveTo>
                <a:lnTo>
                  <a:pt x="59258" y="323799"/>
                </a:lnTo>
                <a:lnTo>
                  <a:pt x="65036" y="327266"/>
                </a:lnTo>
                <a:lnTo>
                  <a:pt x="71335" y="329857"/>
                </a:lnTo>
                <a:lnTo>
                  <a:pt x="78016" y="331457"/>
                </a:lnTo>
                <a:lnTo>
                  <a:pt x="83845" y="358546"/>
                </a:lnTo>
                <a:lnTo>
                  <a:pt x="87591" y="359968"/>
                </a:lnTo>
                <a:lnTo>
                  <a:pt x="94488" y="360019"/>
                </a:lnTo>
                <a:lnTo>
                  <a:pt x="101358" y="360019"/>
                </a:lnTo>
                <a:lnTo>
                  <a:pt x="105054" y="358546"/>
                </a:lnTo>
                <a:lnTo>
                  <a:pt x="111023" y="330733"/>
                </a:lnTo>
                <a:lnTo>
                  <a:pt x="117424" y="328904"/>
                </a:lnTo>
                <a:lnTo>
                  <a:pt x="123456" y="326186"/>
                </a:lnTo>
                <a:lnTo>
                  <a:pt x="127106" y="323799"/>
                </a:lnTo>
                <a:close/>
              </a:path>
              <a:path w="317500" h="360045">
                <a:moveTo>
                  <a:pt x="35496" y="188379"/>
                </a:moveTo>
                <a:lnTo>
                  <a:pt x="31902" y="190042"/>
                </a:lnTo>
                <a:lnTo>
                  <a:pt x="22123" y="200063"/>
                </a:lnTo>
                <a:lnTo>
                  <a:pt x="20612" y="203847"/>
                </a:lnTo>
                <a:lnTo>
                  <a:pt x="34975" y="227330"/>
                </a:lnTo>
                <a:lnTo>
                  <a:pt x="31534" y="233337"/>
                </a:lnTo>
                <a:lnTo>
                  <a:pt x="28879" y="239903"/>
                </a:lnTo>
                <a:lnTo>
                  <a:pt x="27292" y="246900"/>
                </a:lnTo>
                <a:lnTo>
                  <a:pt x="1485" y="252869"/>
                </a:lnTo>
                <a:lnTo>
                  <a:pt x="76" y="256654"/>
                </a:lnTo>
                <a:lnTo>
                  <a:pt x="0" y="270865"/>
                </a:lnTo>
                <a:lnTo>
                  <a:pt x="1485" y="274751"/>
                </a:lnTo>
                <a:lnTo>
                  <a:pt x="27533" y="280708"/>
                </a:lnTo>
                <a:lnTo>
                  <a:pt x="29298" y="287680"/>
                </a:lnTo>
                <a:lnTo>
                  <a:pt x="32092" y="294297"/>
                </a:lnTo>
                <a:lnTo>
                  <a:pt x="35750" y="300266"/>
                </a:lnTo>
                <a:lnTo>
                  <a:pt x="21526" y="323316"/>
                </a:lnTo>
                <a:lnTo>
                  <a:pt x="23139" y="327088"/>
                </a:lnTo>
                <a:lnTo>
                  <a:pt x="32791" y="337146"/>
                </a:lnTo>
                <a:lnTo>
                  <a:pt x="36487" y="338759"/>
                </a:lnTo>
                <a:lnTo>
                  <a:pt x="59258" y="323799"/>
                </a:lnTo>
                <a:lnTo>
                  <a:pt x="127106" y="323799"/>
                </a:lnTo>
                <a:lnTo>
                  <a:pt x="128892" y="322630"/>
                </a:lnTo>
                <a:lnTo>
                  <a:pt x="166855" y="322630"/>
                </a:lnTo>
                <a:lnTo>
                  <a:pt x="166966" y="322351"/>
                </a:lnTo>
                <a:lnTo>
                  <a:pt x="152031" y="297853"/>
                </a:lnTo>
                <a:lnTo>
                  <a:pt x="154651" y="293090"/>
                </a:lnTo>
                <a:lnTo>
                  <a:pt x="93167" y="293090"/>
                </a:lnTo>
                <a:lnTo>
                  <a:pt x="81941" y="290732"/>
                </a:lnTo>
                <a:lnTo>
                  <a:pt x="72774" y="284310"/>
                </a:lnTo>
                <a:lnTo>
                  <a:pt x="66592" y="274804"/>
                </a:lnTo>
                <a:lnTo>
                  <a:pt x="64325" y="263194"/>
                </a:lnTo>
                <a:lnTo>
                  <a:pt x="66592" y="251623"/>
                </a:lnTo>
                <a:lnTo>
                  <a:pt x="72774" y="242177"/>
                </a:lnTo>
                <a:lnTo>
                  <a:pt x="81941" y="235811"/>
                </a:lnTo>
                <a:lnTo>
                  <a:pt x="93167" y="233476"/>
                </a:lnTo>
                <a:lnTo>
                  <a:pt x="154763" y="233476"/>
                </a:lnTo>
                <a:lnTo>
                  <a:pt x="154457" y="232740"/>
                </a:lnTo>
                <a:lnTo>
                  <a:pt x="151180" y="227152"/>
                </a:lnTo>
                <a:lnTo>
                  <a:pt x="165829" y="203238"/>
                </a:lnTo>
                <a:lnTo>
                  <a:pt x="58191" y="203238"/>
                </a:lnTo>
                <a:lnTo>
                  <a:pt x="35496" y="188379"/>
                </a:lnTo>
                <a:close/>
              </a:path>
              <a:path w="317500" h="360045">
                <a:moveTo>
                  <a:pt x="166855" y="322630"/>
                </a:moveTo>
                <a:lnTo>
                  <a:pt x="128892" y="322630"/>
                </a:lnTo>
                <a:lnTo>
                  <a:pt x="152031" y="337781"/>
                </a:lnTo>
                <a:lnTo>
                  <a:pt x="155676" y="336194"/>
                </a:lnTo>
                <a:lnTo>
                  <a:pt x="160591" y="331165"/>
                </a:lnTo>
                <a:lnTo>
                  <a:pt x="165468" y="326110"/>
                </a:lnTo>
                <a:lnTo>
                  <a:pt x="166855" y="322630"/>
                </a:lnTo>
                <a:close/>
              </a:path>
              <a:path w="317500" h="360045">
                <a:moveTo>
                  <a:pt x="154763" y="233476"/>
                </a:moveTo>
                <a:lnTo>
                  <a:pt x="93167" y="233476"/>
                </a:lnTo>
                <a:lnTo>
                  <a:pt x="104368" y="235811"/>
                </a:lnTo>
                <a:lnTo>
                  <a:pt x="113534" y="242177"/>
                </a:lnTo>
                <a:lnTo>
                  <a:pt x="119724" y="251623"/>
                </a:lnTo>
                <a:lnTo>
                  <a:pt x="121996" y="263194"/>
                </a:lnTo>
                <a:lnTo>
                  <a:pt x="119724" y="274804"/>
                </a:lnTo>
                <a:lnTo>
                  <a:pt x="113534" y="284310"/>
                </a:lnTo>
                <a:lnTo>
                  <a:pt x="104368" y="290732"/>
                </a:lnTo>
                <a:lnTo>
                  <a:pt x="93167" y="293090"/>
                </a:lnTo>
                <a:lnTo>
                  <a:pt x="154651" y="293090"/>
                </a:lnTo>
                <a:lnTo>
                  <a:pt x="155105" y="292265"/>
                </a:lnTo>
                <a:lnTo>
                  <a:pt x="157505" y="286092"/>
                </a:lnTo>
                <a:lnTo>
                  <a:pt x="158978" y="279628"/>
                </a:lnTo>
                <a:lnTo>
                  <a:pt x="186105" y="273354"/>
                </a:lnTo>
                <a:lnTo>
                  <a:pt x="187534" y="269671"/>
                </a:lnTo>
                <a:lnTo>
                  <a:pt x="187604" y="255270"/>
                </a:lnTo>
                <a:lnTo>
                  <a:pt x="186105" y="251536"/>
                </a:lnTo>
                <a:lnTo>
                  <a:pt x="158623" y="245148"/>
                </a:lnTo>
                <a:lnTo>
                  <a:pt x="156946" y="238734"/>
                </a:lnTo>
                <a:lnTo>
                  <a:pt x="154763" y="233476"/>
                </a:lnTo>
                <a:close/>
              </a:path>
              <a:path w="317500" h="360045">
                <a:moveTo>
                  <a:pt x="204419" y="121462"/>
                </a:moveTo>
                <a:lnTo>
                  <a:pt x="156845" y="169151"/>
                </a:lnTo>
                <a:lnTo>
                  <a:pt x="247053" y="259664"/>
                </a:lnTo>
                <a:lnTo>
                  <a:pt x="258235" y="267133"/>
                </a:lnTo>
                <a:lnTo>
                  <a:pt x="270916" y="269671"/>
                </a:lnTo>
                <a:lnTo>
                  <a:pt x="283596" y="267247"/>
                </a:lnTo>
                <a:lnTo>
                  <a:pt x="294779" y="259829"/>
                </a:lnTo>
                <a:lnTo>
                  <a:pt x="302202" y="248630"/>
                </a:lnTo>
                <a:lnTo>
                  <a:pt x="302232" y="248475"/>
                </a:lnTo>
                <a:lnTo>
                  <a:pt x="265950" y="248475"/>
                </a:lnTo>
                <a:lnTo>
                  <a:pt x="260578" y="243103"/>
                </a:lnTo>
                <a:lnTo>
                  <a:pt x="260578" y="229920"/>
                </a:lnTo>
                <a:lnTo>
                  <a:pt x="265950" y="224548"/>
                </a:lnTo>
                <a:lnTo>
                  <a:pt x="302469" y="224548"/>
                </a:lnTo>
                <a:lnTo>
                  <a:pt x="302202" y="223174"/>
                </a:lnTo>
                <a:lnTo>
                  <a:pt x="294779" y="211975"/>
                </a:lnTo>
                <a:lnTo>
                  <a:pt x="204419" y="121462"/>
                </a:lnTo>
                <a:close/>
              </a:path>
              <a:path w="317500" h="360045">
                <a:moveTo>
                  <a:pt x="302469" y="224548"/>
                </a:moveTo>
                <a:lnTo>
                  <a:pt x="279133" y="224548"/>
                </a:lnTo>
                <a:lnTo>
                  <a:pt x="284530" y="229920"/>
                </a:lnTo>
                <a:lnTo>
                  <a:pt x="284480" y="243103"/>
                </a:lnTo>
                <a:lnTo>
                  <a:pt x="279133" y="248475"/>
                </a:lnTo>
                <a:lnTo>
                  <a:pt x="302232" y="248475"/>
                </a:lnTo>
                <a:lnTo>
                  <a:pt x="304555" y="236524"/>
                </a:lnTo>
                <a:lnTo>
                  <a:pt x="304658" y="235811"/>
                </a:lnTo>
                <a:lnTo>
                  <a:pt x="302469" y="224548"/>
                </a:lnTo>
                <a:close/>
              </a:path>
              <a:path w="317500" h="360045">
                <a:moveTo>
                  <a:pt x="100037" y="166154"/>
                </a:moveTo>
                <a:lnTo>
                  <a:pt x="86271" y="166154"/>
                </a:lnTo>
                <a:lnTo>
                  <a:pt x="82600" y="167703"/>
                </a:lnTo>
                <a:lnTo>
                  <a:pt x="76593" y="195326"/>
                </a:lnTo>
                <a:lnTo>
                  <a:pt x="70027" y="197027"/>
                </a:lnTo>
                <a:lnTo>
                  <a:pt x="63842" y="199758"/>
                </a:lnTo>
                <a:lnTo>
                  <a:pt x="58191" y="203238"/>
                </a:lnTo>
                <a:lnTo>
                  <a:pt x="165829" y="203238"/>
                </a:lnTo>
                <a:lnTo>
                  <a:pt x="166039" y="202895"/>
                </a:lnTo>
                <a:lnTo>
                  <a:pt x="127520" y="202895"/>
                </a:lnTo>
                <a:lnTo>
                  <a:pt x="122034" y="199567"/>
                </a:lnTo>
                <a:lnTo>
                  <a:pt x="116065" y="196977"/>
                </a:lnTo>
                <a:lnTo>
                  <a:pt x="109689" y="195326"/>
                </a:lnTo>
                <a:lnTo>
                  <a:pt x="103682" y="167703"/>
                </a:lnTo>
                <a:lnTo>
                  <a:pt x="100037" y="166154"/>
                </a:lnTo>
                <a:close/>
              </a:path>
              <a:path w="317500" h="360045">
                <a:moveTo>
                  <a:pt x="151130" y="187426"/>
                </a:moveTo>
                <a:lnTo>
                  <a:pt x="127520" y="202895"/>
                </a:lnTo>
                <a:lnTo>
                  <a:pt x="166039" y="202895"/>
                </a:lnTo>
                <a:lnTo>
                  <a:pt x="164528" y="199161"/>
                </a:lnTo>
                <a:lnTo>
                  <a:pt x="154825" y="189052"/>
                </a:lnTo>
                <a:lnTo>
                  <a:pt x="151130" y="187426"/>
                </a:lnTo>
                <a:close/>
              </a:path>
              <a:path w="317500" h="360045">
                <a:moveTo>
                  <a:pt x="42075" y="56591"/>
                </a:moveTo>
                <a:lnTo>
                  <a:pt x="36093" y="59880"/>
                </a:lnTo>
                <a:lnTo>
                  <a:pt x="35674" y="67729"/>
                </a:lnTo>
                <a:lnTo>
                  <a:pt x="35611" y="84466"/>
                </a:lnTo>
                <a:lnTo>
                  <a:pt x="39201" y="100850"/>
                </a:lnTo>
                <a:lnTo>
                  <a:pt x="69458" y="139958"/>
                </a:lnTo>
                <a:lnTo>
                  <a:pt x="111899" y="152488"/>
                </a:lnTo>
                <a:lnTo>
                  <a:pt x="123975" y="153080"/>
                </a:lnTo>
                <a:lnTo>
                  <a:pt x="133665" y="154905"/>
                </a:lnTo>
                <a:lnTo>
                  <a:pt x="142115" y="158096"/>
                </a:lnTo>
                <a:lnTo>
                  <a:pt x="150469" y="162788"/>
                </a:lnTo>
                <a:lnTo>
                  <a:pt x="198170" y="115087"/>
                </a:lnTo>
                <a:lnTo>
                  <a:pt x="193433" y="106818"/>
                </a:lnTo>
                <a:lnTo>
                  <a:pt x="190142" y="98628"/>
                </a:lnTo>
                <a:lnTo>
                  <a:pt x="84162" y="98628"/>
                </a:lnTo>
                <a:lnTo>
                  <a:pt x="79285" y="93713"/>
                </a:lnTo>
                <a:lnTo>
                  <a:pt x="42075" y="56591"/>
                </a:lnTo>
                <a:close/>
              </a:path>
              <a:path w="317500" h="360045">
                <a:moveTo>
                  <a:pt x="294260" y="103251"/>
                </a:moveTo>
                <a:lnTo>
                  <a:pt x="225844" y="103251"/>
                </a:lnTo>
                <a:lnTo>
                  <a:pt x="228498" y="106629"/>
                </a:lnTo>
                <a:lnTo>
                  <a:pt x="231482" y="109550"/>
                </a:lnTo>
                <a:lnTo>
                  <a:pt x="234823" y="111988"/>
                </a:lnTo>
                <a:lnTo>
                  <a:pt x="231851" y="129362"/>
                </a:lnTo>
                <a:lnTo>
                  <a:pt x="233667" y="131102"/>
                </a:lnTo>
                <a:lnTo>
                  <a:pt x="237731" y="132842"/>
                </a:lnTo>
                <a:lnTo>
                  <a:pt x="241795" y="134531"/>
                </a:lnTo>
                <a:lnTo>
                  <a:pt x="244297" y="134531"/>
                </a:lnTo>
                <a:lnTo>
                  <a:pt x="254622" y="119773"/>
                </a:lnTo>
                <a:lnTo>
                  <a:pt x="265482" y="119773"/>
                </a:lnTo>
                <a:lnTo>
                  <a:pt x="266725" y="119570"/>
                </a:lnTo>
                <a:lnTo>
                  <a:pt x="287811" y="119570"/>
                </a:lnTo>
                <a:lnTo>
                  <a:pt x="286346" y="111137"/>
                </a:lnTo>
                <a:lnTo>
                  <a:pt x="289521" y="108661"/>
                </a:lnTo>
                <a:lnTo>
                  <a:pt x="292417" y="105689"/>
                </a:lnTo>
                <a:lnTo>
                  <a:pt x="294260" y="103251"/>
                </a:lnTo>
                <a:close/>
              </a:path>
              <a:path w="317500" h="360045">
                <a:moveTo>
                  <a:pt x="287811" y="119570"/>
                </a:moveTo>
                <a:lnTo>
                  <a:pt x="266725" y="119570"/>
                </a:lnTo>
                <a:lnTo>
                  <a:pt x="276948" y="134226"/>
                </a:lnTo>
                <a:lnTo>
                  <a:pt x="279450" y="134162"/>
                </a:lnTo>
                <a:lnTo>
                  <a:pt x="283540" y="132461"/>
                </a:lnTo>
                <a:lnTo>
                  <a:pt x="287642" y="130797"/>
                </a:lnTo>
                <a:lnTo>
                  <a:pt x="289445" y="128981"/>
                </a:lnTo>
                <a:lnTo>
                  <a:pt x="287811" y="119570"/>
                </a:lnTo>
                <a:close/>
              </a:path>
              <a:path w="317500" h="360045">
                <a:moveTo>
                  <a:pt x="265482" y="119773"/>
                </a:moveTo>
                <a:lnTo>
                  <a:pt x="254622" y="119773"/>
                </a:lnTo>
                <a:lnTo>
                  <a:pt x="258635" y="120319"/>
                </a:lnTo>
                <a:lnTo>
                  <a:pt x="262686" y="120230"/>
                </a:lnTo>
                <a:lnTo>
                  <a:pt x="265482" y="119773"/>
                </a:lnTo>
                <a:close/>
              </a:path>
              <a:path w="317500" h="360045">
                <a:moveTo>
                  <a:pt x="208267" y="48387"/>
                </a:moveTo>
                <a:lnTo>
                  <a:pt x="206476" y="50190"/>
                </a:lnTo>
                <a:lnTo>
                  <a:pt x="204812" y="54267"/>
                </a:lnTo>
                <a:lnTo>
                  <a:pt x="203098" y="58369"/>
                </a:lnTo>
                <a:lnTo>
                  <a:pt x="203098" y="60921"/>
                </a:lnTo>
                <a:lnTo>
                  <a:pt x="217170" y="70929"/>
                </a:lnTo>
                <a:lnTo>
                  <a:pt x="216720" y="74396"/>
                </a:lnTo>
                <a:lnTo>
                  <a:pt x="216674" y="79502"/>
                </a:lnTo>
                <a:lnTo>
                  <a:pt x="217411" y="83832"/>
                </a:lnTo>
                <a:lnTo>
                  <a:pt x="203474" y="93713"/>
                </a:lnTo>
                <a:lnTo>
                  <a:pt x="203454" y="96329"/>
                </a:lnTo>
                <a:lnTo>
                  <a:pt x="205130" y="100393"/>
                </a:lnTo>
                <a:lnTo>
                  <a:pt x="206768" y="104508"/>
                </a:lnTo>
                <a:lnTo>
                  <a:pt x="208559" y="106324"/>
                </a:lnTo>
                <a:lnTo>
                  <a:pt x="225844" y="103251"/>
                </a:lnTo>
                <a:lnTo>
                  <a:pt x="294260" y="103251"/>
                </a:lnTo>
                <a:lnTo>
                  <a:pt x="294855" y="102463"/>
                </a:lnTo>
                <a:lnTo>
                  <a:pt x="314537" y="102463"/>
                </a:lnTo>
                <a:lnTo>
                  <a:pt x="316160" y="98540"/>
                </a:lnTo>
                <a:lnTo>
                  <a:pt x="317423" y="95554"/>
                </a:lnTo>
                <a:lnTo>
                  <a:pt x="317423" y="95136"/>
                </a:lnTo>
                <a:lnTo>
                  <a:pt x="259902" y="95136"/>
                </a:lnTo>
                <a:lnTo>
                  <a:pt x="252957" y="93713"/>
                </a:lnTo>
                <a:lnTo>
                  <a:pt x="247101" y="89802"/>
                </a:lnTo>
                <a:lnTo>
                  <a:pt x="243039" y="83667"/>
                </a:lnTo>
                <a:lnTo>
                  <a:pt x="241627" y="76450"/>
                </a:lnTo>
                <a:lnTo>
                  <a:pt x="243025" y="69491"/>
                </a:lnTo>
                <a:lnTo>
                  <a:pt x="246917" y="63565"/>
                </a:lnTo>
                <a:lnTo>
                  <a:pt x="252984" y="59448"/>
                </a:lnTo>
                <a:lnTo>
                  <a:pt x="260164" y="58045"/>
                </a:lnTo>
                <a:lnTo>
                  <a:pt x="317085" y="58045"/>
                </a:lnTo>
                <a:lnTo>
                  <a:pt x="317080" y="57594"/>
                </a:lnTo>
                <a:lnTo>
                  <a:pt x="315391" y="53530"/>
                </a:lnTo>
                <a:lnTo>
                  <a:pt x="314485" y="51282"/>
                </a:lnTo>
                <a:lnTo>
                  <a:pt x="224878" y="51282"/>
                </a:lnTo>
                <a:lnTo>
                  <a:pt x="208267" y="48387"/>
                </a:lnTo>
                <a:close/>
              </a:path>
              <a:path w="317500" h="360045">
                <a:moveTo>
                  <a:pt x="314537" y="102463"/>
                </a:moveTo>
                <a:lnTo>
                  <a:pt x="294855" y="102463"/>
                </a:lnTo>
                <a:lnTo>
                  <a:pt x="312267" y="105511"/>
                </a:lnTo>
                <a:lnTo>
                  <a:pt x="314032" y="103695"/>
                </a:lnTo>
                <a:lnTo>
                  <a:pt x="314537" y="102463"/>
                </a:lnTo>
                <a:close/>
              </a:path>
              <a:path w="317500" h="360045">
                <a:moveTo>
                  <a:pt x="109740" y="0"/>
                </a:moveTo>
                <a:lnTo>
                  <a:pt x="93141" y="8521"/>
                </a:lnTo>
                <a:lnTo>
                  <a:pt x="133654" y="49060"/>
                </a:lnTo>
                <a:lnTo>
                  <a:pt x="133629" y="57162"/>
                </a:lnTo>
                <a:lnTo>
                  <a:pt x="96965" y="93764"/>
                </a:lnTo>
                <a:lnTo>
                  <a:pt x="92125" y="98628"/>
                </a:lnTo>
                <a:lnTo>
                  <a:pt x="190142" y="98628"/>
                </a:lnTo>
                <a:lnTo>
                  <a:pt x="188146" y="89018"/>
                </a:lnTo>
                <a:lnTo>
                  <a:pt x="182008" y="47894"/>
                </a:lnTo>
                <a:lnTo>
                  <a:pt x="153445" y="12678"/>
                </a:lnTo>
                <a:lnTo>
                  <a:pt x="112471" y="38"/>
                </a:lnTo>
                <a:lnTo>
                  <a:pt x="109740" y="0"/>
                </a:lnTo>
                <a:close/>
              </a:path>
              <a:path w="317500" h="360045">
                <a:moveTo>
                  <a:pt x="317085" y="58045"/>
                </a:moveTo>
                <a:lnTo>
                  <a:pt x="260164" y="58045"/>
                </a:lnTo>
                <a:lnTo>
                  <a:pt x="267090" y="59470"/>
                </a:lnTo>
                <a:lnTo>
                  <a:pt x="272982" y="63406"/>
                </a:lnTo>
                <a:lnTo>
                  <a:pt x="277063" y="69532"/>
                </a:lnTo>
                <a:lnTo>
                  <a:pt x="278417" y="76450"/>
                </a:lnTo>
                <a:lnTo>
                  <a:pt x="278418" y="77012"/>
                </a:lnTo>
                <a:lnTo>
                  <a:pt x="277074" y="83667"/>
                </a:lnTo>
                <a:lnTo>
                  <a:pt x="273169" y="89606"/>
                </a:lnTo>
                <a:lnTo>
                  <a:pt x="267093" y="93713"/>
                </a:lnTo>
                <a:lnTo>
                  <a:pt x="259902" y="95136"/>
                </a:lnTo>
                <a:lnTo>
                  <a:pt x="317423" y="95136"/>
                </a:lnTo>
                <a:lnTo>
                  <a:pt x="317423" y="92989"/>
                </a:lnTo>
                <a:lnTo>
                  <a:pt x="302844" y="82664"/>
                </a:lnTo>
                <a:lnTo>
                  <a:pt x="303364" y="78600"/>
                </a:lnTo>
                <a:lnTo>
                  <a:pt x="303415" y="74396"/>
                </a:lnTo>
                <a:lnTo>
                  <a:pt x="302793" y="70269"/>
                </a:lnTo>
                <a:lnTo>
                  <a:pt x="317106" y="60185"/>
                </a:lnTo>
                <a:lnTo>
                  <a:pt x="317085" y="58045"/>
                </a:lnTo>
                <a:close/>
              </a:path>
              <a:path w="317500" h="360045">
                <a:moveTo>
                  <a:pt x="243535" y="19723"/>
                </a:moveTo>
                <a:lnTo>
                  <a:pt x="241058" y="19786"/>
                </a:lnTo>
                <a:lnTo>
                  <a:pt x="232918" y="23126"/>
                </a:lnTo>
                <a:lnTo>
                  <a:pt x="231051" y="24917"/>
                </a:lnTo>
                <a:lnTo>
                  <a:pt x="234035" y="41821"/>
                </a:lnTo>
                <a:lnTo>
                  <a:pt x="230441" y="44513"/>
                </a:lnTo>
                <a:lnTo>
                  <a:pt x="227355" y="47777"/>
                </a:lnTo>
                <a:lnTo>
                  <a:pt x="224878" y="51282"/>
                </a:lnTo>
                <a:lnTo>
                  <a:pt x="314485" y="51282"/>
                </a:lnTo>
                <a:lnTo>
                  <a:pt x="314224" y="50634"/>
                </a:lnTo>
                <a:lnTo>
                  <a:pt x="294754" y="50634"/>
                </a:lnTo>
                <a:lnTo>
                  <a:pt x="292150" y="47117"/>
                </a:lnTo>
                <a:lnTo>
                  <a:pt x="289102" y="44069"/>
                </a:lnTo>
                <a:lnTo>
                  <a:pt x="285699" y="41579"/>
                </a:lnTo>
                <a:lnTo>
                  <a:pt x="287065" y="33616"/>
                </a:lnTo>
                <a:lnTo>
                  <a:pt x="253238" y="33616"/>
                </a:lnTo>
                <a:lnTo>
                  <a:pt x="243535" y="19723"/>
                </a:lnTo>
                <a:close/>
              </a:path>
              <a:path w="317500" h="360045">
                <a:moveTo>
                  <a:pt x="311950" y="47599"/>
                </a:moveTo>
                <a:lnTo>
                  <a:pt x="294754" y="50634"/>
                </a:lnTo>
                <a:lnTo>
                  <a:pt x="314224" y="50634"/>
                </a:lnTo>
                <a:lnTo>
                  <a:pt x="313728" y="49403"/>
                </a:lnTo>
                <a:lnTo>
                  <a:pt x="311950" y="47599"/>
                </a:lnTo>
                <a:close/>
              </a:path>
              <a:path w="317500" h="360045">
                <a:moveTo>
                  <a:pt x="262039" y="32931"/>
                </a:moveTo>
                <a:lnTo>
                  <a:pt x="257619" y="32931"/>
                </a:lnTo>
                <a:lnTo>
                  <a:pt x="253238" y="33616"/>
                </a:lnTo>
                <a:lnTo>
                  <a:pt x="287065" y="33616"/>
                </a:lnTo>
                <a:lnTo>
                  <a:pt x="266331" y="33566"/>
                </a:lnTo>
                <a:lnTo>
                  <a:pt x="262039" y="32931"/>
                </a:lnTo>
                <a:close/>
              </a:path>
              <a:path w="317500" h="360045">
                <a:moveTo>
                  <a:pt x="276199" y="19367"/>
                </a:moveTo>
                <a:lnTo>
                  <a:pt x="266331" y="33566"/>
                </a:lnTo>
                <a:lnTo>
                  <a:pt x="287073" y="33566"/>
                </a:lnTo>
                <a:lnTo>
                  <a:pt x="288607" y="24625"/>
                </a:lnTo>
                <a:lnTo>
                  <a:pt x="286842" y="22847"/>
                </a:lnTo>
                <a:lnTo>
                  <a:pt x="278701" y="19418"/>
                </a:lnTo>
                <a:lnTo>
                  <a:pt x="276199" y="193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70003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E30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04997" y="10197000"/>
            <a:ext cx="360045" cy="373380"/>
          </a:xfrm>
          <a:custGeom>
            <a:avLst/>
            <a:gdLst/>
            <a:ahLst/>
            <a:cxnLst/>
            <a:rect l="l" t="t" r="r" b="b"/>
            <a:pathLst>
              <a:path w="360045" h="373379">
                <a:moveTo>
                  <a:pt x="354241" y="0"/>
                </a:moveTo>
                <a:lnTo>
                  <a:pt x="5753" y="0"/>
                </a:lnTo>
                <a:lnTo>
                  <a:pt x="0" y="5753"/>
                </a:lnTo>
                <a:lnTo>
                  <a:pt x="0" y="367093"/>
                </a:lnTo>
                <a:lnTo>
                  <a:pt x="5753" y="372846"/>
                </a:lnTo>
                <a:lnTo>
                  <a:pt x="19951" y="372846"/>
                </a:lnTo>
                <a:lnTo>
                  <a:pt x="25717" y="367093"/>
                </a:lnTo>
                <a:lnTo>
                  <a:pt x="25717" y="25717"/>
                </a:lnTo>
                <a:lnTo>
                  <a:pt x="354241" y="25717"/>
                </a:lnTo>
                <a:lnTo>
                  <a:pt x="359994" y="19964"/>
                </a:lnTo>
                <a:lnTo>
                  <a:pt x="359994" y="5753"/>
                </a:lnTo>
                <a:lnTo>
                  <a:pt x="354241" y="0"/>
                </a:lnTo>
                <a:close/>
              </a:path>
              <a:path w="360045" h="373379">
                <a:moveTo>
                  <a:pt x="354241" y="334289"/>
                </a:moveTo>
                <a:lnTo>
                  <a:pt x="82892" y="334289"/>
                </a:lnTo>
                <a:lnTo>
                  <a:pt x="77152" y="340029"/>
                </a:lnTo>
                <a:lnTo>
                  <a:pt x="77152" y="354241"/>
                </a:lnTo>
                <a:lnTo>
                  <a:pt x="82892" y="359994"/>
                </a:lnTo>
                <a:lnTo>
                  <a:pt x="354241" y="359994"/>
                </a:lnTo>
                <a:lnTo>
                  <a:pt x="359994" y="354241"/>
                </a:lnTo>
                <a:lnTo>
                  <a:pt x="359994" y="340029"/>
                </a:lnTo>
                <a:lnTo>
                  <a:pt x="354241" y="334289"/>
                </a:lnTo>
                <a:close/>
              </a:path>
              <a:path w="360045" h="373379">
                <a:moveTo>
                  <a:pt x="314998" y="265569"/>
                </a:moveTo>
                <a:lnTo>
                  <a:pt x="302485" y="268095"/>
                </a:lnTo>
                <a:lnTo>
                  <a:pt x="292268" y="274981"/>
                </a:lnTo>
                <a:lnTo>
                  <a:pt x="285380" y="285195"/>
                </a:lnTo>
                <a:lnTo>
                  <a:pt x="282854" y="297700"/>
                </a:lnTo>
                <a:lnTo>
                  <a:pt x="285380" y="310228"/>
                </a:lnTo>
                <a:lnTo>
                  <a:pt x="292268" y="320452"/>
                </a:lnTo>
                <a:lnTo>
                  <a:pt x="302485" y="327343"/>
                </a:lnTo>
                <a:lnTo>
                  <a:pt x="314998" y="329869"/>
                </a:lnTo>
                <a:lnTo>
                  <a:pt x="327510" y="327343"/>
                </a:lnTo>
                <a:lnTo>
                  <a:pt x="337727" y="320452"/>
                </a:lnTo>
                <a:lnTo>
                  <a:pt x="344616" y="310228"/>
                </a:lnTo>
                <a:lnTo>
                  <a:pt x="347141" y="297700"/>
                </a:lnTo>
                <a:lnTo>
                  <a:pt x="344616" y="285195"/>
                </a:lnTo>
                <a:lnTo>
                  <a:pt x="337727" y="274981"/>
                </a:lnTo>
                <a:lnTo>
                  <a:pt x="327510" y="268095"/>
                </a:lnTo>
                <a:lnTo>
                  <a:pt x="314998" y="265569"/>
                </a:lnTo>
                <a:close/>
              </a:path>
              <a:path w="360045" h="373379">
                <a:moveTo>
                  <a:pt x="242354" y="255854"/>
                </a:moveTo>
                <a:lnTo>
                  <a:pt x="113779" y="255854"/>
                </a:lnTo>
                <a:lnTo>
                  <a:pt x="99532" y="258737"/>
                </a:lnTo>
                <a:lnTo>
                  <a:pt x="87888" y="266596"/>
                </a:lnTo>
                <a:lnTo>
                  <a:pt x="80034" y="278244"/>
                </a:lnTo>
                <a:lnTo>
                  <a:pt x="77152" y="292493"/>
                </a:lnTo>
                <a:lnTo>
                  <a:pt x="80034" y="306744"/>
                </a:lnTo>
                <a:lnTo>
                  <a:pt x="87888" y="318396"/>
                </a:lnTo>
                <a:lnTo>
                  <a:pt x="99532" y="326260"/>
                </a:lnTo>
                <a:lnTo>
                  <a:pt x="113779" y="329145"/>
                </a:lnTo>
                <a:lnTo>
                  <a:pt x="119811" y="329145"/>
                </a:lnTo>
                <a:lnTo>
                  <a:pt x="124701" y="324230"/>
                </a:lnTo>
                <a:lnTo>
                  <a:pt x="124701" y="312178"/>
                </a:lnTo>
                <a:lnTo>
                  <a:pt x="119811" y="307276"/>
                </a:lnTo>
                <a:lnTo>
                  <a:pt x="105625" y="307276"/>
                </a:lnTo>
                <a:lnTo>
                  <a:pt x="98983" y="300647"/>
                </a:lnTo>
                <a:lnTo>
                  <a:pt x="98983" y="284340"/>
                </a:lnTo>
                <a:lnTo>
                  <a:pt x="105625" y="277710"/>
                </a:lnTo>
                <a:lnTo>
                  <a:pt x="275751" y="277710"/>
                </a:lnTo>
                <a:lnTo>
                  <a:pt x="268255" y="266596"/>
                </a:lnTo>
                <a:lnTo>
                  <a:pt x="256608" y="258737"/>
                </a:lnTo>
                <a:lnTo>
                  <a:pt x="242354" y="255854"/>
                </a:lnTo>
                <a:close/>
              </a:path>
              <a:path w="360045" h="373379">
                <a:moveTo>
                  <a:pt x="232333" y="281571"/>
                </a:moveTo>
                <a:lnTo>
                  <a:pt x="155575" y="281571"/>
                </a:lnTo>
                <a:lnTo>
                  <a:pt x="146323" y="283443"/>
                </a:lnTo>
                <a:lnTo>
                  <a:pt x="138761" y="288543"/>
                </a:lnTo>
                <a:lnTo>
                  <a:pt x="133659" y="296102"/>
                </a:lnTo>
                <a:lnTo>
                  <a:pt x="131787" y="305346"/>
                </a:lnTo>
                <a:lnTo>
                  <a:pt x="133659" y="314599"/>
                </a:lnTo>
                <a:lnTo>
                  <a:pt x="138761" y="322165"/>
                </a:lnTo>
                <a:lnTo>
                  <a:pt x="146323" y="327272"/>
                </a:lnTo>
                <a:lnTo>
                  <a:pt x="155575" y="329145"/>
                </a:lnTo>
                <a:lnTo>
                  <a:pt x="242354" y="329145"/>
                </a:lnTo>
                <a:lnTo>
                  <a:pt x="256608" y="326260"/>
                </a:lnTo>
                <a:lnTo>
                  <a:pt x="268255" y="318396"/>
                </a:lnTo>
                <a:lnTo>
                  <a:pt x="275753" y="307276"/>
                </a:lnTo>
                <a:lnTo>
                  <a:pt x="154520" y="307276"/>
                </a:lnTo>
                <a:lnTo>
                  <a:pt x="153619" y="306400"/>
                </a:lnTo>
                <a:lnTo>
                  <a:pt x="153619" y="304279"/>
                </a:lnTo>
                <a:lnTo>
                  <a:pt x="154520" y="303428"/>
                </a:lnTo>
                <a:lnTo>
                  <a:pt x="232333" y="303428"/>
                </a:lnTo>
                <a:lnTo>
                  <a:pt x="237197" y="298538"/>
                </a:lnTo>
                <a:lnTo>
                  <a:pt x="237197" y="286461"/>
                </a:lnTo>
                <a:lnTo>
                  <a:pt x="232333" y="281571"/>
                </a:lnTo>
                <a:close/>
              </a:path>
              <a:path w="360045" h="373379">
                <a:moveTo>
                  <a:pt x="275751" y="277710"/>
                </a:moveTo>
                <a:lnTo>
                  <a:pt x="250507" y="277710"/>
                </a:lnTo>
                <a:lnTo>
                  <a:pt x="257149" y="284340"/>
                </a:lnTo>
                <a:lnTo>
                  <a:pt x="257149" y="300647"/>
                </a:lnTo>
                <a:lnTo>
                  <a:pt x="250507" y="307276"/>
                </a:lnTo>
                <a:lnTo>
                  <a:pt x="275753" y="307276"/>
                </a:lnTo>
                <a:lnTo>
                  <a:pt x="276111" y="306744"/>
                </a:lnTo>
                <a:lnTo>
                  <a:pt x="278993" y="292493"/>
                </a:lnTo>
                <a:lnTo>
                  <a:pt x="276111" y="278244"/>
                </a:lnTo>
                <a:lnTo>
                  <a:pt x="275751" y="277710"/>
                </a:lnTo>
                <a:close/>
              </a:path>
              <a:path w="360045" h="373379">
                <a:moveTo>
                  <a:pt x="93306" y="203009"/>
                </a:moveTo>
                <a:lnTo>
                  <a:pt x="87617" y="205320"/>
                </a:lnTo>
                <a:lnTo>
                  <a:pt x="85547" y="210223"/>
                </a:lnTo>
                <a:lnTo>
                  <a:pt x="83439" y="215112"/>
                </a:lnTo>
                <a:lnTo>
                  <a:pt x="134318" y="236499"/>
                </a:lnTo>
                <a:lnTo>
                  <a:pt x="179997" y="241071"/>
                </a:lnTo>
                <a:lnTo>
                  <a:pt x="203037" y="239924"/>
                </a:lnTo>
                <a:lnTo>
                  <a:pt x="225663" y="236494"/>
                </a:lnTo>
                <a:lnTo>
                  <a:pt x="247798" y="230800"/>
                </a:lnTo>
                <a:lnTo>
                  <a:pt x="269367" y="222859"/>
                </a:lnTo>
                <a:lnTo>
                  <a:pt x="272083" y="221705"/>
                </a:lnTo>
                <a:lnTo>
                  <a:pt x="179992" y="221705"/>
                </a:lnTo>
                <a:lnTo>
                  <a:pt x="138336" y="217556"/>
                </a:lnTo>
                <a:lnTo>
                  <a:pt x="98183" y="205117"/>
                </a:lnTo>
                <a:lnTo>
                  <a:pt x="93306" y="203009"/>
                </a:lnTo>
                <a:close/>
              </a:path>
              <a:path w="360045" h="373379">
                <a:moveTo>
                  <a:pt x="266649" y="203047"/>
                </a:moveTo>
                <a:lnTo>
                  <a:pt x="261810" y="205117"/>
                </a:lnTo>
                <a:lnTo>
                  <a:pt x="221650" y="217560"/>
                </a:lnTo>
                <a:lnTo>
                  <a:pt x="179992" y="221705"/>
                </a:lnTo>
                <a:lnTo>
                  <a:pt x="272083" y="221705"/>
                </a:lnTo>
                <a:lnTo>
                  <a:pt x="274269" y="220776"/>
                </a:lnTo>
                <a:lnTo>
                  <a:pt x="276555" y="215099"/>
                </a:lnTo>
                <a:lnTo>
                  <a:pt x="272364" y="205308"/>
                </a:lnTo>
                <a:lnTo>
                  <a:pt x="266649" y="203047"/>
                </a:lnTo>
                <a:close/>
              </a:path>
              <a:path w="360045" h="373379">
                <a:moveTo>
                  <a:pt x="105270" y="173151"/>
                </a:moveTo>
                <a:lnTo>
                  <a:pt x="99593" y="175386"/>
                </a:lnTo>
                <a:lnTo>
                  <a:pt x="95389" y="185191"/>
                </a:lnTo>
                <a:lnTo>
                  <a:pt x="97637" y="190855"/>
                </a:lnTo>
                <a:lnTo>
                  <a:pt x="140425" y="204911"/>
                </a:lnTo>
                <a:lnTo>
                  <a:pt x="179997" y="208914"/>
                </a:lnTo>
                <a:lnTo>
                  <a:pt x="199959" y="207912"/>
                </a:lnTo>
                <a:lnTo>
                  <a:pt x="238750" y="199924"/>
                </a:lnTo>
                <a:lnTo>
                  <a:pt x="262840" y="189574"/>
                </a:lnTo>
                <a:lnTo>
                  <a:pt x="179998" y="189574"/>
                </a:lnTo>
                <a:lnTo>
                  <a:pt x="144438" y="185991"/>
                </a:lnTo>
                <a:lnTo>
                  <a:pt x="110130" y="175247"/>
                </a:lnTo>
                <a:lnTo>
                  <a:pt x="105270" y="173151"/>
                </a:lnTo>
                <a:close/>
              </a:path>
              <a:path w="360045" h="373379">
                <a:moveTo>
                  <a:pt x="254685" y="173164"/>
                </a:moveTo>
                <a:lnTo>
                  <a:pt x="249768" y="175259"/>
                </a:lnTo>
                <a:lnTo>
                  <a:pt x="215484" y="185996"/>
                </a:lnTo>
                <a:lnTo>
                  <a:pt x="179998" y="189574"/>
                </a:lnTo>
                <a:lnTo>
                  <a:pt x="262840" y="189574"/>
                </a:lnTo>
                <a:lnTo>
                  <a:pt x="264604" y="185178"/>
                </a:lnTo>
                <a:lnTo>
                  <a:pt x="260388" y="175374"/>
                </a:lnTo>
                <a:lnTo>
                  <a:pt x="254685" y="173164"/>
                </a:lnTo>
                <a:close/>
              </a:path>
              <a:path w="360045" h="373379">
                <a:moveTo>
                  <a:pt x="117284" y="143243"/>
                </a:moveTo>
                <a:lnTo>
                  <a:pt x="111594" y="145491"/>
                </a:lnTo>
                <a:lnTo>
                  <a:pt x="107327" y="155244"/>
                </a:lnTo>
                <a:lnTo>
                  <a:pt x="109562" y="160934"/>
                </a:lnTo>
                <a:lnTo>
                  <a:pt x="146532" y="173334"/>
                </a:lnTo>
                <a:lnTo>
                  <a:pt x="179997" y="176783"/>
                </a:lnTo>
                <a:lnTo>
                  <a:pt x="196875" y="175919"/>
                </a:lnTo>
                <a:lnTo>
                  <a:pt x="245541" y="163055"/>
                </a:lnTo>
                <a:lnTo>
                  <a:pt x="251793" y="157433"/>
                </a:lnTo>
                <a:lnTo>
                  <a:pt x="180000" y="157433"/>
                </a:lnTo>
                <a:lnTo>
                  <a:pt x="150574" y="154421"/>
                </a:lnTo>
                <a:lnTo>
                  <a:pt x="122174" y="145389"/>
                </a:lnTo>
                <a:lnTo>
                  <a:pt x="117284" y="143243"/>
                </a:lnTo>
                <a:close/>
              </a:path>
              <a:path w="360045" h="373379">
                <a:moveTo>
                  <a:pt x="242697" y="143255"/>
                </a:moveTo>
                <a:lnTo>
                  <a:pt x="237807" y="145389"/>
                </a:lnTo>
                <a:lnTo>
                  <a:pt x="209375" y="154424"/>
                </a:lnTo>
                <a:lnTo>
                  <a:pt x="180000" y="157433"/>
                </a:lnTo>
                <a:lnTo>
                  <a:pt x="251793" y="157433"/>
                </a:lnTo>
                <a:lnTo>
                  <a:pt x="252653" y="155244"/>
                </a:lnTo>
                <a:lnTo>
                  <a:pt x="250507" y="150367"/>
                </a:lnTo>
                <a:lnTo>
                  <a:pt x="248386" y="145478"/>
                </a:lnTo>
                <a:lnTo>
                  <a:pt x="242697" y="143255"/>
                </a:lnTo>
                <a:close/>
              </a:path>
              <a:path w="360045" h="373379">
                <a:moveTo>
                  <a:pt x="121475" y="25717"/>
                </a:moveTo>
                <a:lnTo>
                  <a:pt x="92354" y="25717"/>
                </a:lnTo>
                <a:lnTo>
                  <a:pt x="90932" y="29743"/>
                </a:lnTo>
                <a:lnTo>
                  <a:pt x="90017" y="34035"/>
                </a:lnTo>
                <a:lnTo>
                  <a:pt x="90017" y="38569"/>
                </a:lnTo>
                <a:lnTo>
                  <a:pt x="93050" y="53565"/>
                </a:lnTo>
                <a:lnTo>
                  <a:pt x="101317" y="65827"/>
                </a:lnTo>
                <a:lnTo>
                  <a:pt x="113570" y="74102"/>
                </a:lnTo>
                <a:lnTo>
                  <a:pt x="128562" y="77139"/>
                </a:lnTo>
                <a:lnTo>
                  <a:pt x="135305" y="77139"/>
                </a:lnTo>
                <a:lnTo>
                  <a:pt x="115049" y="127749"/>
                </a:lnTo>
                <a:lnTo>
                  <a:pt x="115531" y="132232"/>
                </a:lnTo>
                <a:lnTo>
                  <a:pt x="120307" y="139306"/>
                </a:lnTo>
                <a:lnTo>
                  <a:pt x="124307" y="141414"/>
                </a:lnTo>
                <a:lnTo>
                  <a:pt x="231597" y="141427"/>
                </a:lnTo>
                <a:lnTo>
                  <a:pt x="238772" y="141414"/>
                </a:lnTo>
                <a:lnTo>
                  <a:pt x="244538" y="135674"/>
                </a:lnTo>
                <a:lnTo>
                  <a:pt x="244538" y="125996"/>
                </a:lnTo>
                <a:lnTo>
                  <a:pt x="243789" y="123596"/>
                </a:lnTo>
                <a:lnTo>
                  <a:pt x="242468" y="121589"/>
                </a:lnTo>
                <a:lnTo>
                  <a:pt x="240112" y="115696"/>
                </a:lnTo>
                <a:lnTo>
                  <a:pt x="147561" y="115696"/>
                </a:lnTo>
                <a:lnTo>
                  <a:pt x="167805" y="65100"/>
                </a:lnTo>
                <a:lnTo>
                  <a:pt x="167335" y="60617"/>
                </a:lnTo>
                <a:lnTo>
                  <a:pt x="164934" y="57061"/>
                </a:lnTo>
                <a:lnTo>
                  <a:pt x="162509" y="53543"/>
                </a:lnTo>
                <a:lnTo>
                  <a:pt x="158559" y="51434"/>
                </a:lnTo>
                <a:lnTo>
                  <a:pt x="121475" y="51434"/>
                </a:lnTo>
                <a:lnTo>
                  <a:pt x="115709" y="45643"/>
                </a:lnTo>
                <a:lnTo>
                  <a:pt x="115709" y="31483"/>
                </a:lnTo>
                <a:lnTo>
                  <a:pt x="121475" y="25717"/>
                </a:lnTo>
                <a:close/>
              </a:path>
              <a:path w="360045" h="373379">
                <a:moveTo>
                  <a:pt x="267627" y="25717"/>
                </a:moveTo>
                <a:lnTo>
                  <a:pt x="238518" y="25717"/>
                </a:lnTo>
                <a:lnTo>
                  <a:pt x="244284" y="31483"/>
                </a:lnTo>
                <a:lnTo>
                  <a:pt x="244284" y="45643"/>
                </a:lnTo>
                <a:lnTo>
                  <a:pt x="238518" y="51434"/>
                </a:lnTo>
                <a:lnTo>
                  <a:pt x="201447" y="51434"/>
                </a:lnTo>
                <a:lnTo>
                  <a:pt x="197444" y="53565"/>
                </a:lnTo>
                <a:lnTo>
                  <a:pt x="192671" y="60617"/>
                </a:lnTo>
                <a:lnTo>
                  <a:pt x="192176" y="65100"/>
                </a:lnTo>
                <a:lnTo>
                  <a:pt x="212445" y="115696"/>
                </a:lnTo>
                <a:lnTo>
                  <a:pt x="240112" y="115696"/>
                </a:lnTo>
                <a:lnTo>
                  <a:pt x="224701" y="77139"/>
                </a:lnTo>
                <a:lnTo>
                  <a:pt x="231444" y="77139"/>
                </a:lnTo>
                <a:lnTo>
                  <a:pt x="246436" y="74102"/>
                </a:lnTo>
                <a:lnTo>
                  <a:pt x="258689" y="65827"/>
                </a:lnTo>
                <a:lnTo>
                  <a:pt x="266960" y="53543"/>
                </a:lnTo>
                <a:lnTo>
                  <a:pt x="269989" y="38569"/>
                </a:lnTo>
                <a:lnTo>
                  <a:pt x="269989" y="34035"/>
                </a:lnTo>
                <a:lnTo>
                  <a:pt x="269074" y="29743"/>
                </a:lnTo>
                <a:lnTo>
                  <a:pt x="267627" y="25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99999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BC7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35003" y="10204960"/>
            <a:ext cx="360045" cy="347345"/>
          </a:xfrm>
          <a:custGeom>
            <a:avLst/>
            <a:gdLst/>
            <a:ahLst/>
            <a:cxnLst/>
            <a:rect l="l" t="t" r="r" b="b"/>
            <a:pathLst>
              <a:path w="360045" h="347345">
                <a:moveTo>
                  <a:pt x="14503" y="166039"/>
                </a:moveTo>
                <a:lnTo>
                  <a:pt x="3683" y="169341"/>
                </a:lnTo>
                <a:lnTo>
                  <a:pt x="78" y="174226"/>
                </a:lnTo>
                <a:lnTo>
                  <a:pt x="37" y="341426"/>
                </a:lnTo>
                <a:lnTo>
                  <a:pt x="5740" y="347154"/>
                </a:lnTo>
                <a:lnTo>
                  <a:pt x="19951" y="347154"/>
                </a:lnTo>
                <a:lnTo>
                  <a:pt x="25666" y="341426"/>
                </a:lnTo>
                <a:lnTo>
                  <a:pt x="25704" y="222453"/>
                </a:lnTo>
                <a:lnTo>
                  <a:pt x="56606" y="222453"/>
                </a:lnTo>
                <a:lnTo>
                  <a:pt x="20408" y="168147"/>
                </a:lnTo>
                <a:lnTo>
                  <a:pt x="14503" y="166039"/>
                </a:lnTo>
                <a:close/>
              </a:path>
              <a:path w="360045" h="347345">
                <a:moveTo>
                  <a:pt x="56606" y="222453"/>
                </a:moveTo>
                <a:lnTo>
                  <a:pt x="25704" y="222453"/>
                </a:lnTo>
                <a:lnTo>
                  <a:pt x="105003" y="341426"/>
                </a:lnTo>
                <a:lnTo>
                  <a:pt x="107416" y="345071"/>
                </a:lnTo>
                <a:lnTo>
                  <a:pt x="111480" y="347154"/>
                </a:lnTo>
                <a:lnTo>
                  <a:pt x="116941" y="347154"/>
                </a:lnTo>
                <a:lnTo>
                  <a:pt x="118186" y="346976"/>
                </a:lnTo>
                <a:lnTo>
                  <a:pt x="124853" y="344970"/>
                </a:lnTo>
                <a:lnTo>
                  <a:pt x="128475" y="340070"/>
                </a:lnTo>
                <a:lnTo>
                  <a:pt x="128562" y="291820"/>
                </a:lnTo>
                <a:lnTo>
                  <a:pt x="102844" y="291820"/>
                </a:lnTo>
                <a:lnTo>
                  <a:pt x="56606" y="222453"/>
                </a:lnTo>
                <a:close/>
              </a:path>
              <a:path w="360045" h="347345">
                <a:moveTo>
                  <a:pt x="179984" y="167144"/>
                </a:moveTo>
                <a:lnTo>
                  <a:pt x="147167" y="167144"/>
                </a:lnTo>
                <a:lnTo>
                  <a:pt x="141414" y="172897"/>
                </a:lnTo>
                <a:lnTo>
                  <a:pt x="141452" y="341426"/>
                </a:lnTo>
                <a:lnTo>
                  <a:pt x="147167" y="347154"/>
                </a:lnTo>
                <a:lnTo>
                  <a:pt x="179984" y="347154"/>
                </a:lnTo>
                <a:lnTo>
                  <a:pt x="214993" y="340070"/>
                </a:lnTo>
                <a:lnTo>
                  <a:pt x="242612" y="321436"/>
                </a:lnTo>
                <a:lnTo>
                  <a:pt x="167132" y="321436"/>
                </a:lnTo>
                <a:lnTo>
                  <a:pt x="167132" y="192849"/>
                </a:lnTo>
                <a:lnTo>
                  <a:pt x="242600" y="192849"/>
                </a:lnTo>
                <a:lnTo>
                  <a:pt x="214993" y="174226"/>
                </a:lnTo>
                <a:lnTo>
                  <a:pt x="179984" y="167144"/>
                </a:lnTo>
                <a:close/>
              </a:path>
              <a:path w="360045" h="347345">
                <a:moveTo>
                  <a:pt x="308571" y="154279"/>
                </a:moveTo>
                <a:lnTo>
                  <a:pt x="282854" y="154279"/>
                </a:lnTo>
                <a:lnTo>
                  <a:pt x="282854" y="282854"/>
                </a:lnTo>
                <a:lnTo>
                  <a:pt x="287914" y="307860"/>
                </a:lnTo>
                <a:lnTo>
                  <a:pt x="301707" y="328301"/>
                </a:lnTo>
                <a:lnTo>
                  <a:pt x="322148" y="342093"/>
                </a:lnTo>
                <a:lnTo>
                  <a:pt x="347154" y="347154"/>
                </a:lnTo>
                <a:lnTo>
                  <a:pt x="354253" y="347154"/>
                </a:lnTo>
                <a:lnTo>
                  <a:pt x="359956" y="341426"/>
                </a:lnTo>
                <a:lnTo>
                  <a:pt x="359994" y="327190"/>
                </a:lnTo>
                <a:lnTo>
                  <a:pt x="354253" y="321436"/>
                </a:lnTo>
                <a:lnTo>
                  <a:pt x="347154" y="321436"/>
                </a:lnTo>
                <a:lnTo>
                  <a:pt x="332151" y="318401"/>
                </a:lnTo>
                <a:lnTo>
                  <a:pt x="319886" y="310127"/>
                </a:lnTo>
                <a:lnTo>
                  <a:pt x="311608" y="297862"/>
                </a:lnTo>
                <a:lnTo>
                  <a:pt x="308571" y="282854"/>
                </a:lnTo>
                <a:lnTo>
                  <a:pt x="308571" y="154279"/>
                </a:lnTo>
                <a:close/>
              </a:path>
              <a:path w="360045" h="347345">
                <a:moveTo>
                  <a:pt x="242600" y="192849"/>
                </a:moveTo>
                <a:lnTo>
                  <a:pt x="179984" y="192849"/>
                </a:lnTo>
                <a:lnTo>
                  <a:pt x="204984" y="197911"/>
                </a:lnTo>
                <a:lnTo>
                  <a:pt x="225426" y="211707"/>
                </a:lnTo>
                <a:lnTo>
                  <a:pt x="239222" y="232149"/>
                </a:lnTo>
                <a:lnTo>
                  <a:pt x="244284" y="257149"/>
                </a:lnTo>
                <a:lnTo>
                  <a:pt x="239222" y="282153"/>
                </a:lnTo>
                <a:lnTo>
                  <a:pt x="225426" y="302590"/>
                </a:lnTo>
                <a:lnTo>
                  <a:pt x="204984" y="316378"/>
                </a:lnTo>
                <a:lnTo>
                  <a:pt x="179984" y="321436"/>
                </a:lnTo>
                <a:lnTo>
                  <a:pt x="242612" y="321436"/>
                </a:lnTo>
                <a:lnTo>
                  <a:pt x="243609" y="320763"/>
                </a:lnTo>
                <a:lnTo>
                  <a:pt x="262917" y="292151"/>
                </a:lnTo>
                <a:lnTo>
                  <a:pt x="270002" y="257149"/>
                </a:lnTo>
                <a:lnTo>
                  <a:pt x="262917" y="222142"/>
                </a:lnTo>
                <a:lnTo>
                  <a:pt x="243609" y="193530"/>
                </a:lnTo>
                <a:lnTo>
                  <a:pt x="242600" y="192849"/>
                </a:lnTo>
                <a:close/>
              </a:path>
              <a:path w="360045" h="347345">
                <a:moveTo>
                  <a:pt x="122809" y="167144"/>
                </a:moveTo>
                <a:lnTo>
                  <a:pt x="108597" y="167144"/>
                </a:lnTo>
                <a:lnTo>
                  <a:pt x="102844" y="172897"/>
                </a:lnTo>
                <a:lnTo>
                  <a:pt x="102844" y="291820"/>
                </a:lnTo>
                <a:lnTo>
                  <a:pt x="128562" y="291820"/>
                </a:lnTo>
                <a:lnTo>
                  <a:pt x="128562" y="172897"/>
                </a:lnTo>
                <a:lnTo>
                  <a:pt x="122809" y="167144"/>
                </a:lnTo>
                <a:close/>
              </a:path>
              <a:path w="360045" h="347345">
                <a:moveTo>
                  <a:pt x="354253" y="128574"/>
                </a:moveTo>
                <a:lnTo>
                  <a:pt x="5740" y="128574"/>
                </a:lnTo>
                <a:lnTo>
                  <a:pt x="0" y="134327"/>
                </a:lnTo>
                <a:lnTo>
                  <a:pt x="0" y="148526"/>
                </a:lnTo>
                <a:lnTo>
                  <a:pt x="5740" y="154279"/>
                </a:lnTo>
                <a:lnTo>
                  <a:pt x="354253" y="154279"/>
                </a:lnTo>
                <a:lnTo>
                  <a:pt x="359994" y="148526"/>
                </a:lnTo>
                <a:lnTo>
                  <a:pt x="359994" y="134327"/>
                </a:lnTo>
                <a:lnTo>
                  <a:pt x="354253" y="128574"/>
                </a:lnTo>
                <a:close/>
              </a:path>
              <a:path w="360045" h="347345">
                <a:moveTo>
                  <a:pt x="302818" y="0"/>
                </a:moveTo>
                <a:lnTo>
                  <a:pt x="288607" y="0"/>
                </a:lnTo>
                <a:lnTo>
                  <a:pt x="282854" y="5753"/>
                </a:lnTo>
                <a:lnTo>
                  <a:pt x="282854" y="128574"/>
                </a:lnTo>
                <a:lnTo>
                  <a:pt x="308571" y="128574"/>
                </a:lnTo>
                <a:lnTo>
                  <a:pt x="308571" y="5753"/>
                </a:lnTo>
                <a:lnTo>
                  <a:pt x="302818" y="0"/>
                </a:lnTo>
                <a:close/>
              </a:path>
              <a:path w="360045" h="347345">
                <a:moveTo>
                  <a:pt x="216890" y="48983"/>
                </a:moveTo>
                <a:lnTo>
                  <a:pt x="189636" y="48983"/>
                </a:lnTo>
                <a:lnTo>
                  <a:pt x="254076" y="113436"/>
                </a:lnTo>
                <a:lnTo>
                  <a:pt x="260184" y="113436"/>
                </a:lnTo>
                <a:lnTo>
                  <a:pt x="267716" y="105905"/>
                </a:lnTo>
                <a:lnTo>
                  <a:pt x="267716" y="99809"/>
                </a:lnTo>
                <a:lnTo>
                  <a:pt x="216890" y="48983"/>
                </a:lnTo>
                <a:close/>
              </a:path>
              <a:path w="360045" h="347345">
                <a:moveTo>
                  <a:pt x="62598" y="48983"/>
                </a:moveTo>
                <a:lnTo>
                  <a:pt x="35344" y="48983"/>
                </a:lnTo>
                <a:lnTo>
                  <a:pt x="98780" y="112420"/>
                </a:lnTo>
                <a:lnTo>
                  <a:pt x="102920" y="113271"/>
                </a:lnTo>
                <a:lnTo>
                  <a:pt x="110121" y="110261"/>
                </a:lnTo>
                <a:lnTo>
                  <a:pt x="112496" y="106756"/>
                </a:lnTo>
                <a:lnTo>
                  <a:pt x="112496" y="79578"/>
                </a:lnTo>
                <a:lnTo>
                  <a:pt x="93192" y="79578"/>
                </a:lnTo>
                <a:lnTo>
                  <a:pt x="62598" y="48983"/>
                </a:lnTo>
                <a:close/>
              </a:path>
              <a:path w="360045" h="347345">
                <a:moveTo>
                  <a:pt x="25603" y="15316"/>
                </a:moveTo>
                <a:lnTo>
                  <a:pt x="18402" y="18300"/>
                </a:lnTo>
                <a:lnTo>
                  <a:pt x="16052" y="21805"/>
                </a:lnTo>
                <a:lnTo>
                  <a:pt x="16052" y="108178"/>
                </a:lnTo>
                <a:lnTo>
                  <a:pt x="20383" y="112496"/>
                </a:lnTo>
                <a:lnTo>
                  <a:pt x="31026" y="112496"/>
                </a:lnTo>
                <a:lnTo>
                  <a:pt x="35344" y="108178"/>
                </a:lnTo>
                <a:lnTo>
                  <a:pt x="35344" y="48983"/>
                </a:lnTo>
                <a:lnTo>
                  <a:pt x="62598" y="48983"/>
                </a:lnTo>
                <a:lnTo>
                  <a:pt x="29743" y="16128"/>
                </a:lnTo>
                <a:lnTo>
                  <a:pt x="25603" y="15316"/>
                </a:lnTo>
                <a:close/>
              </a:path>
              <a:path w="360045" h="347345">
                <a:moveTo>
                  <a:pt x="139744" y="48983"/>
                </a:moveTo>
                <a:lnTo>
                  <a:pt x="112496" y="48983"/>
                </a:lnTo>
                <a:lnTo>
                  <a:pt x="175018" y="111518"/>
                </a:lnTo>
                <a:lnTo>
                  <a:pt x="177482" y="112496"/>
                </a:lnTo>
                <a:lnTo>
                  <a:pt x="181216" y="112496"/>
                </a:lnTo>
                <a:lnTo>
                  <a:pt x="182473" y="112255"/>
                </a:lnTo>
                <a:lnTo>
                  <a:pt x="187274" y="110261"/>
                </a:lnTo>
                <a:lnTo>
                  <a:pt x="189636" y="106756"/>
                </a:lnTo>
                <a:lnTo>
                  <a:pt x="189636" y="79578"/>
                </a:lnTo>
                <a:lnTo>
                  <a:pt x="170345" y="79578"/>
                </a:lnTo>
                <a:lnTo>
                  <a:pt x="139744" y="48983"/>
                </a:lnTo>
                <a:close/>
              </a:path>
              <a:path w="360045" h="347345">
                <a:moveTo>
                  <a:pt x="102743" y="15316"/>
                </a:moveTo>
                <a:lnTo>
                  <a:pt x="95542" y="18300"/>
                </a:lnTo>
                <a:lnTo>
                  <a:pt x="93192" y="21805"/>
                </a:lnTo>
                <a:lnTo>
                  <a:pt x="93192" y="79578"/>
                </a:lnTo>
                <a:lnTo>
                  <a:pt x="112496" y="79578"/>
                </a:lnTo>
                <a:lnTo>
                  <a:pt x="112496" y="48983"/>
                </a:lnTo>
                <a:lnTo>
                  <a:pt x="139744" y="48983"/>
                </a:lnTo>
                <a:lnTo>
                  <a:pt x="109651" y="18897"/>
                </a:lnTo>
                <a:lnTo>
                  <a:pt x="106921" y="16128"/>
                </a:lnTo>
                <a:lnTo>
                  <a:pt x="102743" y="15316"/>
                </a:lnTo>
                <a:close/>
              </a:path>
              <a:path w="360045" h="347345">
                <a:moveTo>
                  <a:pt x="179895" y="15316"/>
                </a:moveTo>
                <a:lnTo>
                  <a:pt x="172681" y="18300"/>
                </a:lnTo>
                <a:lnTo>
                  <a:pt x="170345" y="21805"/>
                </a:lnTo>
                <a:lnTo>
                  <a:pt x="170345" y="79578"/>
                </a:lnTo>
                <a:lnTo>
                  <a:pt x="189636" y="79578"/>
                </a:lnTo>
                <a:lnTo>
                  <a:pt x="189636" y="48983"/>
                </a:lnTo>
                <a:lnTo>
                  <a:pt x="216890" y="48983"/>
                </a:lnTo>
                <a:lnTo>
                  <a:pt x="184035" y="16128"/>
                </a:lnTo>
                <a:lnTo>
                  <a:pt x="179895" y="153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4A9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5286" y="10189726"/>
            <a:ext cx="346075" cy="370205"/>
          </a:xfrm>
          <a:custGeom>
            <a:avLst/>
            <a:gdLst/>
            <a:ahLst/>
            <a:cxnLst/>
            <a:rect l="l" t="t" r="r" b="b"/>
            <a:pathLst>
              <a:path w="346075" h="370204">
                <a:moveTo>
                  <a:pt x="123380" y="123355"/>
                </a:moveTo>
                <a:lnTo>
                  <a:pt x="75405" y="133068"/>
                </a:lnTo>
                <a:lnTo>
                  <a:pt x="36182" y="159538"/>
                </a:lnTo>
                <a:lnTo>
                  <a:pt x="9712" y="198766"/>
                </a:lnTo>
                <a:lnTo>
                  <a:pt x="0" y="246748"/>
                </a:lnTo>
                <a:lnTo>
                  <a:pt x="9712" y="294720"/>
                </a:lnTo>
                <a:lnTo>
                  <a:pt x="36182" y="333940"/>
                </a:lnTo>
                <a:lnTo>
                  <a:pt x="75405" y="360405"/>
                </a:lnTo>
                <a:lnTo>
                  <a:pt x="123380" y="370116"/>
                </a:lnTo>
                <a:lnTo>
                  <a:pt x="171347" y="360405"/>
                </a:lnTo>
                <a:lnTo>
                  <a:pt x="193525" y="345439"/>
                </a:lnTo>
                <a:lnTo>
                  <a:pt x="123380" y="345439"/>
                </a:lnTo>
                <a:lnTo>
                  <a:pt x="112614" y="344841"/>
                </a:lnTo>
                <a:lnTo>
                  <a:pt x="102187" y="343100"/>
                </a:lnTo>
                <a:lnTo>
                  <a:pt x="92155" y="340296"/>
                </a:lnTo>
                <a:lnTo>
                  <a:pt x="82575" y="336511"/>
                </a:lnTo>
                <a:lnTo>
                  <a:pt x="101714" y="294360"/>
                </a:lnTo>
                <a:lnTo>
                  <a:pt x="144783" y="294360"/>
                </a:lnTo>
                <a:lnTo>
                  <a:pt x="154871" y="287553"/>
                </a:lnTo>
                <a:lnTo>
                  <a:pt x="33616" y="287553"/>
                </a:lnTo>
                <a:lnTo>
                  <a:pt x="29819" y="277968"/>
                </a:lnTo>
                <a:lnTo>
                  <a:pt x="27012" y="267936"/>
                </a:lnTo>
                <a:lnTo>
                  <a:pt x="25272" y="257512"/>
                </a:lnTo>
                <a:lnTo>
                  <a:pt x="24676" y="246748"/>
                </a:lnTo>
                <a:lnTo>
                  <a:pt x="32444" y="208367"/>
                </a:lnTo>
                <a:lnTo>
                  <a:pt x="53616" y="176988"/>
                </a:lnTo>
                <a:lnTo>
                  <a:pt x="84994" y="155813"/>
                </a:lnTo>
                <a:lnTo>
                  <a:pt x="123380" y="148043"/>
                </a:lnTo>
                <a:lnTo>
                  <a:pt x="193536" y="148043"/>
                </a:lnTo>
                <a:lnTo>
                  <a:pt x="171347" y="133068"/>
                </a:lnTo>
                <a:lnTo>
                  <a:pt x="123380" y="123355"/>
                </a:lnTo>
                <a:close/>
              </a:path>
              <a:path w="346075" h="370204">
                <a:moveTo>
                  <a:pt x="238488" y="205943"/>
                </a:moveTo>
                <a:lnTo>
                  <a:pt x="213131" y="205943"/>
                </a:lnTo>
                <a:lnTo>
                  <a:pt x="216928" y="215524"/>
                </a:lnTo>
                <a:lnTo>
                  <a:pt x="219735" y="225550"/>
                </a:lnTo>
                <a:lnTo>
                  <a:pt x="221475" y="235973"/>
                </a:lnTo>
                <a:lnTo>
                  <a:pt x="222072" y="246748"/>
                </a:lnTo>
                <a:lnTo>
                  <a:pt x="214302" y="285127"/>
                </a:lnTo>
                <a:lnTo>
                  <a:pt x="193128" y="316501"/>
                </a:lnTo>
                <a:lnTo>
                  <a:pt x="161753" y="337672"/>
                </a:lnTo>
                <a:lnTo>
                  <a:pt x="123380" y="345439"/>
                </a:lnTo>
                <a:lnTo>
                  <a:pt x="193525" y="345439"/>
                </a:lnTo>
                <a:lnTo>
                  <a:pt x="210567" y="333940"/>
                </a:lnTo>
                <a:lnTo>
                  <a:pt x="237035" y="294720"/>
                </a:lnTo>
                <a:lnTo>
                  <a:pt x="246748" y="246748"/>
                </a:lnTo>
                <a:lnTo>
                  <a:pt x="238488" y="205943"/>
                </a:lnTo>
                <a:close/>
              </a:path>
              <a:path w="346075" h="370204">
                <a:moveTo>
                  <a:pt x="204516" y="117208"/>
                </a:moveTo>
                <a:lnTo>
                  <a:pt x="123380" y="117208"/>
                </a:lnTo>
                <a:lnTo>
                  <a:pt x="173753" y="127403"/>
                </a:lnTo>
                <a:lnTo>
                  <a:pt x="214934" y="155189"/>
                </a:lnTo>
                <a:lnTo>
                  <a:pt x="242723" y="196369"/>
                </a:lnTo>
                <a:lnTo>
                  <a:pt x="252920" y="246748"/>
                </a:lnTo>
                <a:lnTo>
                  <a:pt x="251189" y="267936"/>
                </a:lnTo>
                <a:lnTo>
                  <a:pt x="246056" y="288339"/>
                </a:lnTo>
                <a:lnTo>
                  <a:pt x="237618" y="307639"/>
                </a:lnTo>
                <a:lnTo>
                  <a:pt x="225971" y="325577"/>
                </a:lnTo>
                <a:lnTo>
                  <a:pt x="223126" y="329310"/>
                </a:lnTo>
                <a:lnTo>
                  <a:pt x="222631" y="334327"/>
                </a:lnTo>
                <a:lnTo>
                  <a:pt x="226783" y="342760"/>
                </a:lnTo>
                <a:lnTo>
                  <a:pt x="231063" y="345439"/>
                </a:lnTo>
                <a:lnTo>
                  <a:pt x="296100" y="345439"/>
                </a:lnTo>
                <a:lnTo>
                  <a:pt x="315282" y="341555"/>
                </a:lnTo>
                <a:lnTo>
                  <a:pt x="330973" y="330969"/>
                </a:lnTo>
                <a:lnTo>
                  <a:pt x="337863" y="320763"/>
                </a:lnTo>
                <a:lnTo>
                  <a:pt x="258572" y="320763"/>
                </a:lnTo>
                <a:lnTo>
                  <a:pt x="266809" y="303342"/>
                </a:lnTo>
                <a:lnTo>
                  <a:pt x="272759" y="285103"/>
                </a:lnTo>
                <a:lnTo>
                  <a:pt x="276368" y="266191"/>
                </a:lnTo>
                <a:lnTo>
                  <a:pt x="277583" y="246748"/>
                </a:lnTo>
                <a:lnTo>
                  <a:pt x="269710" y="198054"/>
                </a:lnTo>
                <a:lnTo>
                  <a:pt x="247795" y="155727"/>
                </a:lnTo>
                <a:lnTo>
                  <a:pt x="214397" y="122324"/>
                </a:lnTo>
                <a:lnTo>
                  <a:pt x="204516" y="117208"/>
                </a:lnTo>
                <a:close/>
              </a:path>
              <a:path w="346075" h="370204">
                <a:moveTo>
                  <a:pt x="337863" y="24676"/>
                </a:moveTo>
                <a:lnTo>
                  <a:pt x="296100" y="24676"/>
                </a:lnTo>
                <a:lnTo>
                  <a:pt x="305683" y="26619"/>
                </a:lnTo>
                <a:lnTo>
                  <a:pt x="313529" y="31913"/>
                </a:lnTo>
                <a:lnTo>
                  <a:pt x="318830" y="39758"/>
                </a:lnTo>
                <a:lnTo>
                  <a:pt x="320776" y="49352"/>
                </a:lnTo>
                <a:lnTo>
                  <a:pt x="320776" y="296087"/>
                </a:lnTo>
                <a:lnTo>
                  <a:pt x="318830" y="305687"/>
                </a:lnTo>
                <a:lnTo>
                  <a:pt x="313529" y="313531"/>
                </a:lnTo>
                <a:lnTo>
                  <a:pt x="305683" y="318822"/>
                </a:lnTo>
                <a:lnTo>
                  <a:pt x="296100" y="320763"/>
                </a:lnTo>
                <a:lnTo>
                  <a:pt x="337863" y="320763"/>
                </a:lnTo>
                <a:lnTo>
                  <a:pt x="341565" y="315280"/>
                </a:lnTo>
                <a:lnTo>
                  <a:pt x="345452" y="296087"/>
                </a:lnTo>
                <a:lnTo>
                  <a:pt x="345452" y="49352"/>
                </a:lnTo>
                <a:lnTo>
                  <a:pt x="341565" y="30159"/>
                </a:lnTo>
                <a:lnTo>
                  <a:pt x="337863" y="24676"/>
                </a:lnTo>
                <a:close/>
              </a:path>
              <a:path w="346075" h="370204">
                <a:moveTo>
                  <a:pt x="144783" y="294360"/>
                </a:moveTo>
                <a:lnTo>
                  <a:pt x="101714" y="294360"/>
                </a:lnTo>
                <a:lnTo>
                  <a:pt x="108330" y="297395"/>
                </a:lnTo>
                <a:lnTo>
                  <a:pt x="115633" y="299173"/>
                </a:lnTo>
                <a:lnTo>
                  <a:pt x="123380" y="299173"/>
                </a:lnTo>
                <a:lnTo>
                  <a:pt x="143766" y="295047"/>
                </a:lnTo>
                <a:lnTo>
                  <a:pt x="144783" y="294360"/>
                </a:lnTo>
                <a:close/>
              </a:path>
              <a:path w="346075" h="370204">
                <a:moveTo>
                  <a:pt x="131114" y="194309"/>
                </a:moveTo>
                <a:lnTo>
                  <a:pt x="123380" y="194309"/>
                </a:lnTo>
                <a:lnTo>
                  <a:pt x="102987" y="198438"/>
                </a:lnTo>
                <a:lnTo>
                  <a:pt x="86317" y="209689"/>
                </a:lnTo>
                <a:lnTo>
                  <a:pt x="75069" y="226360"/>
                </a:lnTo>
                <a:lnTo>
                  <a:pt x="70942" y="246748"/>
                </a:lnTo>
                <a:lnTo>
                  <a:pt x="70942" y="254469"/>
                </a:lnTo>
                <a:lnTo>
                  <a:pt x="72720" y="261772"/>
                </a:lnTo>
                <a:lnTo>
                  <a:pt x="75742" y="268389"/>
                </a:lnTo>
                <a:lnTo>
                  <a:pt x="33616" y="287553"/>
                </a:lnTo>
                <a:lnTo>
                  <a:pt x="154871" y="287553"/>
                </a:lnTo>
                <a:lnTo>
                  <a:pt x="155925" y="286842"/>
                </a:lnTo>
                <a:lnTo>
                  <a:pt x="123380" y="286842"/>
                </a:lnTo>
                <a:lnTo>
                  <a:pt x="107782" y="283685"/>
                </a:lnTo>
                <a:lnTo>
                  <a:pt x="95037" y="275081"/>
                </a:lnTo>
                <a:lnTo>
                  <a:pt x="86440" y="262335"/>
                </a:lnTo>
                <a:lnTo>
                  <a:pt x="83286" y="246748"/>
                </a:lnTo>
                <a:lnTo>
                  <a:pt x="86440" y="231146"/>
                </a:lnTo>
                <a:lnTo>
                  <a:pt x="95037" y="218392"/>
                </a:lnTo>
                <a:lnTo>
                  <a:pt x="107782" y="209786"/>
                </a:lnTo>
                <a:lnTo>
                  <a:pt x="123380" y="206628"/>
                </a:lnTo>
                <a:lnTo>
                  <a:pt x="211622" y="206628"/>
                </a:lnTo>
                <a:lnTo>
                  <a:pt x="213131" y="205943"/>
                </a:lnTo>
                <a:lnTo>
                  <a:pt x="238488" y="205943"/>
                </a:lnTo>
                <a:lnTo>
                  <a:pt x="237105" y="199110"/>
                </a:lnTo>
                <a:lnTo>
                  <a:pt x="145021" y="199110"/>
                </a:lnTo>
                <a:lnTo>
                  <a:pt x="138404" y="196100"/>
                </a:lnTo>
                <a:lnTo>
                  <a:pt x="131114" y="194309"/>
                </a:lnTo>
                <a:close/>
              </a:path>
              <a:path w="346075" h="370204">
                <a:moveTo>
                  <a:pt x="211622" y="206628"/>
                </a:moveTo>
                <a:lnTo>
                  <a:pt x="123380" y="206628"/>
                </a:lnTo>
                <a:lnTo>
                  <a:pt x="138965" y="209786"/>
                </a:lnTo>
                <a:lnTo>
                  <a:pt x="151707" y="218392"/>
                </a:lnTo>
                <a:lnTo>
                  <a:pt x="160306" y="231146"/>
                </a:lnTo>
                <a:lnTo>
                  <a:pt x="163461" y="246748"/>
                </a:lnTo>
                <a:lnTo>
                  <a:pt x="160306" y="262335"/>
                </a:lnTo>
                <a:lnTo>
                  <a:pt x="151707" y="275081"/>
                </a:lnTo>
                <a:lnTo>
                  <a:pt x="138965" y="283685"/>
                </a:lnTo>
                <a:lnTo>
                  <a:pt x="123380" y="286842"/>
                </a:lnTo>
                <a:lnTo>
                  <a:pt x="155925" y="286842"/>
                </a:lnTo>
                <a:lnTo>
                  <a:pt x="160432" y="283800"/>
                </a:lnTo>
                <a:lnTo>
                  <a:pt x="171679" y="267134"/>
                </a:lnTo>
                <a:lnTo>
                  <a:pt x="175806" y="246748"/>
                </a:lnTo>
                <a:lnTo>
                  <a:pt x="175806" y="239001"/>
                </a:lnTo>
                <a:lnTo>
                  <a:pt x="174028" y="231698"/>
                </a:lnTo>
                <a:lnTo>
                  <a:pt x="170992" y="225094"/>
                </a:lnTo>
                <a:lnTo>
                  <a:pt x="211622" y="206628"/>
                </a:lnTo>
                <a:close/>
              </a:path>
              <a:path w="346075" h="370204">
                <a:moveTo>
                  <a:pt x="123380" y="218986"/>
                </a:moveTo>
                <a:lnTo>
                  <a:pt x="112565" y="221168"/>
                </a:lnTo>
                <a:lnTo>
                  <a:pt x="103741" y="227118"/>
                </a:lnTo>
                <a:lnTo>
                  <a:pt x="97790" y="235973"/>
                </a:lnTo>
                <a:lnTo>
                  <a:pt x="95618" y="246748"/>
                </a:lnTo>
                <a:lnTo>
                  <a:pt x="97796" y="257553"/>
                </a:lnTo>
                <a:lnTo>
                  <a:pt x="103741" y="266377"/>
                </a:lnTo>
                <a:lnTo>
                  <a:pt x="112565" y="272328"/>
                </a:lnTo>
                <a:lnTo>
                  <a:pt x="123380" y="274510"/>
                </a:lnTo>
                <a:lnTo>
                  <a:pt x="134195" y="272328"/>
                </a:lnTo>
                <a:lnTo>
                  <a:pt x="143019" y="266377"/>
                </a:lnTo>
                <a:lnTo>
                  <a:pt x="148964" y="257553"/>
                </a:lnTo>
                <a:lnTo>
                  <a:pt x="151142" y="246748"/>
                </a:lnTo>
                <a:lnTo>
                  <a:pt x="148964" y="235943"/>
                </a:lnTo>
                <a:lnTo>
                  <a:pt x="143019" y="227118"/>
                </a:lnTo>
                <a:lnTo>
                  <a:pt x="134195" y="221168"/>
                </a:lnTo>
                <a:lnTo>
                  <a:pt x="123380" y="218986"/>
                </a:lnTo>
                <a:close/>
              </a:path>
              <a:path w="346075" h="370204">
                <a:moveTo>
                  <a:pt x="193536" y="148043"/>
                </a:moveTo>
                <a:lnTo>
                  <a:pt x="123380" y="148043"/>
                </a:lnTo>
                <a:lnTo>
                  <a:pt x="134137" y="148640"/>
                </a:lnTo>
                <a:lnTo>
                  <a:pt x="144557" y="150380"/>
                </a:lnTo>
                <a:lnTo>
                  <a:pt x="154587" y="153187"/>
                </a:lnTo>
                <a:lnTo>
                  <a:pt x="164172" y="156984"/>
                </a:lnTo>
                <a:lnTo>
                  <a:pt x="145021" y="199110"/>
                </a:lnTo>
                <a:lnTo>
                  <a:pt x="237105" y="199110"/>
                </a:lnTo>
                <a:lnTo>
                  <a:pt x="237035" y="198766"/>
                </a:lnTo>
                <a:lnTo>
                  <a:pt x="210567" y="159538"/>
                </a:lnTo>
                <a:lnTo>
                  <a:pt x="193536" y="148043"/>
                </a:lnTo>
                <a:close/>
              </a:path>
              <a:path w="346075" h="370204">
                <a:moveTo>
                  <a:pt x="296100" y="0"/>
                </a:moveTo>
                <a:lnTo>
                  <a:pt x="123380" y="0"/>
                </a:lnTo>
                <a:lnTo>
                  <a:pt x="104178" y="3884"/>
                </a:lnTo>
                <a:lnTo>
                  <a:pt x="88495" y="14470"/>
                </a:lnTo>
                <a:lnTo>
                  <a:pt x="77919" y="30159"/>
                </a:lnTo>
                <a:lnTo>
                  <a:pt x="74040" y="49352"/>
                </a:lnTo>
                <a:lnTo>
                  <a:pt x="74040" y="113728"/>
                </a:lnTo>
                <a:lnTo>
                  <a:pt x="75806" y="117360"/>
                </a:lnTo>
                <a:lnTo>
                  <a:pt x="81902" y="122034"/>
                </a:lnTo>
                <a:lnTo>
                  <a:pt x="85839" y="122808"/>
                </a:lnTo>
                <a:lnTo>
                  <a:pt x="89560" y="121818"/>
                </a:lnTo>
                <a:lnTo>
                  <a:pt x="98088" y="119806"/>
                </a:lnTo>
                <a:lnTo>
                  <a:pt x="106584" y="118365"/>
                </a:lnTo>
                <a:lnTo>
                  <a:pt x="115024" y="117498"/>
                </a:lnTo>
                <a:lnTo>
                  <a:pt x="123380" y="117208"/>
                </a:lnTo>
                <a:lnTo>
                  <a:pt x="204516" y="117208"/>
                </a:lnTo>
                <a:lnTo>
                  <a:pt x="172072" y="100406"/>
                </a:lnTo>
                <a:lnTo>
                  <a:pt x="136180" y="94602"/>
                </a:lnTo>
                <a:lnTo>
                  <a:pt x="98704" y="94602"/>
                </a:lnTo>
                <a:lnTo>
                  <a:pt x="98704" y="49352"/>
                </a:lnTo>
                <a:lnTo>
                  <a:pt x="100645" y="39758"/>
                </a:lnTo>
                <a:lnTo>
                  <a:pt x="105937" y="31913"/>
                </a:lnTo>
                <a:lnTo>
                  <a:pt x="113781" y="26619"/>
                </a:lnTo>
                <a:lnTo>
                  <a:pt x="123380" y="24676"/>
                </a:lnTo>
                <a:lnTo>
                  <a:pt x="337863" y="24676"/>
                </a:lnTo>
                <a:lnTo>
                  <a:pt x="330973" y="14470"/>
                </a:lnTo>
                <a:lnTo>
                  <a:pt x="315282" y="3884"/>
                </a:lnTo>
                <a:lnTo>
                  <a:pt x="296100" y="0"/>
                </a:lnTo>
                <a:close/>
              </a:path>
              <a:path w="346075" h="370204">
                <a:moveTo>
                  <a:pt x="123380" y="92532"/>
                </a:moveTo>
                <a:lnTo>
                  <a:pt x="115239" y="92532"/>
                </a:lnTo>
                <a:lnTo>
                  <a:pt x="106972" y="93217"/>
                </a:lnTo>
                <a:lnTo>
                  <a:pt x="98704" y="94602"/>
                </a:lnTo>
                <a:lnTo>
                  <a:pt x="136180" y="94602"/>
                </a:lnTo>
                <a:lnTo>
                  <a:pt x="123380" y="925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929996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D09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131472" y="10196996"/>
            <a:ext cx="227329" cy="368935"/>
          </a:xfrm>
          <a:custGeom>
            <a:avLst/>
            <a:gdLst/>
            <a:ahLst/>
            <a:cxnLst/>
            <a:rect l="l" t="t" r="r" b="b"/>
            <a:pathLst>
              <a:path w="227329" h="368934">
                <a:moveTo>
                  <a:pt x="85551" y="316699"/>
                </a:moveTo>
                <a:lnTo>
                  <a:pt x="71797" y="318046"/>
                </a:lnTo>
                <a:lnTo>
                  <a:pt x="66755" y="324243"/>
                </a:lnTo>
                <a:lnTo>
                  <a:pt x="67441" y="331165"/>
                </a:lnTo>
                <a:lnTo>
                  <a:pt x="91161" y="363658"/>
                </a:lnTo>
                <a:lnTo>
                  <a:pt x="112894" y="368566"/>
                </a:lnTo>
                <a:lnTo>
                  <a:pt x="114647" y="368566"/>
                </a:lnTo>
                <a:lnTo>
                  <a:pt x="149883" y="352723"/>
                </a:lnTo>
                <a:lnTo>
                  <a:pt x="155264" y="343827"/>
                </a:lnTo>
                <a:lnTo>
                  <a:pt x="109605" y="343827"/>
                </a:lnTo>
                <a:lnTo>
                  <a:pt x="103750" y="342391"/>
                </a:lnTo>
                <a:lnTo>
                  <a:pt x="95343" y="336524"/>
                </a:lnTo>
                <a:lnTo>
                  <a:pt x="92943" y="332752"/>
                </a:lnTo>
                <a:lnTo>
                  <a:pt x="91863" y="321703"/>
                </a:lnTo>
                <a:lnTo>
                  <a:pt x="85551" y="316699"/>
                </a:lnTo>
                <a:close/>
              </a:path>
              <a:path w="227329" h="368934">
                <a:moveTo>
                  <a:pt x="153814" y="309880"/>
                </a:moveTo>
                <a:lnTo>
                  <a:pt x="146740" y="310502"/>
                </a:lnTo>
                <a:lnTo>
                  <a:pt x="139818" y="311200"/>
                </a:lnTo>
                <a:lnTo>
                  <a:pt x="134805" y="317334"/>
                </a:lnTo>
                <a:lnTo>
                  <a:pt x="134829" y="318046"/>
                </a:lnTo>
                <a:lnTo>
                  <a:pt x="135450" y="324307"/>
                </a:lnTo>
                <a:lnTo>
                  <a:pt x="134380" y="330919"/>
                </a:lnTo>
                <a:lnTo>
                  <a:pt x="130262" y="336711"/>
                </a:lnTo>
                <a:lnTo>
                  <a:pt x="123791" y="341023"/>
                </a:lnTo>
                <a:lnTo>
                  <a:pt x="115663" y="343192"/>
                </a:lnTo>
                <a:lnTo>
                  <a:pt x="109605" y="343827"/>
                </a:lnTo>
                <a:lnTo>
                  <a:pt x="155264" y="343827"/>
                </a:lnTo>
                <a:lnTo>
                  <a:pt x="158531" y="338424"/>
                </a:lnTo>
                <a:lnTo>
                  <a:pt x="160557" y="321792"/>
                </a:lnTo>
                <a:lnTo>
                  <a:pt x="159884" y="314858"/>
                </a:lnTo>
                <a:lnTo>
                  <a:pt x="153814" y="309880"/>
                </a:lnTo>
                <a:close/>
              </a:path>
              <a:path w="227329" h="368934">
                <a:moveTo>
                  <a:pt x="175937" y="276821"/>
                </a:moveTo>
                <a:lnTo>
                  <a:pt x="48416" y="291033"/>
                </a:lnTo>
                <a:lnTo>
                  <a:pt x="43438" y="297281"/>
                </a:lnTo>
                <a:lnTo>
                  <a:pt x="44187" y="304203"/>
                </a:lnTo>
                <a:lnTo>
                  <a:pt x="44924" y="310667"/>
                </a:lnTo>
                <a:lnTo>
                  <a:pt x="50398" y="315429"/>
                </a:lnTo>
                <a:lnTo>
                  <a:pt x="57179" y="315429"/>
                </a:lnTo>
                <a:lnTo>
                  <a:pt x="58132" y="315353"/>
                </a:lnTo>
                <a:lnTo>
                  <a:pt x="178604" y="301967"/>
                </a:lnTo>
                <a:lnTo>
                  <a:pt x="183608" y="295732"/>
                </a:lnTo>
                <a:lnTo>
                  <a:pt x="182084" y="281889"/>
                </a:lnTo>
                <a:lnTo>
                  <a:pt x="175937" y="276821"/>
                </a:lnTo>
                <a:close/>
              </a:path>
              <a:path w="227329" h="368934">
                <a:moveTo>
                  <a:pt x="175937" y="238963"/>
                </a:moveTo>
                <a:lnTo>
                  <a:pt x="48416" y="253187"/>
                </a:lnTo>
                <a:lnTo>
                  <a:pt x="43438" y="259435"/>
                </a:lnTo>
                <a:lnTo>
                  <a:pt x="44187" y="266344"/>
                </a:lnTo>
                <a:lnTo>
                  <a:pt x="44924" y="272821"/>
                </a:lnTo>
                <a:lnTo>
                  <a:pt x="50398" y="277583"/>
                </a:lnTo>
                <a:lnTo>
                  <a:pt x="57179" y="277583"/>
                </a:lnTo>
                <a:lnTo>
                  <a:pt x="58132" y="277507"/>
                </a:lnTo>
                <a:lnTo>
                  <a:pt x="178604" y="264121"/>
                </a:lnTo>
                <a:lnTo>
                  <a:pt x="183608" y="257873"/>
                </a:lnTo>
                <a:lnTo>
                  <a:pt x="182084" y="244030"/>
                </a:lnTo>
                <a:lnTo>
                  <a:pt x="175937" y="238963"/>
                </a:lnTo>
                <a:close/>
              </a:path>
              <a:path w="227329" h="368934">
                <a:moveTo>
                  <a:pt x="113517" y="0"/>
                </a:moveTo>
                <a:lnTo>
                  <a:pt x="69362" y="7945"/>
                </a:lnTo>
                <a:lnTo>
                  <a:pt x="33269" y="29600"/>
                </a:lnTo>
                <a:lnTo>
                  <a:pt x="8914" y="61689"/>
                </a:lnTo>
                <a:lnTo>
                  <a:pt x="115" y="100342"/>
                </a:lnTo>
                <a:lnTo>
                  <a:pt x="0" y="101130"/>
                </a:lnTo>
                <a:lnTo>
                  <a:pt x="2155" y="120774"/>
                </a:lnTo>
                <a:lnTo>
                  <a:pt x="8507" y="139504"/>
                </a:lnTo>
                <a:lnTo>
                  <a:pt x="18870" y="156794"/>
                </a:lnTo>
                <a:lnTo>
                  <a:pt x="33122" y="172262"/>
                </a:lnTo>
                <a:lnTo>
                  <a:pt x="41719" y="181222"/>
                </a:lnTo>
                <a:lnTo>
                  <a:pt x="48818" y="191373"/>
                </a:lnTo>
                <a:lnTo>
                  <a:pt x="54263" y="202452"/>
                </a:lnTo>
                <a:lnTo>
                  <a:pt x="57980" y="214287"/>
                </a:lnTo>
                <a:lnTo>
                  <a:pt x="48416" y="215341"/>
                </a:lnTo>
                <a:lnTo>
                  <a:pt x="43438" y="221576"/>
                </a:lnTo>
                <a:lnTo>
                  <a:pt x="44187" y="228498"/>
                </a:lnTo>
                <a:lnTo>
                  <a:pt x="44924" y="234962"/>
                </a:lnTo>
                <a:lnTo>
                  <a:pt x="50398" y="239737"/>
                </a:lnTo>
                <a:lnTo>
                  <a:pt x="56710" y="239737"/>
                </a:lnTo>
                <a:lnTo>
                  <a:pt x="178604" y="226263"/>
                </a:lnTo>
                <a:lnTo>
                  <a:pt x="183608" y="220027"/>
                </a:lnTo>
                <a:lnTo>
                  <a:pt x="182660" y="211480"/>
                </a:lnTo>
                <a:lnTo>
                  <a:pt x="83189" y="211480"/>
                </a:lnTo>
                <a:lnTo>
                  <a:pt x="78484" y="195114"/>
                </a:lnTo>
                <a:lnTo>
                  <a:pt x="71283" y="179797"/>
                </a:lnTo>
                <a:lnTo>
                  <a:pt x="61701" y="165788"/>
                </a:lnTo>
                <a:lnTo>
                  <a:pt x="49852" y="153352"/>
                </a:lnTo>
                <a:lnTo>
                  <a:pt x="39292" y="141937"/>
                </a:lnTo>
                <a:lnTo>
                  <a:pt x="31592" y="129232"/>
                </a:lnTo>
                <a:lnTo>
                  <a:pt x="26817" y="115412"/>
                </a:lnTo>
                <a:lnTo>
                  <a:pt x="25201" y="100939"/>
                </a:lnTo>
                <a:lnTo>
                  <a:pt x="32153" y="71499"/>
                </a:lnTo>
                <a:lnTo>
                  <a:pt x="51099" y="47432"/>
                </a:lnTo>
                <a:lnTo>
                  <a:pt x="79175" y="31193"/>
                </a:lnTo>
                <a:lnTo>
                  <a:pt x="113517" y="25234"/>
                </a:lnTo>
                <a:lnTo>
                  <a:pt x="186509" y="25234"/>
                </a:lnTo>
                <a:lnTo>
                  <a:pt x="157686" y="7945"/>
                </a:lnTo>
                <a:lnTo>
                  <a:pt x="113517" y="0"/>
                </a:lnTo>
                <a:close/>
              </a:path>
              <a:path w="227329" h="368934">
                <a:moveTo>
                  <a:pt x="137888" y="169100"/>
                </a:moveTo>
                <a:lnTo>
                  <a:pt x="89374" y="170052"/>
                </a:lnTo>
                <a:lnTo>
                  <a:pt x="90288" y="210680"/>
                </a:lnTo>
                <a:lnTo>
                  <a:pt x="83189" y="211480"/>
                </a:lnTo>
                <a:lnTo>
                  <a:pt x="182660" y="211480"/>
                </a:lnTo>
                <a:lnTo>
                  <a:pt x="182224" y="207543"/>
                </a:lnTo>
                <a:lnTo>
                  <a:pt x="179983" y="205295"/>
                </a:lnTo>
                <a:lnTo>
                  <a:pt x="138866" y="205295"/>
                </a:lnTo>
                <a:lnTo>
                  <a:pt x="137888" y="169100"/>
                </a:lnTo>
                <a:close/>
              </a:path>
              <a:path w="227329" h="368934">
                <a:moveTo>
                  <a:pt x="186509" y="25234"/>
                </a:moveTo>
                <a:lnTo>
                  <a:pt x="113517" y="25234"/>
                </a:lnTo>
                <a:lnTo>
                  <a:pt x="147860" y="31193"/>
                </a:lnTo>
                <a:lnTo>
                  <a:pt x="175940" y="47432"/>
                </a:lnTo>
                <a:lnTo>
                  <a:pt x="194891" y="71499"/>
                </a:lnTo>
                <a:lnTo>
                  <a:pt x="201704" y="100342"/>
                </a:lnTo>
                <a:lnTo>
                  <a:pt x="201824" y="101130"/>
                </a:lnTo>
                <a:lnTo>
                  <a:pt x="200225" y="115438"/>
                </a:lnTo>
                <a:lnTo>
                  <a:pt x="195465" y="129232"/>
                </a:lnTo>
                <a:lnTo>
                  <a:pt x="187717" y="142001"/>
                </a:lnTo>
                <a:lnTo>
                  <a:pt x="177131" y="153428"/>
                </a:lnTo>
                <a:lnTo>
                  <a:pt x="166434" y="164462"/>
                </a:lnTo>
                <a:lnTo>
                  <a:pt x="157614" y="176768"/>
                </a:lnTo>
                <a:lnTo>
                  <a:pt x="150685" y="190183"/>
                </a:lnTo>
                <a:lnTo>
                  <a:pt x="145660" y="204546"/>
                </a:lnTo>
                <a:lnTo>
                  <a:pt x="138866" y="205295"/>
                </a:lnTo>
                <a:lnTo>
                  <a:pt x="179983" y="205295"/>
                </a:lnTo>
                <a:lnTo>
                  <a:pt x="178083" y="203390"/>
                </a:lnTo>
                <a:lnTo>
                  <a:pt x="172864" y="202310"/>
                </a:lnTo>
                <a:lnTo>
                  <a:pt x="176764" y="193992"/>
                </a:lnTo>
                <a:lnTo>
                  <a:pt x="181571" y="186167"/>
                </a:lnTo>
                <a:lnTo>
                  <a:pt x="187285" y="178902"/>
                </a:lnTo>
                <a:lnTo>
                  <a:pt x="193990" y="172173"/>
                </a:lnTo>
                <a:lnTo>
                  <a:pt x="208113" y="156871"/>
                </a:lnTo>
                <a:lnTo>
                  <a:pt x="218514" y="139563"/>
                </a:lnTo>
                <a:lnTo>
                  <a:pt x="224908" y="120740"/>
                </a:lnTo>
                <a:lnTo>
                  <a:pt x="227080" y="100939"/>
                </a:lnTo>
                <a:lnTo>
                  <a:pt x="218144" y="61689"/>
                </a:lnTo>
                <a:lnTo>
                  <a:pt x="193787" y="29600"/>
                </a:lnTo>
                <a:lnTo>
                  <a:pt x="186509" y="25234"/>
                </a:lnTo>
                <a:close/>
              </a:path>
              <a:path w="227329" h="368934">
                <a:moveTo>
                  <a:pt x="84662" y="54533"/>
                </a:moveTo>
                <a:lnTo>
                  <a:pt x="58249" y="89223"/>
                </a:lnTo>
                <a:lnTo>
                  <a:pt x="57421" y="100101"/>
                </a:lnTo>
                <a:lnTo>
                  <a:pt x="58801" y="111282"/>
                </a:lnTo>
                <a:lnTo>
                  <a:pt x="62293" y="121665"/>
                </a:lnTo>
                <a:lnTo>
                  <a:pt x="67663" y="131001"/>
                </a:lnTo>
                <a:lnTo>
                  <a:pt x="74680" y="139039"/>
                </a:lnTo>
                <a:lnTo>
                  <a:pt x="80611" y="145381"/>
                </a:lnTo>
                <a:lnTo>
                  <a:pt x="84588" y="151158"/>
                </a:lnTo>
                <a:lnTo>
                  <a:pt x="87233" y="157016"/>
                </a:lnTo>
                <a:lnTo>
                  <a:pt x="89171" y="163601"/>
                </a:lnTo>
                <a:lnTo>
                  <a:pt x="137786" y="162623"/>
                </a:lnTo>
                <a:lnTo>
                  <a:pt x="139516" y="155933"/>
                </a:lnTo>
                <a:lnTo>
                  <a:pt x="142069" y="149940"/>
                </a:lnTo>
                <a:lnTo>
                  <a:pt x="145952" y="143983"/>
                </a:lnTo>
                <a:lnTo>
                  <a:pt x="151667" y="137401"/>
                </a:lnTo>
                <a:lnTo>
                  <a:pt x="158331" y="129096"/>
                </a:lnTo>
                <a:lnTo>
                  <a:pt x="163297" y="119572"/>
                </a:lnTo>
                <a:lnTo>
                  <a:pt x="166344" y="109078"/>
                </a:lnTo>
                <a:lnTo>
                  <a:pt x="166987" y="101130"/>
                </a:lnTo>
                <a:lnTo>
                  <a:pt x="91266" y="101130"/>
                </a:lnTo>
                <a:lnTo>
                  <a:pt x="87037" y="97104"/>
                </a:lnTo>
                <a:lnTo>
                  <a:pt x="86174" y="55791"/>
                </a:lnTo>
                <a:lnTo>
                  <a:pt x="84662" y="54533"/>
                </a:lnTo>
                <a:close/>
              </a:path>
              <a:path w="227329" h="368934">
                <a:moveTo>
                  <a:pt x="141317" y="51790"/>
                </a:moveTo>
                <a:lnTo>
                  <a:pt x="136669" y="53251"/>
                </a:lnTo>
                <a:lnTo>
                  <a:pt x="137469" y="96126"/>
                </a:lnTo>
                <a:lnTo>
                  <a:pt x="133532" y="100253"/>
                </a:lnTo>
                <a:lnTo>
                  <a:pt x="91266" y="101130"/>
                </a:lnTo>
                <a:lnTo>
                  <a:pt x="166987" y="101130"/>
                </a:lnTo>
                <a:lnTo>
                  <a:pt x="167070" y="100101"/>
                </a:lnTo>
                <a:lnTo>
                  <a:pt x="167145" y="97104"/>
                </a:lnTo>
                <a:lnTo>
                  <a:pt x="165514" y="85293"/>
                </a:lnTo>
                <a:lnTo>
                  <a:pt x="161115" y="73837"/>
                </a:lnTo>
                <a:lnTo>
                  <a:pt x="154379" y="63801"/>
                </a:lnTo>
                <a:lnTo>
                  <a:pt x="145635" y="55486"/>
                </a:lnTo>
                <a:lnTo>
                  <a:pt x="141317" y="517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597994" y="0"/>
            <a:ext cx="630555" cy="357505"/>
          </a:xfrm>
          <a:prstGeom prst="rect">
            <a:avLst/>
          </a:prstGeom>
          <a:solidFill>
            <a:srgbClr val="154194"/>
          </a:solidFill>
        </p:spPr>
        <p:txBody>
          <a:bodyPr vert="horz" wrap="square" lIns="0" tIns="100965" rIns="0" bIns="0" rtlCol="0">
            <a:spAutoFit/>
          </a:bodyPr>
          <a:lstStyle/>
          <a:p>
            <a:pPr algn="ctr">
              <a:lnSpc>
                <a:spcPts val="2014"/>
              </a:lnSpc>
              <a:spcBef>
                <a:spcPts val="795"/>
              </a:spcBef>
            </a:pPr>
            <a:r>
              <a:rPr lang="ru-RU" sz="2000" b="1" spc="-55" dirty="0" smtClean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540385" cy="540385"/>
          </a:xfrm>
          <a:custGeom>
            <a:avLst/>
            <a:gdLst/>
            <a:ahLst/>
            <a:cxnLst/>
            <a:rect l="l" t="t" r="r" b="b"/>
            <a:pathLst>
              <a:path w="540385" h="540385">
                <a:moveTo>
                  <a:pt x="0" y="540003"/>
                </a:moveTo>
                <a:lnTo>
                  <a:pt x="540004" y="540003"/>
                </a:lnTo>
                <a:lnTo>
                  <a:pt x="540004" y="0"/>
                </a:lnTo>
                <a:lnTo>
                  <a:pt x="0" y="0"/>
                </a:lnTo>
                <a:lnTo>
                  <a:pt x="0" y="540003"/>
                </a:lnTo>
                <a:close/>
              </a:path>
            </a:pathLst>
          </a:custGeom>
          <a:solidFill>
            <a:srgbClr val="15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8474" y="120632"/>
            <a:ext cx="363220" cy="288925"/>
          </a:xfrm>
          <a:custGeom>
            <a:avLst/>
            <a:gdLst/>
            <a:ahLst/>
            <a:cxnLst/>
            <a:rect l="l" t="t" r="r" b="b"/>
            <a:pathLst>
              <a:path w="363220" h="288925">
                <a:moveTo>
                  <a:pt x="184467" y="60058"/>
                </a:moveTo>
                <a:lnTo>
                  <a:pt x="178600" y="60058"/>
                </a:lnTo>
                <a:lnTo>
                  <a:pt x="75298" y="137515"/>
                </a:lnTo>
                <a:lnTo>
                  <a:pt x="73533" y="141071"/>
                </a:lnTo>
                <a:lnTo>
                  <a:pt x="73533" y="283476"/>
                </a:lnTo>
                <a:lnTo>
                  <a:pt x="78905" y="288848"/>
                </a:lnTo>
                <a:lnTo>
                  <a:pt x="152158" y="288848"/>
                </a:lnTo>
                <a:lnTo>
                  <a:pt x="157530" y="283476"/>
                </a:lnTo>
                <a:lnTo>
                  <a:pt x="157530" y="264845"/>
                </a:lnTo>
                <a:lnTo>
                  <a:pt x="97523" y="264845"/>
                </a:lnTo>
                <a:lnTo>
                  <a:pt x="97523" y="150850"/>
                </a:lnTo>
                <a:lnTo>
                  <a:pt x="181533" y="87845"/>
                </a:lnTo>
                <a:lnTo>
                  <a:pt x="221522" y="87845"/>
                </a:lnTo>
                <a:lnTo>
                  <a:pt x="184467" y="60058"/>
                </a:lnTo>
                <a:close/>
              </a:path>
              <a:path w="363220" h="288925">
                <a:moveTo>
                  <a:pt x="229527" y="192849"/>
                </a:moveTo>
                <a:lnTo>
                  <a:pt x="205524" y="192849"/>
                </a:lnTo>
                <a:lnTo>
                  <a:pt x="205524" y="283476"/>
                </a:lnTo>
                <a:lnTo>
                  <a:pt x="210908" y="288848"/>
                </a:lnTo>
                <a:lnTo>
                  <a:pt x="284162" y="288848"/>
                </a:lnTo>
                <a:lnTo>
                  <a:pt x="289534" y="283476"/>
                </a:lnTo>
                <a:lnTo>
                  <a:pt x="289534" y="264845"/>
                </a:lnTo>
                <a:lnTo>
                  <a:pt x="229527" y="264845"/>
                </a:lnTo>
                <a:lnTo>
                  <a:pt x="229527" y="192849"/>
                </a:lnTo>
                <a:close/>
              </a:path>
              <a:path w="363220" h="288925">
                <a:moveTo>
                  <a:pt x="224155" y="168846"/>
                </a:moveTo>
                <a:lnTo>
                  <a:pt x="138899" y="168846"/>
                </a:lnTo>
                <a:lnTo>
                  <a:pt x="133527" y="174231"/>
                </a:lnTo>
                <a:lnTo>
                  <a:pt x="133527" y="264845"/>
                </a:lnTo>
                <a:lnTo>
                  <a:pt x="157530" y="264845"/>
                </a:lnTo>
                <a:lnTo>
                  <a:pt x="157530" y="192849"/>
                </a:lnTo>
                <a:lnTo>
                  <a:pt x="229527" y="192849"/>
                </a:lnTo>
                <a:lnTo>
                  <a:pt x="229527" y="174231"/>
                </a:lnTo>
                <a:lnTo>
                  <a:pt x="224155" y="168846"/>
                </a:lnTo>
                <a:close/>
              </a:path>
              <a:path w="363220" h="288925">
                <a:moveTo>
                  <a:pt x="221522" y="87845"/>
                </a:moveTo>
                <a:lnTo>
                  <a:pt x="181533" y="87845"/>
                </a:lnTo>
                <a:lnTo>
                  <a:pt x="265531" y="150850"/>
                </a:lnTo>
                <a:lnTo>
                  <a:pt x="265531" y="264845"/>
                </a:lnTo>
                <a:lnTo>
                  <a:pt x="289534" y="264845"/>
                </a:lnTo>
                <a:lnTo>
                  <a:pt x="289534" y="141071"/>
                </a:lnTo>
                <a:lnTo>
                  <a:pt x="287756" y="137515"/>
                </a:lnTo>
                <a:lnTo>
                  <a:pt x="221522" y="87845"/>
                </a:lnTo>
                <a:close/>
              </a:path>
              <a:path w="363220" h="288925">
                <a:moveTo>
                  <a:pt x="184594" y="0"/>
                </a:moveTo>
                <a:lnTo>
                  <a:pt x="178460" y="0"/>
                </a:lnTo>
                <a:lnTo>
                  <a:pt x="901" y="139509"/>
                </a:lnTo>
                <a:lnTo>
                  <a:pt x="0" y="147053"/>
                </a:lnTo>
                <a:lnTo>
                  <a:pt x="8191" y="157480"/>
                </a:lnTo>
                <a:lnTo>
                  <a:pt x="15735" y="158369"/>
                </a:lnTo>
                <a:lnTo>
                  <a:pt x="181533" y="28117"/>
                </a:lnTo>
                <a:lnTo>
                  <a:pt x="220379" y="28117"/>
                </a:lnTo>
                <a:lnTo>
                  <a:pt x="184594" y="0"/>
                </a:lnTo>
                <a:close/>
              </a:path>
              <a:path w="363220" h="288925">
                <a:moveTo>
                  <a:pt x="313524" y="24853"/>
                </a:moveTo>
                <a:lnTo>
                  <a:pt x="289534" y="24853"/>
                </a:lnTo>
                <a:lnTo>
                  <a:pt x="289534" y="110807"/>
                </a:lnTo>
                <a:lnTo>
                  <a:pt x="291223" y="114287"/>
                </a:lnTo>
                <a:lnTo>
                  <a:pt x="344322" y="156006"/>
                </a:lnTo>
                <a:lnTo>
                  <a:pt x="346925" y="156845"/>
                </a:lnTo>
                <a:lnTo>
                  <a:pt x="353072" y="156845"/>
                </a:lnTo>
                <a:lnTo>
                  <a:pt x="356590" y="155282"/>
                </a:lnTo>
                <a:lnTo>
                  <a:pt x="363054" y="147053"/>
                </a:lnTo>
                <a:lnTo>
                  <a:pt x="362153" y="139509"/>
                </a:lnTo>
                <a:lnTo>
                  <a:pt x="313524" y="101307"/>
                </a:lnTo>
                <a:lnTo>
                  <a:pt x="313524" y="24853"/>
                </a:lnTo>
                <a:close/>
              </a:path>
              <a:path w="363220" h="288925">
                <a:moveTo>
                  <a:pt x="220379" y="28117"/>
                </a:moveTo>
                <a:lnTo>
                  <a:pt x="181533" y="28117"/>
                </a:lnTo>
                <a:lnTo>
                  <a:pt x="261734" y="91135"/>
                </a:lnTo>
                <a:lnTo>
                  <a:pt x="266649" y="91643"/>
                </a:lnTo>
                <a:lnTo>
                  <a:pt x="274904" y="87642"/>
                </a:lnTo>
                <a:lnTo>
                  <a:pt x="277533" y="83451"/>
                </a:lnTo>
                <a:lnTo>
                  <a:pt x="277533" y="54165"/>
                </a:lnTo>
                <a:lnTo>
                  <a:pt x="253530" y="54165"/>
                </a:lnTo>
                <a:lnTo>
                  <a:pt x="220379" y="28117"/>
                </a:lnTo>
                <a:close/>
              </a:path>
              <a:path w="363220" h="288925">
                <a:moveTo>
                  <a:pt x="308152" y="850"/>
                </a:moveTo>
                <a:lnTo>
                  <a:pt x="258902" y="850"/>
                </a:lnTo>
                <a:lnTo>
                  <a:pt x="253530" y="6223"/>
                </a:lnTo>
                <a:lnTo>
                  <a:pt x="253530" y="54165"/>
                </a:lnTo>
                <a:lnTo>
                  <a:pt x="277533" y="54165"/>
                </a:lnTo>
                <a:lnTo>
                  <a:pt x="277533" y="24853"/>
                </a:lnTo>
                <a:lnTo>
                  <a:pt x="313524" y="24853"/>
                </a:lnTo>
                <a:lnTo>
                  <a:pt x="313524" y="6223"/>
                </a:lnTo>
                <a:lnTo>
                  <a:pt x="308152" y="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999" y="6456743"/>
            <a:ext cx="3199467" cy="2375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5969" y="7660371"/>
            <a:ext cx="404495" cy="0"/>
          </a:xfrm>
          <a:custGeom>
            <a:avLst/>
            <a:gdLst/>
            <a:ahLst/>
            <a:cxnLst/>
            <a:rect l="l" t="t" r="r" b="b"/>
            <a:pathLst>
              <a:path w="404494">
                <a:moveTo>
                  <a:pt x="0" y="0"/>
                </a:moveTo>
                <a:lnTo>
                  <a:pt x="404063" y="0"/>
                </a:lnTo>
              </a:path>
            </a:pathLst>
          </a:custGeom>
          <a:ln w="27940">
            <a:solidFill>
              <a:srgbClr val="3873B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5489" y="6864773"/>
            <a:ext cx="406400" cy="483870"/>
          </a:xfrm>
          <a:custGeom>
            <a:avLst/>
            <a:gdLst/>
            <a:ahLst/>
            <a:cxnLst/>
            <a:rect l="l" t="t" r="r" b="b"/>
            <a:pathLst>
              <a:path w="406400" h="483870">
                <a:moveTo>
                  <a:pt x="0" y="0"/>
                </a:moveTo>
                <a:lnTo>
                  <a:pt x="405904" y="483743"/>
                </a:lnTo>
              </a:path>
            </a:pathLst>
          </a:custGeom>
          <a:ln w="27940">
            <a:solidFill>
              <a:srgbClr val="3873B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47170" y="6943973"/>
            <a:ext cx="12065" cy="685800"/>
          </a:xfrm>
          <a:custGeom>
            <a:avLst/>
            <a:gdLst/>
            <a:ahLst/>
            <a:cxnLst/>
            <a:rect l="l" t="t" r="r" b="b"/>
            <a:pathLst>
              <a:path w="12064" h="685800">
                <a:moveTo>
                  <a:pt x="11963" y="0"/>
                </a:moveTo>
                <a:lnTo>
                  <a:pt x="0" y="685177"/>
                </a:lnTo>
              </a:path>
            </a:pathLst>
          </a:custGeom>
          <a:ln w="27940">
            <a:solidFill>
              <a:srgbClr val="3873B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04075" y="7116691"/>
            <a:ext cx="281940" cy="387985"/>
          </a:xfrm>
          <a:custGeom>
            <a:avLst/>
            <a:gdLst/>
            <a:ahLst/>
            <a:cxnLst/>
            <a:rect l="l" t="t" r="r" b="b"/>
            <a:pathLst>
              <a:path w="281939" h="387984">
                <a:moveTo>
                  <a:pt x="281825" y="0"/>
                </a:moveTo>
                <a:lnTo>
                  <a:pt x="0" y="387896"/>
                </a:lnTo>
              </a:path>
            </a:pathLst>
          </a:custGeom>
          <a:ln w="27940">
            <a:solidFill>
              <a:srgbClr val="3873B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38506" y="7576803"/>
            <a:ext cx="579120" cy="55880"/>
          </a:xfrm>
          <a:custGeom>
            <a:avLst/>
            <a:gdLst/>
            <a:ahLst/>
            <a:cxnLst/>
            <a:rect l="l" t="t" r="r" b="b"/>
            <a:pathLst>
              <a:path w="579119" h="55879">
                <a:moveTo>
                  <a:pt x="578650" y="0"/>
                </a:moveTo>
                <a:lnTo>
                  <a:pt x="0" y="55714"/>
                </a:lnTo>
              </a:path>
            </a:pathLst>
          </a:custGeom>
          <a:ln w="27940">
            <a:solidFill>
              <a:srgbClr val="3873B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21831" y="7839255"/>
            <a:ext cx="327660" cy="370205"/>
          </a:xfrm>
          <a:custGeom>
            <a:avLst/>
            <a:gdLst/>
            <a:ahLst/>
            <a:cxnLst/>
            <a:rect l="l" t="t" r="r" b="b"/>
            <a:pathLst>
              <a:path w="327660" h="370204">
                <a:moveTo>
                  <a:pt x="327139" y="369760"/>
                </a:moveTo>
                <a:lnTo>
                  <a:pt x="0" y="0"/>
                </a:lnTo>
              </a:path>
            </a:pathLst>
          </a:custGeom>
          <a:ln w="27940">
            <a:solidFill>
              <a:srgbClr val="3873B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47167" y="7743173"/>
            <a:ext cx="15875" cy="586105"/>
          </a:xfrm>
          <a:custGeom>
            <a:avLst/>
            <a:gdLst/>
            <a:ahLst/>
            <a:cxnLst/>
            <a:rect l="l" t="t" r="r" b="b"/>
            <a:pathLst>
              <a:path w="15875" h="586104">
                <a:moveTo>
                  <a:pt x="0" y="585977"/>
                </a:moveTo>
                <a:lnTo>
                  <a:pt x="15341" y="0"/>
                </a:lnTo>
              </a:path>
            </a:pathLst>
          </a:custGeom>
          <a:ln w="27940">
            <a:solidFill>
              <a:srgbClr val="3873B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10627" y="7848653"/>
            <a:ext cx="223520" cy="313055"/>
          </a:xfrm>
          <a:custGeom>
            <a:avLst/>
            <a:gdLst/>
            <a:ahLst/>
            <a:cxnLst/>
            <a:rect l="l" t="t" r="r" b="b"/>
            <a:pathLst>
              <a:path w="223519" h="313054">
                <a:moveTo>
                  <a:pt x="0" y="312547"/>
                </a:moveTo>
                <a:lnTo>
                  <a:pt x="222935" y="0"/>
                </a:lnTo>
              </a:path>
            </a:pathLst>
          </a:custGeom>
          <a:ln w="27940">
            <a:solidFill>
              <a:srgbClr val="3873B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8745" y="3811639"/>
            <a:ext cx="1275080" cy="1275080"/>
          </a:xfrm>
          <a:custGeom>
            <a:avLst/>
            <a:gdLst/>
            <a:ahLst/>
            <a:cxnLst/>
            <a:rect l="l" t="t" r="r" b="b"/>
            <a:pathLst>
              <a:path w="1275080" h="1275079">
                <a:moveTo>
                  <a:pt x="1274889" y="1274889"/>
                </a:moveTo>
                <a:lnTo>
                  <a:pt x="0" y="1274889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6119" y="5047807"/>
            <a:ext cx="95250" cy="77470"/>
          </a:xfrm>
          <a:custGeom>
            <a:avLst/>
            <a:gdLst/>
            <a:ahLst/>
            <a:cxnLst/>
            <a:rect l="l" t="t" r="r" b="b"/>
            <a:pathLst>
              <a:path w="95250" h="77470">
                <a:moveTo>
                  <a:pt x="0" y="0"/>
                </a:moveTo>
                <a:lnTo>
                  <a:pt x="22491" y="38722"/>
                </a:lnTo>
                <a:lnTo>
                  <a:pt x="0" y="77444"/>
                </a:lnTo>
                <a:lnTo>
                  <a:pt x="94767" y="3872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0038" y="3744379"/>
            <a:ext cx="77431" cy="94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9727" y="5024145"/>
            <a:ext cx="13690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latin typeface="Palatino Linotype"/>
                <a:cs typeface="Palatino Linotype"/>
              </a:rPr>
              <a:t>производительность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0744" y="3867229"/>
            <a:ext cx="1195070" cy="1147445"/>
          </a:xfrm>
          <a:custGeom>
            <a:avLst/>
            <a:gdLst/>
            <a:ahLst/>
            <a:cxnLst/>
            <a:rect l="l" t="t" r="r" b="b"/>
            <a:pathLst>
              <a:path w="1195070" h="1147445">
                <a:moveTo>
                  <a:pt x="0" y="1147292"/>
                </a:moveTo>
                <a:lnTo>
                  <a:pt x="43074" y="1132819"/>
                </a:lnTo>
                <a:lnTo>
                  <a:pt x="86107" y="1116528"/>
                </a:lnTo>
                <a:lnTo>
                  <a:pt x="129057" y="1098481"/>
                </a:lnTo>
                <a:lnTo>
                  <a:pt x="171884" y="1078738"/>
                </a:lnTo>
                <a:lnTo>
                  <a:pt x="214546" y="1057361"/>
                </a:lnTo>
                <a:lnTo>
                  <a:pt x="257002" y="1034410"/>
                </a:lnTo>
                <a:lnTo>
                  <a:pt x="299210" y="1009947"/>
                </a:lnTo>
                <a:lnTo>
                  <a:pt x="341130" y="984031"/>
                </a:lnTo>
                <a:lnTo>
                  <a:pt x="382720" y="956724"/>
                </a:lnTo>
                <a:lnTo>
                  <a:pt x="423939" y="928087"/>
                </a:lnTo>
                <a:lnTo>
                  <a:pt x="464746" y="898181"/>
                </a:lnTo>
                <a:lnTo>
                  <a:pt x="505100" y="867066"/>
                </a:lnTo>
                <a:lnTo>
                  <a:pt x="544959" y="834803"/>
                </a:lnTo>
                <a:lnTo>
                  <a:pt x="584282" y="801454"/>
                </a:lnTo>
                <a:lnTo>
                  <a:pt x="623028" y="767079"/>
                </a:lnTo>
                <a:lnTo>
                  <a:pt x="661155" y="731739"/>
                </a:lnTo>
                <a:lnTo>
                  <a:pt x="698623" y="695494"/>
                </a:lnTo>
                <a:lnTo>
                  <a:pt x="735391" y="658407"/>
                </a:lnTo>
                <a:lnTo>
                  <a:pt x="771416" y="620537"/>
                </a:lnTo>
                <a:lnTo>
                  <a:pt x="806658" y="581946"/>
                </a:lnTo>
                <a:lnTo>
                  <a:pt x="841076" y="542694"/>
                </a:lnTo>
                <a:lnTo>
                  <a:pt x="874628" y="502842"/>
                </a:lnTo>
                <a:lnTo>
                  <a:pt x="907273" y="462451"/>
                </a:lnTo>
                <a:lnTo>
                  <a:pt x="938970" y="421583"/>
                </a:lnTo>
                <a:lnTo>
                  <a:pt x="969678" y="380297"/>
                </a:lnTo>
                <a:lnTo>
                  <a:pt x="999355" y="338655"/>
                </a:lnTo>
                <a:lnTo>
                  <a:pt x="1027960" y="296718"/>
                </a:lnTo>
                <a:lnTo>
                  <a:pt x="1055453" y="254546"/>
                </a:lnTo>
                <a:lnTo>
                  <a:pt x="1081791" y="212201"/>
                </a:lnTo>
                <a:lnTo>
                  <a:pt x="1106934" y="169742"/>
                </a:lnTo>
                <a:lnTo>
                  <a:pt x="1130840" y="127232"/>
                </a:lnTo>
                <a:lnTo>
                  <a:pt x="1153468" y="84731"/>
                </a:lnTo>
                <a:lnTo>
                  <a:pt x="1174778" y="42300"/>
                </a:lnTo>
                <a:lnTo>
                  <a:pt x="1194727" y="0"/>
                </a:lnTo>
              </a:path>
            </a:pathLst>
          </a:custGeom>
          <a:ln w="25400">
            <a:solidFill>
              <a:srgbClr val="1541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33227" y="3784741"/>
            <a:ext cx="97307" cy="1364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9885" y="3744384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153153" y="283464"/>
                </a:moveTo>
                <a:lnTo>
                  <a:pt x="113880" y="283464"/>
                </a:lnTo>
                <a:lnTo>
                  <a:pt x="125310" y="287896"/>
                </a:lnTo>
                <a:lnTo>
                  <a:pt x="125310" y="311658"/>
                </a:lnTo>
                <a:lnTo>
                  <a:pt x="127220" y="321095"/>
                </a:lnTo>
                <a:lnTo>
                  <a:pt x="132426" y="328820"/>
                </a:lnTo>
                <a:lnTo>
                  <a:pt x="140141" y="334037"/>
                </a:lnTo>
                <a:lnTo>
                  <a:pt x="149580" y="335953"/>
                </a:lnTo>
                <a:lnTo>
                  <a:pt x="186309" y="335953"/>
                </a:lnTo>
                <a:lnTo>
                  <a:pt x="210778" y="307365"/>
                </a:lnTo>
                <a:lnTo>
                  <a:pt x="153885" y="307365"/>
                </a:lnTo>
                <a:lnTo>
                  <a:pt x="153885" y="287896"/>
                </a:lnTo>
                <a:lnTo>
                  <a:pt x="153153" y="283464"/>
                </a:lnTo>
                <a:close/>
              </a:path>
              <a:path w="336550" h="336550">
                <a:moveTo>
                  <a:pt x="230225" y="254660"/>
                </a:moveTo>
                <a:lnTo>
                  <a:pt x="218097" y="254660"/>
                </a:lnTo>
                <a:lnTo>
                  <a:pt x="213880" y="255651"/>
                </a:lnTo>
                <a:lnTo>
                  <a:pt x="211150" y="257022"/>
                </a:lnTo>
                <a:lnTo>
                  <a:pt x="201295" y="261137"/>
                </a:lnTo>
                <a:lnTo>
                  <a:pt x="193672" y="265238"/>
                </a:lnTo>
                <a:lnTo>
                  <a:pt x="187575" y="271549"/>
                </a:lnTo>
                <a:lnTo>
                  <a:pt x="183532" y="279345"/>
                </a:lnTo>
                <a:lnTo>
                  <a:pt x="182067" y="287896"/>
                </a:lnTo>
                <a:lnTo>
                  <a:pt x="182067" y="307365"/>
                </a:lnTo>
                <a:lnTo>
                  <a:pt x="210778" y="307365"/>
                </a:lnTo>
                <a:lnTo>
                  <a:pt x="211340" y="287896"/>
                </a:lnTo>
                <a:lnTo>
                  <a:pt x="222567" y="282968"/>
                </a:lnTo>
                <a:lnTo>
                  <a:pt x="290551" y="282968"/>
                </a:lnTo>
                <a:lnTo>
                  <a:pt x="296980" y="276529"/>
                </a:lnTo>
                <a:lnTo>
                  <a:pt x="256578" y="276529"/>
                </a:lnTo>
                <a:lnTo>
                  <a:pt x="237642" y="257606"/>
                </a:lnTo>
                <a:lnTo>
                  <a:pt x="230225" y="254660"/>
                </a:lnTo>
                <a:close/>
              </a:path>
              <a:path w="336550" h="336550">
                <a:moveTo>
                  <a:pt x="290551" y="282968"/>
                </a:moveTo>
                <a:lnTo>
                  <a:pt x="222567" y="282968"/>
                </a:lnTo>
                <a:lnTo>
                  <a:pt x="239395" y="299796"/>
                </a:lnTo>
                <a:lnTo>
                  <a:pt x="247338" y="304942"/>
                </a:lnTo>
                <a:lnTo>
                  <a:pt x="256559" y="306657"/>
                </a:lnTo>
                <a:lnTo>
                  <a:pt x="265816" y="304917"/>
                </a:lnTo>
                <a:lnTo>
                  <a:pt x="273799" y="299745"/>
                </a:lnTo>
                <a:lnTo>
                  <a:pt x="290551" y="282968"/>
                </a:lnTo>
                <a:close/>
              </a:path>
              <a:path w="336550" h="336550">
                <a:moveTo>
                  <a:pt x="79382" y="29327"/>
                </a:moveTo>
                <a:lnTo>
                  <a:pt x="70130" y="31051"/>
                </a:lnTo>
                <a:lnTo>
                  <a:pt x="62191" y="36195"/>
                </a:lnTo>
                <a:lnTo>
                  <a:pt x="36258" y="62179"/>
                </a:lnTo>
                <a:lnTo>
                  <a:pt x="31635" y="66751"/>
                </a:lnTo>
                <a:lnTo>
                  <a:pt x="29083" y="72898"/>
                </a:lnTo>
                <a:lnTo>
                  <a:pt x="29083" y="85915"/>
                </a:lnTo>
                <a:lnTo>
                  <a:pt x="31635" y="92036"/>
                </a:lnTo>
                <a:lnTo>
                  <a:pt x="36195" y="96596"/>
                </a:lnTo>
                <a:lnTo>
                  <a:pt x="52527" y="113919"/>
                </a:lnTo>
                <a:lnTo>
                  <a:pt x="48094" y="125285"/>
                </a:lnTo>
                <a:lnTo>
                  <a:pt x="24307" y="125285"/>
                </a:lnTo>
                <a:lnTo>
                  <a:pt x="14867" y="127201"/>
                </a:lnTo>
                <a:lnTo>
                  <a:pt x="7138" y="132424"/>
                </a:lnTo>
                <a:lnTo>
                  <a:pt x="1917" y="140164"/>
                </a:lnTo>
                <a:lnTo>
                  <a:pt x="0" y="149631"/>
                </a:lnTo>
                <a:lnTo>
                  <a:pt x="0" y="186372"/>
                </a:lnTo>
                <a:lnTo>
                  <a:pt x="48094" y="211340"/>
                </a:lnTo>
                <a:lnTo>
                  <a:pt x="53009" y="222567"/>
                </a:lnTo>
                <a:lnTo>
                  <a:pt x="36220" y="239395"/>
                </a:lnTo>
                <a:lnTo>
                  <a:pt x="31635" y="243954"/>
                </a:lnTo>
                <a:lnTo>
                  <a:pt x="29083" y="250037"/>
                </a:lnTo>
                <a:lnTo>
                  <a:pt x="29083" y="263105"/>
                </a:lnTo>
                <a:lnTo>
                  <a:pt x="31635" y="269240"/>
                </a:lnTo>
                <a:lnTo>
                  <a:pt x="62191" y="299745"/>
                </a:lnTo>
                <a:lnTo>
                  <a:pt x="70151" y="304917"/>
                </a:lnTo>
                <a:lnTo>
                  <a:pt x="79394" y="306641"/>
                </a:lnTo>
                <a:lnTo>
                  <a:pt x="88627" y="304917"/>
                </a:lnTo>
                <a:lnTo>
                  <a:pt x="96558" y="299745"/>
                </a:lnTo>
                <a:lnTo>
                  <a:pt x="113880" y="283464"/>
                </a:lnTo>
                <a:lnTo>
                  <a:pt x="153153" y="283464"/>
                </a:lnTo>
                <a:lnTo>
                  <a:pt x="152461" y="279282"/>
                </a:lnTo>
                <a:lnTo>
                  <a:pt x="151073" y="276529"/>
                </a:lnTo>
                <a:lnTo>
                  <a:pt x="79387" y="276529"/>
                </a:lnTo>
                <a:lnTo>
                  <a:pt x="59448" y="256590"/>
                </a:lnTo>
                <a:lnTo>
                  <a:pt x="73228" y="242798"/>
                </a:lnTo>
                <a:lnTo>
                  <a:pt x="78235" y="235712"/>
                </a:lnTo>
                <a:lnTo>
                  <a:pt x="80916" y="227453"/>
                </a:lnTo>
                <a:lnTo>
                  <a:pt x="81083" y="222072"/>
                </a:lnTo>
                <a:lnTo>
                  <a:pt x="81063" y="218554"/>
                </a:lnTo>
                <a:lnTo>
                  <a:pt x="56660" y="183532"/>
                </a:lnTo>
                <a:lnTo>
                  <a:pt x="48094" y="182067"/>
                </a:lnTo>
                <a:lnTo>
                  <a:pt x="28575" y="182067"/>
                </a:lnTo>
                <a:lnTo>
                  <a:pt x="28575" y="153885"/>
                </a:lnTo>
                <a:lnTo>
                  <a:pt x="48094" y="153885"/>
                </a:lnTo>
                <a:lnTo>
                  <a:pt x="56656" y="152433"/>
                </a:lnTo>
                <a:lnTo>
                  <a:pt x="80998" y="117437"/>
                </a:lnTo>
                <a:lnTo>
                  <a:pt x="80883" y="110171"/>
                </a:lnTo>
                <a:lnTo>
                  <a:pt x="80824" y="108559"/>
                </a:lnTo>
                <a:lnTo>
                  <a:pt x="78212" y="100283"/>
                </a:lnTo>
                <a:lnTo>
                  <a:pt x="73202" y="93154"/>
                </a:lnTo>
                <a:lnTo>
                  <a:pt x="59448" y="79425"/>
                </a:lnTo>
                <a:lnTo>
                  <a:pt x="79387" y="59461"/>
                </a:lnTo>
                <a:lnTo>
                  <a:pt x="150944" y="59461"/>
                </a:lnTo>
                <a:lnTo>
                  <a:pt x="152411" y="56645"/>
                </a:lnTo>
                <a:lnTo>
                  <a:pt x="153036" y="53022"/>
                </a:lnTo>
                <a:lnTo>
                  <a:pt x="113385" y="53022"/>
                </a:lnTo>
                <a:lnTo>
                  <a:pt x="96621" y="36195"/>
                </a:lnTo>
                <a:lnTo>
                  <a:pt x="88646" y="31037"/>
                </a:lnTo>
                <a:lnTo>
                  <a:pt x="79382" y="29327"/>
                </a:lnTo>
                <a:close/>
              </a:path>
              <a:path w="336550" h="336550">
                <a:moveTo>
                  <a:pt x="117441" y="254997"/>
                </a:moveTo>
                <a:lnTo>
                  <a:pt x="108588" y="255179"/>
                </a:lnTo>
                <a:lnTo>
                  <a:pt x="100168" y="257826"/>
                </a:lnTo>
                <a:lnTo>
                  <a:pt x="93167" y="262750"/>
                </a:lnTo>
                <a:lnTo>
                  <a:pt x="79387" y="276529"/>
                </a:lnTo>
                <a:lnTo>
                  <a:pt x="151073" y="276529"/>
                </a:lnTo>
                <a:lnTo>
                  <a:pt x="117441" y="254997"/>
                </a:lnTo>
                <a:close/>
              </a:path>
              <a:path w="336550" h="336550">
                <a:moveTo>
                  <a:pt x="297027" y="59461"/>
                </a:moveTo>
                <a:lnTo>
                  <a:pt x="256578" y="59461"/>
                </a:lnTo>
                <a:lnTo>
                  <a:pt x="276504" y="79425"/>
                </a:lnTo>
                <a:lnTo>
                  <a:pt x="262674" y="93205"/>
                </a:lnTo>
                <a:lnTo>
                  <a:pt x="257690" y="100290"/>
                </a:lnTo>
                <a:lnTo>
                  <a:pt x="255020" y="108559"/>
                </a:lnTo>
                <a:lnTo>
                  <a:pt x="254972" y="110171"/>
                </a:lnTo>
                <a:lnTo>
                  <a:pt x="254882" y="117437"/>
                </a:lnTo>
                <a:lnTo>
                  <a:pt x="257035" y="124790"/>
                </a:lnTo>
                <a:lnTo>
                  <a:pt x="287858" y="153885"/>
                </a:lnTo>
                <a:lnTo>
                  <a:pt x="307378" y="153885"/>
                </a:lnTo>
                <a:lnTo>
                  <a:pt x="307378" y="182067"/>
                </a:lnTo>
                <a:lnTo>
                  <a:pt x="287858" y="182067"/>
                </a:lnTo>
                <a:lnTo>
                  <a:pt x="279282" y="183532"/>
                </a:lnTo>
                <a:lnTo>
                  <a:pt x="254939" y="218554"/>
                </a:lnTo>
                <a:lnTo>
                  <a:pt x="254995" y="222072"/>
                </a:lnTo>
                <a:lnTo>
                  <a:pt x="255115" y="227453"/>
                </a:lnTo>
                <a:lnTo>
                  <a:pt x="257729" y="235727"/>
                </a:lnTo>
                <a:lnTo>
                  <a:pt x="262724" y="242798"/>
                </a:lnTo>
                <a:lnTo>
                  <a:pt x="276504" y="256590"/>
                </a:lnTo>
                <a:lnTo>
                  <a:pt x="256578" y="276529"/>
                </a:lnTo>
                <a:lnTo>
                  <a:pt x="296980" y="276529"/>
                </a:lnTo>
                <a:lnTo>
                  <a:pt x="304317" y="269240"/>
                </a:lnTo>
                <a:lnTo>
                  <a:pt x="306844" y="263105"/>
                </a:lnTo>
                <a:lnTo>
                  <a:pt x="306844" y="250037"/>
                </a:lnTo>
                <a:lnTo>
                  <a:pt x="304317" y="243954"/>
                </a:lnTo>
                <a:lnTo>
                  <a:pt x="299671" y="239356"/>
                </a:lnTo>
                <a:lnTo>
                  <a:pt x="283438" y="222072"/>
                </a:lnTo>
                <a:lnTo>
                  <a:pt x="287858" y="210667"/>
                </a:lnTo>
                <a:lnTo>
                  <a:pt x="311658" y="210667"/>
                </a:lnTo>
                <a:lnTo>
                  <a:pt x="321105" y="208757"/>
                </a:lnTo>
                <a:lnTo>
                  <a:pt x="328837" y="203549"/>
                </a:lnTo>
                <a:lnTo>
                  <a:pt x="334060" y="195826"/>
                </a:lnTo>
                <a:lnTo>
                  <a:pt x="335978" y="186372"/>
                </a:lnTo>
                <a:lnTo>
                  <a:pt x="335978" y="149631"/>
                </a:lnTo>
                <a:lnTo>
                  <a:pt x="287858" y="124612"/>
                </a:lnTo>
                <a:lnTo>
                  <a:pt x="282943" y="113398"/>
                </a:lnTo>
                <a:lnTo>
                  <a:pt x="299707" y="96596"/>
                </a:lnTo>
                <a:lnTo>
                  <a:pt x="304317" y="92036"/>
                </a:lnTo>
                <a:lnTo>
                  <a:pt x="306844" y="85915"/>
                </a:lnTo>
                <a:lnTo>
                  <a:pt x="306844" y="72898"/>
                </a:lnTo>
                <a:lnTo>
                  <a:pt x="304317" y="66751"/>
                </a:lnTo>
                <a:lnTo>
                  <a:pt x="297027" y="59461"/>
                </a:lnTo>
                <a:close/>
              </a:path>
              <a:path w="336550" h="336550">
                <a:moveTo>
                  <a:pt x="167982" y="105232"/>
                </a:moveTo>
                <a:lnTo>
                  <a:pt x="143585" y="110171"/>
                </a:lnTo>
                <a:lnTo>
                  <a:pt x="123640" y="123632"/>
                </a:lnTo>
                <a:lnTo>
                  <a:pt x="110182" y="143578"/>
                </a:lnTo>
                <a:lnTo>
                  <a:pt x="105244" y="167970"/>
                </a:lnTo>
                <a:lnTo>
                  <a:pt x="110182" y="192369"/>
                </a:lnTo>
                <a:lnTo>
                  <a:pt x="123640" y="212318"/>
                </a:lnTo>
                <a:lnTo>
                  <a:pt x="143585" y="225780"/>
                </a:lnTo>
                <a:lnTo>
                  <a:pt x="167982" y="230720"/>
                </a:lnTo>
                <a:lnTo>
                  <a:pt x="192375" y="225780"/>
                </a:lnTo>
                <a:lnTo>
                  <a:pt x="212320" y="212318"/>
                </a:lnTo>
                <a:lnTo>
                  <a:pt x="219210" y="202107"/>
                </a:lnTo>
                <a:lnTo>
                  <a:pt x="167982" y="202107"/>
                </a:lnTo>
                <a:lnTo>
                  <a:pt x="154708" y="199422"/>
                </a:lnTo>
                <a:lnTo>
                  <a:pt x="143856" y="192101"/>
                </a:lnTo>
                <a:lnTo>
                  <a:pt x="136532" y="181249"/>
                </a:lnTo>
                <a:lnTo>
                  <a:pt x="133845" y="167970"/>
                </a:lnTo>
                <a:lnTo>
                  <a:pt x="136532" y="154695"/>
                </a:lnTo>
                <a:lnTo>
                  <a:pt x="143856" y="143843"/>
                </a:lnTo>
                <a:lnTo>
                  <a:pt x="154708" y="136519"/>
                </a:lnTo>
                <a:lnTo>
                  <a:pt x="167982" y="133832"/>
                </a:lnTo>
                <a:lnTo>
                  <a:pt x="219203" y="133832"/>
                </a:lnTo>
                <a:lnTo>
                  <a:pt x="212320" y="123632"/>
                </a:lnTo>
                <a:lnTo>
                  <a:pt x="192375" y="110171"/>
                </a:lnTo>
                <a:lnTo>
                  <a:pt x="167982" y="105232"/>
                </a:lnTo>
                <a:close/>
              </a:path>
              <a:path w="336550" h="336550">
                <a:moveTo>
                  <a:pt x="219203" y="133832"/>
                </a:moveTo>
                <a:lnTo>
                  <a:pt x="167982" y="133832"/>
                </a:lnTo>
                <a:lnTo>
                  <a:pt x="181262" y="136519"/>
                </a:lnTo>
                <a:lnTo>
                  <a:pt x="192114" y="143843"/>
                </a:lnTo>
                <a:lnTo>
                  <a:pt x="199435" y="154695"/>
                </a:lnTo>
                <a:lnTo>
                  <a:pt x="202120" y="167970"/>
                </a:lnTo>
                <a:lnTo>
                  <a:pt x="199435" y="181249"/>
                </a:lnTo>
                <a:lnTo>
                  <a:pt x="192114" y="192101"/>
                </a:lnTo>
                <a:lnTo>
                  <a:pt x="181262" y="199422"/>
                </a:lnTo>
                <a:lnTo>
                  <a:pt x="167982" y="202107"/>
                </a:lnTo>
                <a:lnTo>
                  <a:pt x="219210" y="202107"/>
                </a:lnTo>
                <a:lnTo>
                  <a:pt x="225781" y="192369"/>
                </a:lnTo>
                <a:lnTo>
                  <a:pt x="230720" y="167970"/>
                </a:lnTo>
                <a:lnTo>
                  <a:pt x="225781" y="143578"/>
                </a:lnTo>
                <a:lnTo>
                  <a:pt x="219203" y="133832"/>
                </a:lnTo>
                <a:close/>
              </a:path>
              <a:path w="336550" h="336550">
                <a:moveTo>
                  <a:pt x="150944" y="59461"/>
                </a:moveTo>
                <a:lnTo>
                  <a:pt x="79387" y="59461"/>
                </a:lnTo>
                <a:lnTo>
                  <a:pt x="93192" y="73240"/>
                </a:lnTo>
                <a:lnTo>
                  <a:pt x="98259" y="78333"/>
                </a:lnTo>
                <a:lnTo>
                  <a:pt x="105714" y="81292"/>
                </a:lnTo>
                <a:lnTo>
                  <a:pt x="117830" y="81292"/>
                </a:lnTo>
                <a:lnTo>
                  <a:pt x="122072" y="80352"/>
                </a:lnTo>
                <a:lnTo>
                  <a:pt x="124815" y="78930"/>
                </a:lnTo>
                <a:lnTo>
                  <a:pt x="134569" y="74853"/>
                </a:lnTo>
                <a:lnTo>
                  <a:pt x="142216" y="70754"/>
                </a:lnTo>
                <a:lnTo>
                  <a:pt x="148342" y="64446"/>
                </a:lnTo>
                <a:lnTo>
                  <a:pt x="150944" y="59461"/>
                </a:lnTo>
                <a:close/>
              </a:path>
              <a:path w="336550" h="336550">
                <a:moveTo>
                  <a:pt x="210654" y="28587"/>
                </a:moveTo>
                <a:lnTo>
                  <a:pt x="182067" y="28587"/>
                </a:lnTo>
                <a:lnTo>
                  <a:pt x="182067" y="48094"/>
                </a:lnTo>
                <a:lnTo>
                  <a:pt x="210235" y="78524"/>
                </a:lnTo>
                <a:lnTo>
                  <a:pt x="218511" y="80984"/>
                </a:lnTo>
                <a:lnTo>
                  <a:pt x="227336" y="80806"/>
                </a:lnTo>
                <a:lnTo>
                  <a:pt x="235742" y="78166"/>
                </a:lnTo>
                <a:lnTo>
                  <a:pt x="242785" y="73215"/>
                </a:lnTo>
                <a:lnTo>
                  <a:pt x="256578" y="59461"/>
                </a:lnTo>
                <a:lnTo>
                  <a:pt x="297027" y="59461"/>
                </a:lnTo>
                <a:lnTo>
                  <a:pt x="290093" y="52527"/>
                </a:lnTo>
                <a:lnTo>
                  <a:pt x="222084" y="52527"/>
                </a:lnTo>
                <a:lnTo>
                  <a:pt x="210654" y="48094"/>
                </a:lnTo>
                <a:lnTo>
                  <a:pt x="210654" y="28587"/>
                </a:lnTo>
                <a:close/>
              </a:path>
              <a:path w="336550" h="336550">
                <a:moveTo>
                  <a:pt x="186309" y="0"/>
                </a:moveTo>
                <a:lnTo>
                  <a:pt x="149580" y="0"/>
                </a:lnTo>
                <a:lnTo>
                  <a:pt x="140141" y="1912"/>
                </a:lnTo>
                <a:lnTo>
                  <a:pt x="132426" y="7129"/>
                </a:lnTo>
                <a:lnTo>
                  <a:pt x="127220" y="14867"/>
                </a:lnTo>
                <a:lnTo>
                  <a:pt x="125310" y="24345"/>
                </a:lnTo>
                <a:lnTo>
                  <a:pt x="124561" y="48094"/>
                </a:lnTo>
                <a:lnTo>
                  <a:pt x="113385" y="53022"/>
                </a:lnTo>
                <a:lnTo>
                  <a:pt x="153036" y="53022"/>
                </a:lnTo>
                <a:lnTo>
                  <a:pt x="153885" y="48094"/>
                </a:lnTo>
                <a:lnTo>
                  <a:pt x="153885" y="28587"/>
                </a:lnTo>
                <a:lnTo>
                  <a:pt x="210654" y="28587"/>
                </a:lnTo>
                <a:lnTo>
                  <a:pt x="210654" y="24345"/>
                </a:lnTo>
                <a:lnTo>
                  <a:pt x="208743" y="14867"/>
                </a:lnTo>
                <a:lnTo>
                  <a:pt x="203530" y="7129"/>
                </a:lnTo>
                <a:lnTo>
                  <a:pt x="195792" y="1912"/>
                </a:lnTo>
                <a:lnTo>
                  <a:pt x="186309" y="0"/>
                </a:lnTo>
                <a:close/>
              </a:path>
              <a:path w="336550" h="336550">
                <a:moveTo>
                  <a:pt x="263067" y="29083"/>
                </a:moveTo>
                <a:lnTo>
                  <a:pt x="250113" y="29083"/>
                </a:lnTo>
                <a:lnTo>
                  <a:pt x="243954" y="31623"/>
                </a:lnTo>
                <a:lnTo>
                  <a:pt x="239344" y="36195"/>
                </a:lnTo>
                <a:lnTo>
                  <a:pt x="222084" y="52527"/>
                </a:lnTo>
                <a:lnTo>
                  <a:pt x="290093" y="52527"/>
                </a:lnTo>
                <a:lnTo>
                  <a:pt x="269151" y="31623"/>
                </a:lnTo>
                <a:lnTo>
                  <a:pt x="263067" y="29083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76365" y="3811639"/>
            <a:ext cx="1275080" cy="1275080"/>
          </a:xfrm>
          <a:custGeom>
            <a:avLst/>
            <a:gdLst/>
            <a:ahLst/>
            <a:cxnLst/>
            <a:rect l="l" t="t" r="r" b="b"/>
            <a:pathLst>
              <a:path w="1275079" h="1275079">
                <a:moveTo>
                  <a:pt x="1274889" y="1274889"/>
                </a:moveTo>
                <a:lnTo>
                  <a:pt x="0" y="1274889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23745" y="5047807"/>
            <a:ext cx="95250" cy="77470"/>
          </a:xfrm>
          <a:custGeom>
            <a:avLst/>
            <a:gdLst/>
            <a:ahLst/>
            <a:cxnLst/>
            <a:rect l="l" t="t" r="r" b="b"/>
            <a:pathLst>
              <a:path w="95250" h="77470">
                <a:moveTo>
                  <a:pt x="0" y="0"/>
                </a:moveTo>
                <a:lnTo>
                  <a:pt x="22491" y="38722"/>
                </a:lnTo>
                <a:lnTo>
                  <a:pt x="0" y="77444"/>
                </a:lnTo>
                <a:lnTo>
                  <a:pt x="94767" y="3872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37658" y="3744384"/>
            <a:ext cx="77431" cy="947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420391" y="5049088"/>
            <a:ext cx="326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latin typeface="Palatino Linotype"/>
                <a:cs typeface="Palatino Linotype"/>
              </a:rPr>
              <a:t>цена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048376" y="3784741"/>
            <a:ext cx="1147445" cy="1195070"/>
          </a:xfrm>
          <a:custGeom>
            <a:avLst/>
            <a:gdLst/>
            <a:ahLst/>
            <a:cxnLst/>
            <a:rect l="l" t="t" r="r" b="b"/>
            <a:pathLst>
              <a:path w="1147445" h="1195070">
                <a:moveTo>
                  <a:pt x="0" y="0"/>
                </a:moveTo>
                <a:lnTo>
                  <a:pt x="14473" y="43074"/>
                </a:lnTo>
                <a:lnTo>
                  <a:pt x="30764" y="86107"/>
                </a:lnTo>
                <a:lnTo>
                  <a:pt x="48811" y="129057"/>
                </a:lnTo>
                <a:lnTo>
                  <a:pt x="68554" y="171884"/>
                </a:lnTo>
                <a:lnTo>
                  <a:pt x="89931" y="214546"/>
                </a:lnTo>
                <a:lnTo>
                  <a:pt x="112882" y="257001"/>
                </a:lnTo>
                <a:lnTo>
                  <a:pt x="137346" y="299210"/>
                </a:lnTo>
                <a:lnTo>
                  <a:pt x="163262" y="341130"/>
                </a:lnTo>
                <a:lnTo>
                  <a:pt x="190570" y="382720"/>
                </a:lnTo>
                <a:lnTo>
                  <a:pt x="219207" y="423939"/>
                </a:lnTo>
                <a:lnTo>
                  <a:pt x="249114" y="464746"/>
                </a:lnTo>
                <a:lnTo>
                  <a:pt x="280230" y="505099"/>
                </a:lnTo>
                <a:lnTo>
                  <a:pt x="312493" y="544957"/>
                </a:lnTo>
                <a:lnTo>
                  <a:pt x="345842" y="584280"/>
                </a:lnTo>
                <a:lnTo>
                  <a:pt x="380218" y="623026"/>
                </a:lnTo>
                <a:lnTo>
                  <a:pt x="415559" y="661153"/>
                </a:lnTo>
                <a:lnTo>
                  <a:pt x="451804" y="698620"/>
                </a:lnTo>
                <a:lnTo>
                  <a:pt x="488892" y="735387"/>
                </a:lnTo>
                <a:lnTo>
                  <a:pt x="526762" y="771411"/>
                </a:lnTo>
                <a:lnTo>
                  <a:pt x="565354" y="806653"/>
                </a:lnTo>
                <a:lnTo>
                  <a:pt x="604606" y="841070"/>
                </a:lnTo>
                <a:lnTo>
                  <a:pt x="644459" y="874621"/>
                </a:lnTo>
                <a:lnTo>
                  <a:pt x="684850" y="907265"/>
                </a:lnTo>
                <a:lnTo>
                  <a:pt x="725719" y="938961"/>
                </a:lnTo>
                <a:lnTo>
                  <a:pt x="767005" y="969667"/>
                </a:lnTo>
                <a:lnTo>
                  <a:pt x="808647" y="999343"/>
                </a:lnTo>
                <a:lnTo>
                  <a:pt x="850585" y="1027947"/>
                </a:lnTo>
                <a:lnTo>
                  <a:pt x="892757" y="1055439"/>
                </a:lnTo>
                <a:lnTo>
                  <a:pt x="935103" y="1081775"/>
                </a:lnTo>
                <a:lnTo>
                  <a:pt x="977561" y="1106916"/>
                </a:lnTo>
                <a:lnTo>
                  <a:pt x="1020072" y="1130821"/>
                </a:lnTo>
                <a:lnTo>
                  <a:pt x="1062573" y="1153447"/>
                </a:lnTo>
                <a:lnTo>
                  <a:pt x="1105004" y="1174754"/>
                </a:lnTo>
                <a:lnTo>
                  <a:pt x="1147305" y="1194701"/>
                </a:lnTo>
              </a:path>
            </a:pathLst>
          </a:custGeom>
          <a:ln w="25400">
            <a:solidFill>
              <a:srgbClr val="1541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41694" y="4917214"/>
            <a:ext cx="136525" cy="97790"/>
          </a:xfrm>
          <a:custGeom>
            <a:avLst/>
            <a:gdLst/>
            <a:ahLst/>
            <a:cxnLst/>
            <a:rect l="l" t="t" r="r" b="b"/>
            <a:pathLst>
              <a:path w="136525" h="97789">
                <a:moveTo>
                  <a:pt x="40754" y="0"/>
                </a:moveTo>
                <a:lnTo>
                  <a:pt x="47929" y="59270"/>
                </a:lnTo>
                <a:lnTo>
                  <a:pt x="0" y="94868"/>
                </a:lnTo>
                <a:lnTo>
                  <a:pt x="136474" y="97307"/>
                </a:lnTo>
                <a:lnTo>
                  <a:pt x="40754" y="0"/>
                </a:lnTo>
                <a:close/>
              </a:path>
            </a:pathLst>
          </a:custGeom>
          <a:solidFill>
            <a:srgbClr val="15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35338" y="3745185"/>
            <a:ext cx="294640" cy="347980"/>
          </a:xfrm>
          <a:custGeom>
            <a:avLst/>
            <a:gdLst/>
            <a:ahLst/>
            <a:cxnLst/>
            <a:rect l="l" t="t" r="r" b="b"/>
            <a:pathLst>
              <a:path w="294639" h="347979">
                <a:moveTo>
                  <a:pt x="227899" y="8889"/>
                </a:moveTo>
                <a:lnTo>
                  <a:pt x="66406" y="8889"/>
                </a:lnTo>
                <a:lnTo>
                  <a:pt x="61250" y="12699"/>
                </a:lnTo>
                <a:lnTo>
                  <a:pt x="56627" y="22859"/>
                </a:lnTo>
                <a:lnTo>
                  <a:pt x="57554" y="29209"/>
                </a:lnTo>
                <a:lnTo>
                  <a:pt x="61314" y="33019"/>
                </a:lnTo>
                <a:lnTo>
                  <a:pt x="95235" y="71119"/>
                </a:lnTo>
                <a:lnTo>
                  <a:pt x="49115" y="102869"/>
                </a:lnTo>
                <a:lnTo>
                  <a:pt x="18045" y="140969"/>
                </a:lnTo>
                <a:lnTo>
                  <a:pt x="12849" y="182879"/>
                </a:lnTo>
                <a:lnTo>
                  <a:pt x="8832" y="246379"/>
                </a:lnTo>
                <a:lnTo>
                  <a:pt x="7873" y="264159"/>
                </a:lnTo>
                <a:lnTo>
                  <a:pt x="7445" y="270509"/>
                </a:lnTo>
                <a:lnTo>
                  <a:pt x="7123" y="274319"/>
                </a:lnTo>
                <a:lnTo>
                  <a:pt x="6780" y="275589"/>
                </a:lnTo>
                <a:lnTo>
                  <a:pt x="6069" y="276859"/>
                </a:lnTo>
                <a:lnTo>
                  <a:pt x="5395" y="278129"/>
                </a:lnTo>
                <a:lnTo>
                  <a:pt x="1797" y="287019"/>
                </a:lnTo>
                <a:lnTo>
                  <a:pt x="0" y="300989"/>
                </a:lnTo>
                <a:lnTo>
                  <a:pt x="4786" y="316229"/>
                </a:lnTo>
                <a:lnTo>
                  <a:pt x="38285" y="335279"/>
                </a:lnTo>
                <a:lnTo>
                  <a:pt x="102650" y="346709"/>
                </a:lnTo>
                <a:lnTo>
                  <a:pt x="147127" y="347979"/>
                </a:lnTo>
                <a:lnTo>
                  <a:pt x="189360" y="346709"/>
                </a:lnTo>
                <a:lnTo>
                  <a:pt x="226737" y="341629"/>
                </a:lnTo>
                <a:lnTo>
                  <a:pt x="255866" y="335279"/>
                </a:lnTo>
                <a:lnTo>
                  <a:pt x="273353" y="328929"/>
                </a:lnTo>
                <a:lnTo>
                  <a:pt x="284626" y="320039"/>
                </a:lnTo>
                <a:lnTo>
                  <a:pt x="147127" y="320039"/>
                </a:lnTo>
                <a:lnTo>
                  <a:pt x="102239" y="317499"/>
                </a:lnTo>
                <a:lnTo>
                  <a:pt x="68005" y="313689"/>
                </a:lnTo>
                <a:lnTo>
                  <a:pt x="44970" y="307339"/>
                </a:lnTo>
                <a:lnTo>
                  <a:pt x="33678" y="303529"/>
                </a:lnTo>
                <a:lnTo>
                  <a:pt x="27011" y="299719"/>
                </a:lnTo>
                <a:lnTo>
                  <a:pt x="26884" y="299719"/>
                </a:lnTo>
                <a:lnTo>
                  <a:pt x="31557" y="289559"/>
                </a:lnTo>
                <a:lnTo>
                  <a:pt x="33056" y="285749"/>
                </a:lnTo>
                <a:lnTo>
                  <a:pt x="34631" y="283209"/>
                </a:lnTo>
                <a:lnTo>
                  <a:pt x="35240" y="278129"/>
                </a:lnTo>
                <a:lnTo>
                  <a:pt x="35709" y="275589"/>
                </a:lnTo>
                <a:lnTo>
                  <a:pt x="36190" y="269239"/>
                </a:lnTo>
                <a:lnTo>
                  <a:pt x="39271" y="215899"/>
                </a:lnTo>
                <a:lnTo>
                  <a:pt x="43149" y="166369"/>
                </a:lnTo>
                <a:lnTo>
                  <a:pt x="70589" y="121919"/>
                </a:lnTo>
                <a:lnTo>
                  <a:pt x="118387" y="91439"/>
                </a:lnTo>
                <a:lnTo>
                  <a:pt x="229763" y="91439"/>
                </a:lnTo>
                <a:lnTo>
                  <a:pt x="221206" y="85089"/>
                </a:lnTo>
                <a:lnTo>
                  <a:pt x="199007" y="71119"/>
                </a:lnTo>
                <a:lnTo>
                  <a:pt x="209187" y="59689"/>
                </a:lnTo>
                <a:lnTo>
                  <a:pt x="123086" y="59689"/>
                </a:lnTo>
                <a:lnTo>
                  <a:pt x="95426" y="29209"/>
                </a:lnTo>
                <a:lnTo>
                  <a:pt x="95908" y="27939"/>
                </a:lnTo>
                <a:lnTo>
                  <a:pt x="236858" y="27939"/>
                </a:lnTo>
                <a:lnTo>
                  <a:pt x="237590" y="22859"/>
                </a:lnTo>
                <a:lnTo>
                  <a:pt x="232941" y="12699"/>
                </a:lnTo>
                <a:lnTo>
                  <a:pt x="227899" y="8889"/>
                </a:lnTo>
                <a:close/>
              </a:path>
              <a:path w="294639" h="347979">
                <a:moveTo>
                  <a:pt x="229763" y="91439"/>
                </a:moveTo>
                <a:lnTo>
                  <a:pt x="175893" y="91439"/>
                </a:lnTo>
                <a:lnTo>
                  <a:pt x="200710" y="106679"/>
                </a:lnTo>
                <a:lnTo>
                  <a:pt x="223483" y="121919"/>
                </a:lnTo>
                <a:lnTo>
                  <a:pt x="251122" y="166369"/>
                </a:lnTo>
                <a:lnTo>
                  <a:pt x="255315" y="219709"/>
                </a:lnTo>
                <a:lnTo>
                  <a:pt x="258060" y="269239"/>
                </a:lnTo>
                <a:lnTo>
                  <a:pt x="258530" y="275589"/>
                </a:lnTo>
                <a:lnTo>
                  <a:pt x="258976" y="278129"/>
                </a:lnTo>
                <a:lnTo>
                  <a:pt x="259637" y="283209"/>
                </a:lnTo>
                <a:lnTo>
                  <a:pt x="262697" y="289559"/>
                </a:lnTo>
                <a:lnTo>
                  <a:pt x="221918" y="313689"/>
                </a:lnTo>
                <a:lnTo>
                  <a:pt x="147127" y="320039"/>
                </a:lnTo>
                <a:lnTo>
                  <a:pt x="284626" y="320039"/>
                </a:lnTo>
                <a:lnTo>
                  <a:pt x="289458" y="316229"/>
                </a:lnTo>
                <a:lnTo>
                  <a:pt x="294238" y="300989"/>
                </a:lnTo>
                <a:lnTo>
                  <a:pt x="292455" y="287019"/>
                </a:lnTo>
                <a:lnTo>
                  <a:pt x="288872" y="278129"/>
                </a:lnTo>
                <a:lnTo>
                  <a:pt x="288212" y="276859"/>
                </a:lnTo>
                <a:lnTo>
                  <a:pt x="287450" y="275589"/>
                </a:lnTo>
                <a:lnTo>
                  <a:pt x="287170" y="274319"/>
                </a:lnTo>
                <a:lnTo>
                  <a:pt x="286831" y="270509"/>
                </a:lnTo>
                <a:lnTo>
                  <a:pt x="283467" y="212089"/>
                </a:lnTo>
                <a:lnTo>
                  <a:pt x="281414" y="182879"/>
                </a:lnTo>
                <a:lnTo>
                  <a:pt x="279061" y="158749"/>
                </a:lnTo>
                <a:lnTo>
                  <a:pt x="276274" y="140969"/>
                </a:lnTo>
                <a:lnTo>
                  <a:pt x="265362" y="121919"/>
                </a:lnTo>
                <a:lnTo>
                  <a:pt x="245165" y="102869"/>
                </a:lnTo>
                <a:lnTo>
                  <a:pt x="229763" y="91439"/>
                </a:lnTo>
                <a:close/>
              </a:path>
              <a:path w="294639" h="347979">
                <a:moveTo>
                  <a:pt x="152969" y="262889"/>
                </a:moveTo>
                <a:lnTo>
                  <a:pt x="141895" y="262889"/>
                </a:lnTo>
                <a:lnTo>
                  <a:pt x="141895" y="289559"/>
                </a:lnTo>
                <a:lnTo>
                  <a:pt x="142289" y="292099"/>
                </a:lnTo>
                <a:lnTo>
                  <a:pt x="143991" y="294639"/>
                </a:lnTo>
                <a:lnTo>
                  <a:pt x="151280" y="294639"/>
                </a:lnTo>
                <a:lnTo>
                  <a:pt x="152665" y="290829"/>
                </a:lnTo>
                <a:lnTo>
                  <a:pt x="152969" y="288289"/>
                </a:lnTo>
                <a:lnTo>
                  <a:pt x="152969" y="262889"/>
                </a:lnTo>
                <a:close/>
              </a:path>
              <a:path w="294639" h="347979">
                <a:moveTo>
                  <a:pt x="117486" y="215899"/>
                </a:moveTo>
                <a:lnTo>
                  <a:pt x="109396" y="215899"/>
                </a:lnTo>
                <a:lnTo>
                  <a:pt x="106653" y="217169"/>
                </a:lnTo>
                <a:lnTo>
                  <a:pt x="102296" y="220979"/>
                </a:lnTo>
                <a:lnTo>
                  <a:pt x="101217" y="223519"/>
                </a:lnTo>
                <a:lnTo>
                  <a:pt x="101217" y="229869"/>
                </a:lnTo>
                <a:lnTo>
                  <a:pt x="111237" y="248919"/>
                </a:lnTo>
                <a:lnTo>
                  <a:pt x="114628" y="252729"/>
                </a:lnTo>
                <a:lnTo>
                  <a:pt x="118870" y="256539"/>
                </a:lnTo>
                <a:lnTo>
                  <a:pt x="129093" y="261619"/>
                </a:lnTo>
                <a:lnTo>
                  <a:pt x="135088" y="262889"/>
                </a:lnTo>
                <a:lnTo>
                  <a:pt x="161313" y="262889"/>
                </a:lnTo>
                <a:lnTo>
                  <a:pt x="168514" y="260349"/>
                </a:lnTo>
                <a:lnTo>
                  <a:pt x="180643" y="252729"/>
                </a:lnTo>
                <a:lnTo>
                  <a:pt x="185177" y="248919"/>
                </a:lnTo>
                <a:lnTo>
                  <a:pt x="186436" y="246379"/>
                </a:lnTo>
                <a:lnTo>
                  <a:pt x="152969" y="246379"/>
                </a:lnTo>
                <a:lnTo>
                  <a:pt x="152969" y="245109"/>
                </a:lnTo>
                <a:lnTo>
                  <a:pt x="141895" y="245109"/>
                </a:lnTo>
                <a:lnTo>
                  <a:pt x="137958" y="243839"/>
                </a:lnTo>
                <a:lnTo>
                  <a:pt x="134821" y="242569"/>
                </a:lnTo>
                <a:lnTo>
                  <a:pt x="132484" y="240029"/>
                </a:lnTo>
                <a:lnTo>
                  <a:pt x="130084" y="238759"/>
                </a:lnTo>
                <a:lnTo>
                  <a:pt x="128319" y="236219"/>
                </a:lnTo>
                <a:lnTo>
                  <a:pt x="125982" y="231139"/>
                </a:lnTo>
                <a:lnTo>
                  <a:pt x="124661" y="227329"/>
                </a:lnTo>
                <a:lnTo>
                  <a:pt x="123036" y="222249"/>
                </a:lnTo>
                <a:lnTo>
                  <a:pt x="121118" y="218439"/>
                </a:lnTo>
                <a:lnTo>
                  <a:pt x="119353" y="217169"/>
                </a:lnTo>
                <a:lnTo>
                  <a:pt x="117486" y="215899"/>
                </a:lnTo>
                <a:close/>
              </a:path>
              <a:path w="294639" h="347979">
                <a:moveTo>
                  <a:pt x="189625" y="208279"/>
                </a:moveTo>
                <a:lnTo>
                  <a:pt x="152969" y="208279"/>
                </a:lnTo>
                <a:lnTo>
                  <a:pt x="159040" y="209549"/>
                </a:lnTo>
                <a:lnTo>
                  <a:pt x="163650" y="212089"/>
                </a:lnTo>
                <a:lnTo>
                  <a:pt x="169848" y="217169"/>
                </a:lnTo>
                <a:lnTo>
                  <a:pt x="171461" y="222249"/>
                </a:lnTo>
                <a:lnTo>
                  <a:pt x="171461" y="231139"/>
                </a:lnTo>
                <a:lnTo>
                  <a:pt x="169797" y="236219"/>
                </a:lnTo>
                <a:lnTo>
                  <a:pt x="166622" y="238759"/>
                </a:lnTo>
                <a:lnTo>
                  <a:pt x="163460" y="242569"/>
                </a:lnTo>
                <a:lnTo>
                  <a:pt x="158850" y="245109"/>
                </a:lnTo>
                <a:lnTo>
                  <a:pt x="152969" y="246379"/>
                </a:lnTo>
                <a:lnTo>
                  <a:pt x="186436" y="246379"/>
                </a:lnTo>
                <a:lnTo>
                  <a:pt x="191476" y="236219"/>
                </a:lnTo>
                <a:lnTo>
                  <a:pt x="193038" y="231139"/>
                </a:lnTo>
                <a:lnTo>
                  <a:pt x="193038" y="218439"/>
                </a:lnTo>
                <a:lnTo>
                  <a:pt x="192047" y="213359"/>
                </a:lnTo>
                <a:lnTo>
                  <a:pt x="190117" y="209549"/>
                </a:lnTo>
                <a:lnTo>
                  <a:pt x="189625" y="208279"/>
                </a:lnTo>
                <a:close/>
              </a:path>
              <a:path w="294639" h="347979">
                <a:moveTo>
                  <a:pt x="151090" y="114299"/>
                </a:moveTo>
                <a:lnTo>
                  <a:pt x="143673" y="114299"/>
                </a:lnTo>
                <a:lnTo>
                  <a:pt x="141895" y="116839"/>
                </a:lnTo>
                <a:lnTo>
                  <a:pt x="141895" y="130809"/>
                </a:lnTo>
                <a:lnTo>
                  <a:pt x="133357" y="133349"/>
                </a:lnTo>
                <a:lnTo>
                  <a:pt x="105211" y="160019"/>
                </a:lnTo>
                <a:lnTo>
                  <a:pt x="104608" y="175259"/>
                </a:lnTo>
                <a:lnTo>
                  <a:pt x="106272" y="181609"/>
                </a:lnTo>
                <a:lnTo>
                  <a:pt x="134046" y="201929"/>
                </a:lnTo>
                <a:lnTo>
                  <a:pt x="141895" y="204469"/>
                </a:lnTo>
                <a:lnTo>
                  <a:pt x="141895" y="245109"/>
                </a:lnTo>
                <a:lnTo>
                  <a:pt x="152969" y="245109"/>
                </a:lnTo>
                <a:lnTo>
                  <a:pt x="152969" y="208279"/>
                </a:lnTo>
                <a:lnTo>
                  <a:pt x="189625" y="208279"/>
                </a:lnTo>
                <a:lnTo>
                  <a:pt x="188148" y="204469"/>
                </a:lnTo>
                <a:lnTo>
                  <a:pt x="185342" y="200659"/>
                </a:lnTo>
                <a:lnTo>
                  <a:pt x="181748" y="198119"/>
                </a:lnTo>
                <a:lnTo>
                  <a:pt x="178357" y="194309"/>
                </a:lnTo>
                <a:lnTo>
                  <a:pt x="174521" y="191769"/>
                </a:lnTo>
                <a:lnTo>
                  <a:pt x="165962" y="189229"/>
                </a:lnTo>
                <a:lnTo>
                  <a:pt x="160247" y="186689"/>
                </a:lnTo>
                <a:lnTo>
                  <a:pt x="152969" y="185419"/>
                </a:lnTo>
                <a:lnTo>
                  <a:pt x="152969" y="181609"/>
                </a:lnTo>
                <a:lnTo>
                  <a:pt x="141895" y="181609"/>
                </a:lnTo>
                <a:lnTo>
                  <a:pt x="136612" y="180339"/>
                </a:lnTo>
                <a:lnTo>
                  <a:pt x="132726" y="177799"/>
                </a:lnTo>
                <a:lnTo>
                  <a:pt x="127557" y="172719"/>
                </a:lnTo>
                <a:lnTo>
                  <a:pt x="126338" y="170179"/>
                </a:lnTo>
                <a:lnTo>
                  <a:pt x="126338" y="160019"/>
                </a:lnTo>
                <a:lnTo>
                  <a:pt x="127646" y="156209"/>
                </a:lnTo>
                <a:lnTo>
                  <a:pt x="133132" y="152399"/>
                </a:lnTo>
                <a:lnTo>
                  <a:pt x="136993" y="149859"/>
                </a:lnTo>
                <a:lnTo>
                  <a:pt x="141895" y="148589"/>
                </a:lnTo>
                <a:lnTo>
                  <a:pt x="184326" y="148589"/>
                </a:lnTo>
                <a:lnTo>
                  <a:pt x="183310" y="147319"/>
                </a:lnTo>
                <a:lnTo>
                  <a:pt x="180706" y="143509"/>
                </a:lnTo>
                <a:lnTo>
                  <a:pt x="177404" y="139699"/>
                </a:lnTo>
                <a:lnTo>
                  <a:pt x="173480" y="137159"/>
                </a:lnTo>
                <a:lnTo>
                  <a:pt x="168997" y="135889"/>
                </a:lnTo>
                <a:lnTo>
                  <a:pt x="164514" y="133349"/>
                </a:lnTo>
                <a:lnTo>
                  <a:pt x="159218" y="132079"/>
                </a:lnTo>
                <a:lnTo>
                  <a:pt x="152969" y="130809"/>
                </a:lnTo>
                <a:lnTo>
                  <a:pt x="152969" y="116839"/>
                </a:lnTo>
                <a:lnTo>
                  <a:pt x="151090" y="114299"/>
                </a:lnTo>
                <a:close/>
              </a:path>
              <a:path w="294639" h="347979">
                <a:moveTo>
                  <a:pt x="152969" y="148589"/>
                </a:moveTo>
                <a:lnTo>
                  <a:pt x="141895" y="148589"/>
                </a:lnTo>
                <a:lnTo>
                  <a:pt x="141895" y="181609"/>
                </a:lnTo>
                <a:lnTo>
                  <a:pt x="152969" y="181609"/>
                </a:lnTo>
                <a:lnTo>
                  <a:pt x="152969" y="148589"/>
                </a:lnTo>
                <a:close/>
              </a:path>
              <a:path w="294639" h="347979">
                <a:moveTo>
                  <a:pt x="184326" y="148589"/>
                </a:moveTo>
                <a:lnTo>
                  <a:pt x="152969" y="148589"/>
                </a:lnTo>
                <a:lnTo>
                  <a:pt x="160323" y="151129"/>
                </a:lnTo>
                <a:lnTo>
                  <a:pt x="164971" y="156209"/>
                </a:lnTo>
                <a:lnTo>
                  <a:pt x="166851" y="163829"/>
                </a:lnTo>
                <a:lnTo>
                  <a:pt x="168540" y="168909"/>
                </a:lnTo>
                <a:lnTo>
                  <a:pt x="172273" y="172719"/>
                </a:lnTo>
                <a:lnTo>
                  <a:pt x="180998" y="172719"/>
                </a:lnTo>
                <a:lnTo>
                  <a:pt x="183589" y="171449"/>
                </a:lnTo>
                <a:lnTo>
                  <a:pt x="185735" y="168909"/>
                </a:lnTo>
                <a:lnTo>
                  <a:pt x="187894" y="167639"/>
                </a:lnTo>
                <a:lnTo>
                  <a:pt x="188910" y="165099"/>
                </a:lnTo>
                <a:lnTo>
                  <a:pt x="188910" y="158749"/>
                </a:lnTo>
                <a:lnTo>
                  <a:pt x="188212" y="156209"/>
                </a:lnTo>
                <a:lnTo>
                  <a:pt x="186764" y="153669"/>
                </a:lnTo>
                <a:lnTo>
                  <a:pt x="185342" y="149859"/>
                </a:lnTo>
                <a:lnTo>
                  <a:pt x="184326" y="148589"/>
                </a:lnTo>
                <a:close/>
              </a:path>
              <a:path w="294639" h="347979">
                <a:moveTo>
                  <a:pt x="236858" y="27939"/>
                </a:moveTo>
                <a:lnTo>
                  <a:pt x="198270" y="27939"/>
                </a:lnTo>
                <a:lnTo>
                  <a:pt x="198804" y="29209"/>
                </a:lnTo>
                <a:lnTo>
                  <a:pt x="171067" y="59689"/>
                </a:lnTo>
                <a:lnTo>
                  <a:pt x="209187" y="59689"/>
                </a:lnTo>
                <a:lnTo>
                  <a:pt x="232941" y="33019"/>
                </a:lnTo>
                <a:lnTo>
                  <a:pt x="236675" y="29209"/>
                </a:lnTo>
                <a:lnTo>
                  <a:pt x="236858" y="27939"/>
                </a:lnTo>
                <a:close/>
              </a:path>
              <a:path w="294639" h="347979">
                <a:moveTo>
                  <a:pt x="145680" y="27939"/>
                </a:moveTo>
                <a:lnTo>
                  <a:pt x="98372" y="27939"/>
                </a:lnTo>
                <a:lnTo>
                  <a:pt x="100823" y="30479"/>
                </a:lnTo>
                <a:lnTo>
                  <a:pt x="104582" y="33019"/>
                </a:lnTo>
                <a:lnTo>
                  <a:pt x="110920" y="38099"/>
                </a:lnTo>
                <a:lnTo>
                  <a:pt x="133132" y="38099"/>
                </a:lnTo>
                <a:lnTo>
                  <a:pt x="143279" y="30479"/>
                </a:lnTo>
                <a:lnTo>
                  <a:pt x="145680" y="27939"/>
                </a:lnTo>
                <a:close/>
              </a:path>
              <a:path w="294639" h="347979">
                <a:moveTo>
                  <a:pt x="195768" y="27939"/>
                </a:moveTo>
                <a:lnTo>
                  <a:pt x="148423" y="27939"/>
                </a:lnTo>
                <a:lnTo>
                  <a:pt x="150849" y="30479"/>
                </a:lnTo>
                <a:lnTo>
                  <a:pt x="154595" y="33019"/>
                </a:lnTo>
                <a:lnTo>
                  <a:pt x="160932" y="38099"/>
                </a:lnTo>
                <a:lnTo>
                  <a:pt x="183221" y="38099"/>
                </a:lnTo>
                <a:lnTo>
                  <a:pt x="189584" y="33019"/>
                </a:lnTo>
                <a:lnTo>
                  <a:pt x="193343" y="30479"/>
                </a:lnTo>
                <a:lnTo>
                  <a:pt x="195768" y="27939"/>
                </a:lnTo>
                <a:close/>
              </a:path>
              <a:path w="294639" h="347979">
                <a:moveTo>
                  <a:pt x="108138" y="0"/>
                </a:moveTo>
                <a:lnTo>
                  <a:pt x="85926" y="0"/>
                </a:lnTo>
                <a:lnTo>
                  <a:pt x="73366" y="8889"/>
                </a:lnTo>
                <a:lnTo>
                  <a:pt x="120661" y="8889"/>
                </a:lnTo>
                <a:lnTo>
                  <a:pt x="118273" y="7619"/>
                </a:lnTo>
                <a:lnTo>
                  <a:pt x="114438" y="5079"/>
                </a:lnTo>
                <a:lnTo>
                  <a:pt x="108138" y="0"/>
                </a:lnTo>
                <a:close/>
              </a:path>
              <a:path w="294639" h="347979">
                <a:moveTo>
                  <a:pt x="158164" y="0"/>
                </a:moveTo>
                <a:lnTo>
                  <a:pt x="135926" y="0"/>
                </a:lnTo>
                <a:lnTo>
                  <a:pt x="123404" y="8889"/>
                </a:lnTo>
                <a:lnTo>
                  <a:pt x="170699" y="8889"/>
                </a:lnTo>
                <a:lnTo>
                  <a:pt x="164488" y="5079"/>
                </a:lnTo>
                <a:lnTo>
                  <a:pt x="158164" y="0"/>
                </a:lnTo>
                <a:close/>
              </a:path>
              <a:path w="294639" h="347979">
                <a:moveTo>
                  <a:pt x="208303" y="0"/>
                </a:moveTo>
                <a:lnTo>
                  <a:pt x="186053" y="0"/>
                </a:lnTo>
                <a:lnTo>
                  <a:pt x="179716" y="5079"/>
                </a:lnTo>
                <a:lnTo>
                  <a:pt x="175893" y="7619"/>
                </a:lnTo>
                <a:lnTo>
                  <a:pt x="173518" y="8889"/>
                </a:lnTo>
                <a:lnTo>
                  <a:pt x="220813" y="8889"/>
                </a:lnTo>
                <a:lnTo>
                  <a:pt x="214641" y="5079"/>
                </a:lnTo>
                <a:lnTo>
                  <a:pt x="208303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86085" y="4004391"/>
            <a:ext cx="762635" cy="983615"/>
          </a:xfrm>
          <a:custGeom>
            <a:avLst/>
            <a:gdLst/>
            <a:ahLst/>
            <a:cxnLst/>
            <a:rect l="l" t="t" r="r" b="b"/>
            <a:pathLst>
              <a:path w="762635" h="983614">
                <a:moveTo>
                  <a:pt x="128193" y="257822"/>
                </a:moveTo>
                <a:lnTo>
                  <a:pt x="123558" y="257822"/>
                </a:lnTo>
                <a:lnTo>
                  <a:pt x="119125" y="259676"/>
                </a:lnTo>
                <a:lnTo>
                  <a:pt x="112610" y="266319"/>
                </a:lnTo>
                <a:lnTo>
                  <a:pt x="110794" y="270802"/>
                </a:lnTo>
                <a:lnTo>
                  <a:pt x="110883" y="275412"/>
                </a:lnTo>
                <a:lnTo>
                  <a:pt x="117680" y="331471"/>
                </a:lnTo>
                <a:lnTo>
                  <a:pt x="135337" y="383390"/>
                </a:lnTo>
                <a:lnTo>
                  <a:pt x="162643" y="429970"/>
                </a:lnTo>
                <a:lnTo>
                  <a:pt x="198386" y="470014"/>
                </a:lnTo>
                <a:lnTo>
                  <a:pt x="88377" y="626632"/>
                </a:lnTo>
                <a:lnTo>
                  <a:pt x="28960" y="794678"/>
                </a:lnTo>
                <a:lnTo>
                  <a:pt x="4660" y="928780"/>
                </a:lnTo>
                <a:lnTo>
                  <a:pt x="0" y="983564"/>
                </a:lnTo>
                <a:lnTo>
                  <a:pt x="762190" y="983564"/>
                </a:lnTo>
                <a:lnTo>
                  <a:pt x="754425" y="782745"/>
                </a:lnTo>
                <a:lnTo>
                  <a:pt x="739827" y="706856"/>
                </a:lnTo>
                <a:lnTo>
                  <a:pt x="377748" y="706856"/>
                </a:lnTo>
                <a:lnTo>
                  <a:pt x="245592" y="533577"/>
                </a:lnTo>
                <a:lnTo>
                  <a:pt x="261785" y="513511"/>
                </a:lnTo>
                <a:lnTo>
                  <a:pt x="610355" y="513511"/>
                </a:lnTo>
                <a:lnTo>
                  <a:pt x="601039" y="504659"/>
                </a:lnTo>
                <a:lnTo>
                  <a:pt x="381571" y="504659"/>
                </a:lnTo>
                <a:lnTo>
                  <a:pt x="335212" y="500065"/>
                </a:lnTo>
                <a:lnTo>
                  <a:pt x="291941" y="486872"/>
                </a:lnTo>
                <a:lnTo>
                  <a:pt x="252661" y="465969"/>
                </a:lnTo>
                <a:lnTo>
                  <a:pt x="218276" y="438243"/>
                </a:lnTo>
                <a:lnTo>
                  <a:pt x="189690" y="404583"/>
                </a:lnTo>
                <a:lnTo>
                  <a:pt x="167807" y="365876"/>
                </a:lnTo>
                <a:lnTo>
                  <a:pt x="153530" y="323010"/>
                </a:lnTo>
                <a:lnTo>
                  <a:pt x="147764" y="276872"/>
                </a:lnTo>
                <a:lnTo>
                  <a:pt x="146083" y="269417"/>
                </a:lnTo>
                <a:lnTo>
                  <a:pt x="141860" y="263366"/>
                </a:lnTo>
                <a:lnTo>
                  <a:pt x="135696" y="259306"/>
                </a:lnTo>
                <a:lnTo>
                  <a:pt x="128193" y="257822"/>
                </a:lnTo>
                <a:close/>
              </a:path>
              <a:path w="762635" h="983614">
                <a:moveTo>
                  <a:pt x="621343" y="523951"/>
                </a:moveTo>
                <a:lnTo>
                  <a:pt x="477367" y="523951"/>
                </a:lnTo>
                <a:lnTo>
                  <a:pt x="377748" y="706856"/>
                </a:lnTo>
                <a:lnTo>
                  <a:pt x="739827" y="706856"/>
                </a:lnTo>
                <a:lnTo>
                  <a:pt x="731261" y="662320"/>
                </a:lnTo>
                <a:lnTo>
                  <a:pt x="674181" y="574152"/>
                </a:lnTo>
                <a:lnTo>
                  <a:pt x="621343" y="523951"/>
                </a:lnTo>
                <a:close/>
              </a:path>
              <a:path w="762635" h="983614">
                <a:moveTo>
                  <a:pt x="610355" y="513511"/>
                </a:moveTo>
                <a:lnTo>
                  <a:pt x="261785" y="513511"/>
                </a:lnTo>
                <a:lnTo>
                  <a:pt x="289693" y="525410"/>
                </a:lnTo>
                <a:lnTo>
                  <a:pt x="319092" y="534177"/>
                </a:lnTo>
                <a:lnTo>
                  <a:pt x="349783" y="539597"/>
                </a:lnTo>
                <a:lnTo>
                  <a:pt x="381571" y="541451"/>
                </a:lnTo>
                <a:lnTo>
                  <a:pt x="406589" y="540305"/>
                </a:lnTo>
                <a:lnTo>
                  <a:pt x="430960" y="536935"/>
                </a:lnTo>
                <a:lnTo>
                  <a:pt x="454585" y="531448"/>
                </a:lnTo>
                <a:lnTo>
                  <a:pt x="477367" y="523951"/>
                </a:lnTo>
                <a:lnTo>
                  <a:pt x="621343" y="523951"/>
                </a:lnTo>
                <a:lnTo>
                  <a:pt x="610355" y="513511"/>
                </a:lnTo>
                <a:close/>
              </a:path>
              <a:path w="762635" h="983614">
                <a:moveTo>
                  <a:pt x="637933" y="257822"/>
                </a:moveTo>
                <a:lnTo>
                  <a:pt x="623189" y="257822"/>
                </a:lnTo>
                <a:lnTo>
                  <a:pt x="615569" y="265303"/>
                </a:lnTo>
                <a:lnTo>
                  <a:pt x="615459" y="272592"/>
                </a:lnTo>
                <a:lnTo>
                  <a:pt x="615339" y="275412"/>
                </a:lnTo>
                <a:lnTo>
                  <a:pt x="610019" y="321170"/>
                </a:lnTo>
                <a:lnTo>
                  <a:pt x="595964" y="364429"/>
                </a:lnTo>
                <a:lnTo>
                  <a:pt x="574183" y="403513"/>
                </a:lnTo>
                <a:lnTo>
                  <a:pt x="545596" y="437516"/>
                </a:lnTo>
                <a:lnTo>
                  <a:pt x="511122" y="465536"/>
                </a:lnTo>
                <a:lnTo>
                  <a:pt x="471680" y="486669"/>
                </a:lnTo>
                <a:lnTo>
                  <a:pt x="428190" y="500011"/>
                </a:lnTo>
                <a:lnTo>
                  <a:pt x="381571" y="504659"/>
                </a:lnTo>
                <a:lnTo>
                  <a:pt x="601039" y="504659"/>
                </a:lnTo>
                <a:lnTo>
                  <a:pt x="564667" y="470103"/>
                </a:lnTo>
                <a:lnTo>
                  <a:pt x="600118" y="430493"/>
                </a:lnTo>
                <a:lnTo>
                  <a:pt x="627311" y="384481"/>
                </a:lnTo>
                <a:lnTo>
                  <a:pt x="645068" y="333223"/>
                </a:lnTo>
                <a:lnTo>
                  <a:pt x="652208" y="277876"/>
                </a:lnTo>
                <a:lnTo>
                  <a:pt x="652360" y="272592"/>
                </a:lnTo>
                <a:lnTo>
                  <a:pt x="650328" y="267500"/>
                </a:lnTo>
                <a:lnTo>
                  <a:pt x="646671" y="263715"/>
                </a:lnTo>
                <a:lnTo>
                  <a:pt x="642975" y="259956"/>
                </a:lnTo>
                <a:lnTo>
                  <a:pt x="637933" y="257822"/>
                </a:lnTo>
                <a:close/>
              </a:path>
              <a:path w="762635" h="983614">
                <a:moveTo>
                  <a:pt x="381571" y="0"/>
                </a:moveTo>
                <a:lnTo>
                  <a:pt x="333184" y="4313"/>
                </a:lnTo>
                <a:lnTo>
                  <a:pt x="287627" y="16753"/>
                </a:lnTo>
                <a:lnTo>
                  <a:pt x="245649" y="36566"/>
                </a:lnTo>
                <a:lnTo>
                  <a:pt x="207998" y="63000"/>
                </a:lnTo>
                <a:lnTo>
                  <a:pt x="175423" y="95304"/>
                </a:lnTo>
                <a:lnTo>
                  <a:pt x="148674" y="132725"/>
                </a:lnTo>
                <a:lnTo>
                  <a:pt x="128498" y="174510"/>
                </a:lnTo>
                <a:lnTo>
                  <a:pt x="185647" y="173557"/>
                </a:lnTo>
                <a:lnTo>
                  <a:pt x="231881" y="166881"/>
                </a:lnTo>
                <a:lnTo>
                  <a:pt x="291667" y="148761"/>
                </a:lnTo>
                <a:lnTo>
                  <a:pt x="389470" y="113474"/>
                </a:lnTo>
                <a:lnTo>
                  <a:pt x="601767" y="113474"/>
                </a:lnTo>
                <a:lnTo>
                  <a:pt x="568015" y="74467"/>
                </a:lnTo>
                <a:lnTo>
                  <a:pt x="528569" y="43362"/>
                </a:lnTo>
                <a:lnTo>
                  <a:pt x="483693" y="19927"/>
                </a:lnTo>
                <a:lnTo>
                  <a:pt x="434367" y="5145"/>
                </a:lnTo>
                <a:lnTo>
                  <a:pt x="381571" y="0"/>
                </a:lnTo>
                <a:close/>
              </a:path>
              <a:path w="762635" h="983614">
                <a:moveTo>
                  <a:pt x="601767" y="113474"/>
                </a:moveTo>
                <a:lnTo>
                  <a:pt x="389470" y="113474"/>
                </a:lnTo>
                <a:lnTo>
                  <a:pt x="429144" y="122910"/>
                </a:lnTo>
                <a:lnTo>
                  <a:pt x="467834" y="132619"/>
                </a:lnTo>
                <a:lnTo>
                  <a:pt x="510410" y="141838"/>
                </a:lnTo>
                <a:lnTo>
                  <a:pt x="561740" y="149803"/>
                </a:lnTo>
                <a:lnTo>
                  <a:pt x="626694" y="155752"/>
                </a:lnTo>
                <a:lnTo>
                  <a:pt x="601767" y="113474"/>
                </a:lnTo>
                <a:close/>
              </a:path>
            </a:pathLst>
          </a:custGeom>
          <a:solidFill>
            <a:srgbClr val="4A80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41494" y="4474413"/>
            <a:ext cx="518159" cy="434975"/>
          </a:xfrm>
          <a:custGeom>
            <a:avLst/>
            <a:gdLst/>
            <a:ahLst/>
            <a:cxnLst/>
            <a:rect l="l" t="t" r="r" b="b"/>
            <a:pathLst>
              <a:path w="518160" h="434975">
                <a:moveTo>
                  <a:pt x="42972" y="0"/>
                </a:moveTo>
                <a:lnTo>
                  <a:pt x="31265" y="11153"/>
                </a:lnTo>
                <a:lnTo>
                  <a:pt x="20991" y="21956"/>
                </a:lnTo>
                <a:lnTo>
                  <a:pt x="11160" y="33480"/>
                </a:lnTo>
                <a:lnTo>
                  <a:pt x="782" y="46799"/>
                </a:lnTo>
                <a:lnTo>
                  <a:pt x="140012" y="239458"/>
                </a:lnTo>
                <a:lnTo>
                  <a:pt x="89439" y="244494"/>
                </a:lnTo>
                <a:lnTo>
                  <a:pt x="51079" y="259098"/>
                </a:lnTo>
                <a:lnTo>
                  <a:pt x="24005" y="280889"/>
                </a:lnTo>
                <a:lnTo>
                  <a:pt x="7288" y="307489"/>
                </a:lnTo>
                <a:lnTo>
                  <a:pt x="0" y="336516"/>
                </a:lnTo>
                <a:lnTo>
                  <a:pt x="1212" y="365592"/>
                </a:lnTo>
                <a:lnTo>
                  <a:pt x="9996" y="392337"/>
                </a:lnTo>
                <a:lnTo>
                  <a:pt x="25425" y="414370"/>
                </a:lnTo>
                <a:lnTo>
                  <a:pt x="46568" y="429312"/>
                </a:lnTo>
                <a:lnTo>
                  <a:pt x="72499" y="434784"/>
                </a:lnTo>
                <a:lnTo>
                  <a:pt x="517736" y="426885"/>
                </a:lnTo>
                <a:lnTo>
                  <a:pt x="517736" y="384517"/>
                </a:lnTo>
                <a:lnTo>
                  <a:pt x="101214" y="384517"/>
                </a:lnTo>
                <a:lnTo>
                  <a:pt x="80379" y="377984"/>
                </a:lnTo>
                <a:lnTo>
                  <a:pt x="64248" y="361533"/>
                </a:lnTo>
                <a:lnTo>
                  <a:pt x="56822" y="339886"/>
                </a:lnTo>
                <a:lnTo>
                  <a:pt x="62103" y="317769"/>
                </a:lnTo>
                <a:lnTo>
                  <a:pt x="84090" y="299903"/>
                </a:lnTo>
                <a:lnTo>
                  <a:pt x="126786" y="291013"/>
                </a:lnTo>
                <a:lnTo>
                  <a:pt x="508610" y="291013"/>
                </a:lnTo>
                <a:lnTo>
                  <a:pt x="491738" y="241617"/>
                </a:lnTo>
                <a:lnTo>
                  <a:pt x="213240" y="241617"/>
                </a:lnTo>
                <a:lnTo>
                  <a:pt x="42972" y="0"/>
                </a:lnTo>
                <a:close/>
              </a:path>
              <a:path w="518160" h="434975">
                <a:moveTo>
                  <a:pt x="508610" y="291013"/>
                </a:moveTo>
                <a:lnTo>
                  <a:pt x="126786" y="291013"/>
                </a:lnTo>
                <a:lnTo>
                  <a:pt x="194190" y="295821"/>
                </a:lnTo>
                <a:lnTo>
                  <a:pt x="160447" y="382714"/>
                </a:lnTo>
                <a:lnTo>
                  <a:pt x="101214" y="384517"/>
                </a:lnTo>
                <a:lnTo>
                  <a:pt x="517736" y="384517"/>
                </a:lnTo>
                <a:lnTo>
                  <a:pt x="517736" y="317728"/>
                </a:lnTo>
                <a:lnTo>
                  <a:pt x="508610" y="291013"/>
                </a:lnTo>
                <a:close/>
              </a:path>
              <a:path w="518160" h="434975">
                <a:moveTo>
                  <a:pt x="409240" y="88"/>
                </a:moveTo>
                <a:lnTo>
                  <a:pt x="322778" y="45605"/>
                </a:lnTo>
                <a:lnTo>
                  <a:pt x="213240" y="241617"/>
                </a:lnTo>
                <a:lnTo>
                  <a:pt x="491738" y="241617"/>
                </a:lnTo>
                <a:lnTo>
                  <a:pt x="409240" y="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06903" y="4509808"/>
            <a:ext cx="1519555" cy="222250"/>
          </a:xfrm>
          <a:custGeom>
            <a:avLst/>
            <a:gdLst/>
            <a:ahLst/>
            <a:cxnLst/>
            <a:rect l="l" t="t" r="r" b="b"/>
            <a:pathLst>
              <a:path w="1519554" h="222250">
                <a:moveTo>
                  <a:pt x="1519288" y="0"/>
                </a:moveTo>
                <a:lnTo>
                  <a:pt x="0" y="222250"/>
                </a:lnTo>
              </a:path>
            </a:pathLst>
          </a:custGeom>
          <a:ln w="13309">
            <a:solidFill>
              <a:srgbClr val="005CA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32062" y="4509808"/>
            <a:ext cx="1494155" cy="354330"/>
          </a:xfrm>
          <a:custGeom>
            <a:avLst/>
            <a:gdLst/>
            <a:ahLst/>
            <a:cxnLst/>
            <a:rect l="l" t="t" r="r" b="b"/>
            <a:pathLst>
              <a:path w="1494154" h="354329">
                <a:moveTo>
                  <a:pt x="1494129" y="0"/>
                </a:moveTo>
                <a:lnTo>
                  <a:pt x="0" y="353834"/>
                </a:lnTo>
              </a:path>
            </a:pathLst>
          </a:custGeom>
          <a:ln w="13309">
            <a:solidFill>
              <a:srgbClr val="005CA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93302" y="4509808"/>
            <a:ext cx="1532890" cy="89535"/>
          </a:xfrm>
          <a:custGeom>
            <a:avLst/>
            <a:gdLst/>
            <a:ahLst/>
            <a:cxnLst/>
            <a:rect l="l" t="t" r="r" b="b"/>
            <a:pathLst>
              <a:path w="1532890" h="89535">
                <a:moveTo>
                  <a:pt x="1532889" y="0"/>
                </a:moveTo>
                <a:lnTo>
                  <a:pt x="0" y="89001"/>
                </a:lnTo>
              </a:path>
            </a:pathLst>
          </a:custGeom>
          <a:ln w="13309">
            <a:solidFill>
              <a:srgbClr val="005CA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44800" y="4509808"/>
            <a:ext cx="1181735" cy="509905"/>
          </a:xfrm>
          <a:custGeom>
            <a:avLst/>
            <a:gdLst/>
            <a:ahLst/>
            <a:cxnLst/>
            <a:rect l="l" t="t" r="r" b="b"/>
            <a:pathLst>
              <a:path w="1181734" h="509904">
                <a:moveTo>
                  <a:pt x="1181392" y="0"/>
                </a:moveTo>
                <a:lnTo>
                  <a:pt x="0" y="509358"/>
                </a:lnTo>
              </a:path>
            </a:pathLst>
          </a:custGeom>
          <a:ln w="13309">
            <a:solidFill>
              <a:srgbClr val="005CA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03150" y="3839388"/>
            <a:ext cx="358140" cy="226060"/>
          </a:xfrm>
          <a:custGeom>
            <a:avLst/>
            <a:gdLst/>
            <a:ahLst/>
            <a:cxnLst/>
            <a:rect l="l" t="t" r="r" b="b"/>
            <a:pathLst>
              <a:path w="358139" h="226060">
                <a:moveTo>
                  <a:pt x="357543" y="0"/>
                </a:moveTo>
                <a:lnTo>
                  <a:pt x="0" y="225742"/>
                </a:lnTo>
              </a:path>
            </a:pathLst>
          </a:custGeom>
          <a:ln w="9982">
            <a:solidFill>
              <a:srgbClr val="005CA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89406" y="3949364"/>
            <a:ext cx="407670" cy="249554"/>
          </a:xfrm>
          <a:custGeom>
            <a:avLst/>
            <a:gdLst/>
            <a:ahLst/>
            <a:cxnLst/>
            <a:rect l="l" t="t" r="r" b="b"/>
            <a:pathLst>
              <a:path w="407670" h="249554">
                <a:moveTo>
                  <a:pt x="407136" y="0"/>
                </a:moveTo>
                <a:lnTo>
                  <a:pt x="0" y="249466"/>
                </a:lnTo>
              </a:path>
            </a:pathLst>
          </a:custGeom>
          <a:ln w="9982">
            <a:solidFill>
              <a:srgbClr val="005CA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32545" y="4083069"/>
            <a:ext cx="472440" cy="226060"/>
          </a:xfrm>
          <a:custGeom>
            <a:avLst/>
            <a:gdLst/>
            <a:ahLst/>
            <a:cxnLst/>
            <a:rect l="l" t="t" r="r" b="b"/>
            <a:pathLst>
              <a:path w="472439" h="226060">
                <a:moveTo>
                  <a:pt x="471830" y="0"/>
                </a:moveTo>
                <a:lnTo>
                  <a:pt x="0" y="225742"/>
                </a:lnTo>
              </a:path>
            </a:pathLst>
          </a:custGeom>
          <a:ln w="9982">
            <a:solidFill>
              <a:srgbClr val="005CA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51945" y="4180111"/>
            <a:ext cx="560705" cy="213360"/>
          </a:xfrm>
          <a:custGeom>
            <a:avLst/>
            <a:gdLst/>
            <a:ahLst/>
            <a:cxnLst/>
            <a:rect l="l" t="t" r="r" b="b"/>
            <a:pathLst>
              <a:path w="560704" h="213360">
                <a:moveTo>
                  <a:pt x="560247" y="0"/>
                </a:moveTo>
                <a:lnTo>
                  <a:pt x="0" y="212801"/>
                </a:lnTo>
              </a:path>
            </a:pathLst>
          </a:custGeom>
          <a:ln w="9982">
            <a:solidFill>
              <a:srgbClr val="005CA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62722" y="4346163"/>
            <a:ext cx="633730" cy="133350"/>
          </a:xfrm>
          <a:custGeom>
            <a:avLst/>
            <a:gdLst/>
            <a:ahLst/>
            <a:cxnLst/>
            <a:rect l="l" t="t" r="r" b="b"/>
            <a:pathLst>
              <a:path w="633729" h="133350">
                <a:moveTo>
                  <a:pt x="633577" y="0"/>
                </a:moveTo>
                <a:lnTo>
                  <a:pt x="0" y="133007"/>
                </a:lnTo>
              </a:path>
            </a:pathLst>
          </a:custGeom>
          <a:ln w="9982">
            <a:solidFill>
              <a:srgbClr val="005CA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463087" y="4509808"/>
            <a:ext cx="1063625" cy="352425"/>
          </a:xfrm>
          <a:custGeom>
            <a:avLst/>
            <a:gdLst/>
            <a:ahLst/>
            <a:cxnLst/>
            <a:rect l="l" t="t" r="r" b="b"/>
            <a:pathLst>
              <a:path w="1063625" h="352425">
                <a:moveTo>
                  <a:pt x="1063104" y="0"/>
                </a:moveTo>
                <a:lnTo>
                  <a:pt x="0" y="352056"/>
                </a:lnTo>
              </a:path>
            </a:pathLst>
          </a:custGeom>
          <a:ln w="13309">
            <a:solidFill>
              <a:srgbClr val="005CA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51505" y="4395711"/>
            <a:ext cx="974725" cy="114300"/>
          </a:xfrm>
          <a:custGeom>
            <a:avLst/>
            <a:gdLst/>
            <a:ahLst/>
            <a:cxnLst/>
            <a:rect l="l" t="t" r="r" b="b"/>
            <a:pathLst>
              <a:path w="974725" h="114300">
                <a:moveTo>
                  <a:pt x="974686" y="114096"/>
                </a:moveTo>
                <a:lnTo>
                  <a:pt x="0" y="0"/>
                </a:lnTo>
              </a:path>
            </a:pathLst>
          </a:custGeom>
          <a:ln w="13309">
            <a:solidFill>
              <a:srgbClr val="005CA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57969" y="4481461"/>
            <a:ext cx="968375" cy="28575"/>
          </a:xfrm>
          <a:custGeom>
            <a:avLst/>
            <a:gdLst/>
            <a:ahLst/>
            <a:cxnLst/>
            <a:rect l="l" t="t" r="r" b="b"/>
            <a:pathLst>
              <a:path w="968375" h="28575">
                <a:moveTo>
                  <a:pt x="968222" y="28346"/>
                </a:moveTo>
                <a:lnTo>
                  <a:pt x="0" y="0"/>
                </a:lnTo>
              </a:path>
            </a:pathLst>
          </a:custGeom>
          <a:ln w="13309">
            <a:solidFill>
              <a:srgbClr val="005CA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25711" y="4303039"/>
            <a:ext cx="1000760" cy="207010"/>
          </a:xfrm>
          <a:custGeom>
            <a:avLst/>
            <a:gdLst/>
            <a:ahLst/>
            <a:cxnLst/>
            <a:rect l="l" t="t" r="r" b="b"/>
            <a:pathLst>
              <a:path w="1000759" h="207010">
                <a:moveTo>
                  <a:pt x="1000480" y="206768"/>
                </a:moveTo>
                <a:lnTo>
                  <a:pt x="0" y="0"/>
                </a:lnTo>
              </a:path>
            </a:pathLst>
          </a:custGeom>
          <a:ln w="13309">
            <a:solidFill>
              <a:srgbClr val="005CA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96527" y="4060774"/>
            <a:ext cx="1129665" cy="449580"/>
          </a:xfrm>
          <a:custGeom>
            <a:avLst/>
            <a:gdLst/>
            <a:ahLst/>
            <a:cxnLst/>
            <a:rect l="l" t="t" r="r" b="b"/>
            <a:pathLst>
              <a:path w="1129665" h="449579">
                <a:moveTo>
                  <a:pt x="1129664" y="449033"/>
                </a:moveTo>
                <a:lnTo>
                  <a:pt x="0" y="0"/>
                </a:lnTo>
              </a:path>
            </a:pathLst>
          </a:custGeom>
          <a:ln w="13309">
            <a:solidFill>
              <a:srgbClr val="005CA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84652" y="4197782"/>
            <a:ext cx="1042035" cy="312420"/>
          </a:xfrm>
          <a:custGeom>
            <a:avLst/>
            <a:gdLst/>
            <a:ahLst/>
            <a:cxnLst/>
            <a:rect l="l" t="t" r="r" b="b"/>
            <a:pathLst>
              <a:path w="1042034" h="312420">
                <a:moveTo>
                  <a:pt x="1041539" y="312026"/>
                </a:moveTo>
                <a:lnTo>
                  <a:pt x="0" y="0"/>
                </a:lnTo>
              </a:path>
            </a:pathLst>
          </a:custGeom>
          <a:ln w="13309">
            <a:solidFill>
              <a:srgbClr val="005CA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54731" y="5008699"/>
            <a:ext cx="433070" cy="217804"/>
          </a:xfrm>
          <a:custGeom>
            <a:avLst/>
            <a:gdLst/>
            <a:ahLst/>
            <a:cxnLst/>
            <a:rect l="l" t="t" r="r" b="b"/>
            <a:pathLst>
              <a:path w="433070" h="217804">
                <a:moveTo>
                  <a:pt x="432562" y="217335"/>
                </a:moveTo>
                <a:lnTo>
                  <a:pt x="0" y="0"/>
                </a:lnTo>
              </a:path>
            </a:pathLst>
          </a:custGeom>
          <a:ln w="9982">
            <a:solidFill>
              <a:srgbClr val="005CA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64709" y="4864214"/>
            <a:ext cx="485775" cy="122555"/>
          </a:xfrm>
          <a:custGeom>
            <a:avLst/>
            <a:gdLst/>
            <a:ahLst/>
            <a:cxnLst/>
            <a:rect l="l" t="t" r="r" b="b"/>
            <a:pathLst>
              <a:path w="485775" h="122554">
                <a:moveTo>
                  <a:pt x="485749" y="122440"/>
                </a:moveTo>
                <a:lnTo>
                  <a:pt x="0" y="0"/>
                </a:lnTo>
              </a:path>
            </a:pathLst>
          </a:custGeom>
          <a:ln w="9982">
            <a:solidFill>
              <a:srgbClr val="005CA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173279" y="3817362"/>
            <a:ext cx="1388110" cy="1388110"/>
          </a:xfrm>
          <a:custGeom>
            <a:avLst/>
            <a:gdLst/>
            <a:ahLst/>
            <a:cxnLst/>
            <a:rect l="l" t="t" r="r" b="b"/>
            <a:pathLst>
              <a:path w="1388110" h="1388110">
                <a:moveTo>
                  <a:pt x="1387817" y="693902"/>
                </a:moveTo>
                <a:lnTo>
                  <a:pt x="1386216" y="741410"/>
                </a:lnTo>
                <a:lnTo>
                  <a:pt x="1381483" y="788059"/>
                </a:lnTo>
                <a:lnTo>
                  <a:pt x="1373719" y="833746"/>
                </a:lnTo>
                <a:lnTo>
                  <a:pt x="1363030" y="878367"/>
                </a:lnTo>
                <a:lnTo>
                  <a:pt x="1349517" y="921819"/>
                </a:lnTo>
                <a:lnTo>
                  <a:pt x="1333286" y="963998"/>
                </a:lnTo>
                <a:lnTo>
                  <a:pt x="1314438" y="1004802"/>
                </a:lnTo>
                <a:lnTo>
                  <a:pt x="1293077" y="1044127"/>
                </a:lnTo>
                <a:lnTo>
                  <a:pt x="1269307" y="1081870"/>
                </a:lnTo>
                <a:lnTo>
                  <a:pt x="1243230" y="1117926"/>
                </a:lnTo>
                <a:lnTo>
                  <a:pt x="1214951" y="1152193"/>
                </a:lnTo>
                <a:lnTo>
                  <a:pt x="1184573" y="1184568"/>
                </a:lnTo>
                <a:lnTo>
                  <a:pt x="1152199" y="1214947"/>
                </a:lnTo>
                <a:lnTo>
                  <a:pt x="1117932" y="1243226"/>
                </a:lnTo>
                <a:lnTo>
                  <a:pt x="1081875" y="1269303"/>
                </a:lnTo>
                <a:lnTo>
                  <a:pt x="1044133" y="1293074"/>
                </a:lnTo>
                <a:lnTo>
                  <a:pt x="1004808" y="1314435"/>
                </a:lnTo>
                <a:lnTo>
                  <a:pt x="964004" y="1333284"/>
                </a:lnTo>
                <a:lnTo>
                  <a:pt x="921824" y="1349516"/>
                </a:lnTo>
                <a:lnTo>
                  <a:pt x="878371" y="1363029"/>
                </a:lnTo>
                <a:lnTo>
                  <a:pt x="833749" y="1373719"/>
                </a:lnTo>
                <a:lnTo>
                  <a:pt x="788062" y="1381482"/>
                </a:lnTo>
                <a:lnTo>
                  <a:pt x="741411" y="1386216"/>
                </a:lnTo>
                <a:lnTo>
                  <a:pt x="693902" y="1387817"/>
                </a:lnTo>
                <a:lnTo>
                  <a:pt x="646393" y="1386216"/>
                </a:lnTo>
                <a:lnTo>
                  <a:pt x="599743" y="1381482"/>
                </a:lnTo>
                <a:lnTo>
                  <a:pt x="554056" y="1373719"/>
                </a:lnTo>
                <a:lnTo>
                  <a:pt x="509434" y="1363029"/>
                </a:lnTo>
                <a:lnTo>
                  <a:pt x="465982" y="1349516"/>
                </a:lnTo>
                <a:lnTo>
                  <a:pt x="423802" y="1333284"/>
                </a:lnTo>
                <a:lnTo>
                  <a:pt x="382999" y="1314435"/>
                </a:lnTo>
                <a:lnTo>
                  <a:pt x="343675" y="1293074"/>
                </a:lnTo>
                <a:lnTo>
                  <a:pt x="305933" y="1269303"/>
                </a:lnTo>
                <a:lnTo>
                  <a:pt x="269877" y="1243226"/>
                </a:lnTo>
                <a:lnTo>
                  <a:pt x="235611" y="1214947"/>
                </a:lnTo>
                <a:lnTo>
                  <a:pt x="203238" y="1184568"/>
                </a:lnTo>
                <a:lnTo>
                  <a:pt x="172860" y="1152193"/>
                </a:lnTo>
                <a:lnTo>
                  <a:pt x="144582" y="1117926"/>
                </a:lnTo>
                <a:lnTo>
                  <a:pt x="118506" y="1081870"/>
                </a:lnTo>
                <a:lnTo>
                  <a:pt x="94737" y="1044127"/>
                </a:lnTo>
                <a:lnTo>
                  <a:pt x="73377" y="1004802"/>
                </a:lnTo>
                <a:lnTo>
                  <a:pt x="54529" y="963998"/>
                </a:lnTo>
                <a:lnTo>
                  <a:pt x="38298" y="921819"/>
                </a:lnTo>
                <a:lnTo>
                  <a:pt x="24786" y="878367"/>
                </a:lnTo>
                <a:lnTo>
                  <a:pt x="14097" y="833746"/>
                </a:lnTo>
                <a:lnTo>
                  <a:pt x="6334" y="788059"/>
                </a:lnTo>
                <a:lnTo>
                  <a:pt x="1600" y="741410"/>
                </a:lnTo>
                <a:lnTo>
                  <a:pt x="0" y="693902"/>
                </a:lnTo>
                <a:lnTo>
                  <a:pt x="1600" y="646393"/>
                </a:lnTo>
                <a:lnTo>
                  <a:pt x="6334" y="599743"/>
                </a:lnTo>
                <a:lnTo>
                  <a:pt x="14097" y="554056"/>
                </a:lnTo>
                <a:lnTo>
                  <a:pt x="24786" y="509434"/>
                </a:lnTo>
                <a:lnTo>
                  <a:pt x="38298" y="465982"/>
                </a:lnTo>
                <a:lnTo>
                  <a:pt x="54529" y="423802"/>
                </a:lnTo>
                <a:lnTo>
                  <a:pt x="73377" y="382999"/>
                </a:lnTo>
                <a:lnTo>
                  <a:pt x="94737" y="343675"/>
                </a:lnTo>
                <a:lnTo>
                  <a:pt x="118506" y="305933"/>
                </a:lnTo>
                <a:lnTo>
                  <a:pt x="144582" y="269877"/>
                </a:lnTo>
                <a:lnTo>
                  <a:pt x="172860" y="235611"/>
                </a:lnTo>
                <a:lnTo>
                  <a:pt x="203238" y="203238"/>
                </a:lnTo>
                <a:lnTo>
                  <a:pt x="235611" y="172860"/>
                </a:lnTo>
                <a:lnTo>
                  <a:pt x="269877" y="144582"/>
                </a:lnTo>
                <a:lnTo>
                  <a:pt x="305933" y="118506"/>
                </a:lnTo>
                <a:lnTo>
                  <a:pt x="343675" y="94737"/>
                </a:lnTo>
                <a:lnTo>
                  <a:pt x="382999" y="73377"/>
                </a:lnTo>
                <a:lnTo>
                  <a:pt x="423802" y="54529"/>
                </a:lnTo>
                <a:lnTo>
                  <a:pt x="465982" y="38298"/>
                </a:lnTo>
                <a:lnTo>
                  <a:pt x="509434" y="24786"/>
                </a:lnTo>
                <a:lnTo>
                  <a:pt x="554056" y="14097"/>
                </a:lnTo>
                <a:lnTo>
                  <a:pt x="599743" y="6334"/>
                </a:lnTo>
                <a:lnTo>
                  <a:pt x="646393" y="1600"/>
                </a:lnTo>
                <a:lnTo>
                  <a:pt x="693902" y="0"/>
                </a:lnTo>
                <a:lnTo>
                  <a:pt x="741411" y="1600"/>
                </a:lnTo>
                <a:lnTo>
                  <a:pt x="788062" y="6334"/>
                </a:lnTo>
                <a:lnTo>
                  <a:pt x="833749" y="14097"/>
                </a:lnTo>
                <a:lnTo>
                  <a:pt x="878371" y="24786"/>
                </a:lnTo>
                <a:lnTo>
                  <a:pt x="921824" y="38298"/>
                </a:lnTo>
                <a:lnTo>
                  <a:pt x="964004" y="54529"/>
                </a:lnTo>
                <a:lnTo>
                  <a:pt x="1004808" y="73377"/>
                </a:lnTo>
                <a:lnTo>
                  <a:pt x="1044133" y="94737"/>
                </a:lnTo>
                <a:lnTo>
                  <a:pt x="1081875" y="118506"/>
                </a:lnTo>
                <a:lnTo>
                  <a:pt x="1117932" y="144582"/>
                </a:lnTo>
                <a:lnTo>
                  <a:pt x="1152199" y="172860"/>
                </a:lnTo>
                <a:lnTo>
                  <a:pt x="1184573" y="203238"/>
                </a:lnTo>
                <a:lnTo>
                  <a:pt x="1214951" y="235611"/>
                </a:lnTo>
                <a:lnTo>
                  <a:pt x="1243230" y="269877"/>
                </a:lnTo>
                <a:lnTo>
                  <a:pt x="1269307" y="305933"/>
                </a:lnTo>
                <a:lnTo>
                  <a:pt x="1293077" y="343675"/>
                </a:lnTo>
                <a:lnTo>
                  <a:pt x="1314438" y="382999"/>
                </a:lnTo>
                <a:lnTo>
                  <a:pt x="1333286" y="423802"/>
                </a:lnTo>
                <a:lnTo>
                  <a:pt x="1349517" y="465982"/>
                </a:lnTo>
                <a:lnTo>
                  <a:pt x="1363030" y="509434"/>
                </a:lnTo>
                <a:lnTo>
                  <a:pt x="1373719" y="554056"/>
                </a:lnTo>
                <a:lnTo>
                  <a:pt x="1381483" y="599743"/>
                </a:lnTo>
                <a:lnTo>
                  <a:pt x="1386216" y="646393"/>
                </a:lnTo>
                <a:lnTo>
                  <a:pt x="1387817" y="693902"/>
                </a:lnTo>
                <a:close/>
              </a:path>
            </a:pathLst>
          </a:custGeom>
          <a:ln w="39941">
            <a:solidFill>
              <a:srgbClr val="FFCC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18550" y="3995785"/>
            <a:ext cx="681990" cy="976630"/>
          </a:xfrm>
          <a:custGeom>
            <a:avLst/>
            <a:gdLst/>
            <a:ahLst/>
            <a:cxnLst/>
            <a:rect l="l" t="t" r="r" b="b"/>
            <a:pathLst>
              <a:path w="681990" h="976629">
                <a:moveTo>
                  <a:pt x="507631" y="0"/>
                </a:moveTo>
                <a:lnTo>
                  <a:pt x="443822" y="3097"/>
                </a:lnTo>
                <a:lnTo>
                  <a:pt x="388151" y="12390"/>
                </a:lnTo>
                <a:lnTo>
                  <a:pt x="348770" y="27876"/>
                </a:lnTo>
                <a:lnTo>
                  <a:pt x="333832" y="49555"/>
                </a:lnTo>
                <a:lnTo>
                  <a:pt x="333832" y="327291"/>
                </a:lnTo>
                <a:lnTo>
                  <a:pt x="0" y="327291"/>
                </a:lnTo>
                <a:lnTo>
                  <a:pt x="0" y="697598"/>
                </a:lnTo>
                <a:lnTo>
                  <a:pt x="333832" y="697598"/>
                </a:lnTo>
                <a:lnTo>
                  <a:pt x="333832" y="917219"/>
                </a:lnTo>
                <a:lnTo>
                  <a:pt x="348770" y="943092"/>
                </a:lnTo>
                <a:lnTo>
                  <a:pt x="388151" y="961566"/>
                </a:lnTo>
                <a:lnTo>
                  <a:pt x="443822" y="972645"/>
                </a:lnTo>
                <a:lnTo>
                  <a:pt x="507631" y="976337"/>
                </a:lnTo>
                <a:lnTo>
                  <a:pt x="571442" y="972645"/>
                </a:lnTo>
                <a:lnTo>
                  <a:pt x="627118" y="961566"/>
                </a:lnTo>
                <a:lnTo>
                  <a:pt x="666503" y="943092"/>
                </a:lnTo>
                <a:lnTo>
                  <a:pt x="681443" y="917219"/>
                </a:lnTo>
                <a:lnTo>
                  <a:pt x="681443" y="49555"/>
                </a:lnTo>
                <a:lnTo>
                  <a:pt x="666503" y="27876"/>
                </a:lnTo>
                <a:lnTo>
                  <a:pt x="627118" y="12390"/>
                </a:lnTo>
                <a:lnTo>
                  <a:pt x="571442" y="3097"/>
                </a:lnTo>
                <a:lnTo>
                  <a:pt x="507631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36432" y="4013675"/>
            <a:ext cx="645795" cy="941069"/>
          </a:xfrm>
          <a:custGeom>
            <a:avLst/>
            <a:gdLst/>
            <a:ahLst/>
            <a:cxnLst/>
            <a:rect l="l" t="t" r="r" b="b"/>
            <a:pathLst>
              <a:path w="645795" h="941070">
                <a:moveTo>
                  <a:pt x="489750" y="0"/>
                </a:moveTo>
                <a:lnTo>
                  <a:pt x="427032" y="3094"/>
                </a:lnTo>
                <a:lnTo>
                  <a:pt x="374649" y="11836"/>
                </a:lnTo>
                <a:lnTo>
                  <a:pt x="335459" y="29109"/>
                </a:lnTo>
                <a:lnTo>
                  <a:pt x="333819" y="31661"/>
                </a:lnTo>
                <a:lnTo>
                  <a:pt x="333819" y="327279"/>
                </a:lnTo>
                <a:lnTo>
                  <a:pt x="0" y="327279"/>
                </a:lnTo>
                <a:lnTo>
                  <a:pt x="0" y="661835"/>
                </a:lnTo>
                <a:lnTo>
                  <a:pt x="333819" y="661835"/>
                </a:lnTo>
                <a:lnTo>
                  <a:pt x="333819" y="899325"/>
                </a:lnTo>
                <a:lnTo>
                  <a:pt x="344067" y="912892"/>
                </a:lnTo>
                <a:lnTo>
                  <a:pt x="374141" y="926285"/>
                </a:lnTo>
                <a:lnTo>
                  <a:pt x="423037" y="936513"/>
                </a:lnTo>
                <a:lnTo>
                  <a:pt x="489750" y="940587"/>
                </a:lnTo>
                <a:lnTo>
                  <a:pt x="556473" y="936513"/>
                </a:lnTo>
                <a:lnTo>
                  <a:pt x="605367" y="926285"/>
                </a:lnTo>
                <a:lnTo>
                  <a:pt x="635436" y="912892"/>
                </a:lnTo>
                <a:lnTo>
                  <a:pt x="645680" y="899325"/>
                </a:lnTo>
                <a:lnTo>
                  <a:pt x="645680" y="31661"/>
                </a:lnTo>
                <a:lnTo>
                  <a:pt x="604850" y="11836"/>
                </a:lnTo>
                <a:lnTo>
                  <a:pt x="552467" y="3094"/>
                </a:lnTo>
                <a:lnTo>
                  <a:pt x="521898" y="790"/>
                </a:lnTo>
                <a:lnTo>
                  <a:pt x="489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64610" y="4372051"/>
            <a:ext cx="293370" cy="276225"/>
          </a:xfrm>
          <a:custGeom>
            <a:avLst/>
            <a:gdLst/>
            <a:ahLst/>
            <a:cxnLst/>
            <a:rect l="l" t="t" r="r" b="b"/>
            <a:pathLst>
              <a:path w="293370" h="276225">
                <a:moveTo>
                  <a:pt x="146659" y="101434"/>
                </a:moveTo>
                <a:lnTo>
                  <a:pt x="135733" y="103639"/>
                </a:lnTo>
                <a:lnTo>
                  <a:pt x="126803" y="109651"/>
                </a:lnTo>
                <a:lnTo>
                  <a:pt x="120777" y="118569"/>
                </a:lnTo>
                <a:lnTo>
                  <a:pt x="118567" y="129489"/>
                </a:lnTo>
                <a:lnTo>
                  <a:pt x="120777" y="140422"/>
                </a:lnTo>
                <a:lnTo>
                  <a:pt x="126803" y="149356"/>
                </a:lnTo>
                <a:lnTo>
                  <a:pt x="135733" y="155383"/>
                </a:lnTo>
                <a:lnTo>
                  <a:pt x="146659" y="157594"/>
                </a:lnTo>
                <a:lnTo>
                  <a:pt x="157597" y="155383"/>
                </a:lnTo>
                <a:lnTo>
                  <a:pt x="166517" y="149356"/>
                </a:lnTo>
                <a:lnTo>
                  <a:pt x="172525" y="140422"/>
                </a:lnTo>
                <a:lnTo>
                  <a:pt x="174726" y="129489"/>
                </a:lnTo>
                <a:lnTo>
                  <a:pt x="172525" y="118569"/>
                </a:lnTo>
                <a:lnTo>
                  <a:pt x="166517" y="109651"/>
                </a:lnTo>
                <a:lnTo>
                  <a:pt x="157597" y="103639"/>
                </a:lnTo>
                <a:lnTo>
                  <a:pt x="146659" y="101434"/>
                </a:lnTo>
                <a:close/>
              </a:path>
              <a:path w="293370" h="276225">
                <a:moveTo>
                  <a:pt x="76695" y="533"/>
                </a:moveTo>
                <a:lnTo>
                  <a:pt x="44788" y="23885"/>
                </a:lnTo>
                <a:lnTo>
                  <a:pt x="19634" y="56133"/>
                </a:lnTo>
                <a:lnTo>
                  <a:pt x="4121" y="94629"/>
                </a:lnTo>
                <a:lnTo>
                  <a:pt x="0" y="134505"/>
                </a:lnTo>
                <a:lnTo>
                  <a:pt x="97383" y="134505"/>
                </a:lnTo>
                <a:lnTo>
                  <a:pt x="97262" y="129489"/>
                </a:lnTo>
                <a:lnTo>
                  <a:pt x="97310" y="126105"/>
                </a:lnTo>
                <a:lnTo>
                  <a:pt x="119009" y="88373"/>
                </a:lnTo>
                <a:lnTo>
                  <a:pt x="125323" y="84759"/>
                </a:lnTo>
                <a:lnTo>
                  <a:pt x="76695" y="533"/>
                </a:lnTo>
                <a:close/>
              </a:path>
              <a:path w="293370" h="276225">
                <a:moveTo>
                  <a:pt x="215696" y="0"/>
                </a:moveTo>
                <a:lnTo>
                  <a:pt x="166979" y="84302"/>
                </a:lnTo>
                <a:lnTo>
                  <a:pt x="173611" y="87921"/>
                </a:lnTo>
                <a:lnTo>
                  <a:pt x="179679" y="92557"/>
                </a:lnTo>
                <a:lnTo>
                  <a:pt x="196109" y="126105"/>
                </a:lnTo>
                <a:lnTo>
                  <a:pt x="196049" y="133400"/>
                </a:lnTo>
                <a:lnTo>
                  <a:pt x="293331" y="133400"/>
                </a:lnTo>
                <a:lnTo>
                  <a:pt x="289077" y="94086"/>
                </a:lnTo>
                <a:lnTo>
                  <a:pt x="273697" y="56133"/>
                </a:lnTo>
                <a:lnTo>
                  <a:pt x="248145" y="23475"/>
                </a:lnTo>
                <a:lnTo>
                  <a:pt x="232642" y="10553"/>
                </a:lnTo>
                <a:lnTo>
                  <a:pt x="215696" y="0"/>
                </a:lnTo>
                <a:close/>
              </a:path>
              <a:path w="293370" h="276225">
                <a:moveTo>
                  <a:pt x="118567" y="170319"/>
                </a:moveTo>
                <a:lnTo>
                  <a:pt x="69977" y="254571"/>
                </a:lnTo>
                <a:lnTo>
                  <a:pt x="87409" y="263746"/>
                </a:lnTo>
                <a:lnTo>
                  <a:pt x="106137" y="270546"/>
                </a:lnTo>
                <a:lnTo>
                  <a:pt x="125955" y="274772"/>
                </a:lnTo>
                <a:lnTo>
                  <a:pt x="146659" y="276224"/>
                </a:lnTo>
                <a:lnTo>
                  <a:pt x="167666" y="274731"/>
                </a:lnTo>
                <a:lnTo>
                  <a:pt x="187748" y="270390"/>
                </a:lnTo>
                <a:lnTo>
                  <a:pt x="206704" y="263414"/>
                </a:lnTo>
                <a:lnTo>
                  <a:pt x="224332" y="254012"/>
                </a:lnTo>
                <a:lnTo>
                  <a:pt x="181043" y="179044"/>
                </a:lnTo>
                <a:lnTo>
                  <a:pt x="146659" y="179044"/>
                </a:lnTo>
                <a:lnTo>
                  <a:pt x="139009" y="178452"/>
                </a:lnTo>
                <a:lnTo>
                  <a:pt x="131718" y="176739"/>
                </a:lnTo>
                <a:lnTo>
                  <a:pt x="124874" y="173997"/>
                </a:lnTo>
                <a:lnTo>
                  <a:pt x="118567" y="170319"/>
                </a:lnTo>
                <a:close/>
              </a:path>
              <a:path w="293370" h="276225">
                <a:moveTo>
                  <a:pt x="175628" y="169684"/>
                </a:moveTo>
                <a:lnTo>
                  <a:pt x="169201" y="173622"/>
                </a:lnTo>
                <a:lnTo>
                  <a:pt x="162163" y="176564"/>
                </a:lnTo>
                <a:lnTo>
                  <a:pt x="154614" y="178407"/>
                </a:lnTo>
                <a:lnTo>
                  <a:pt x="146659" y="179044"/>
                </a:lnTo>
                <a:lnTo>
                  <a:pt x="181043" y="179044"/>
                </a:lnTo>
                <a:lnTo>
                  <a:pt x="175628" y="169684"/>
                </a:lnTo>
                <a:close/>
              </a:path>
            </a:pathLst>
          </a:custGeom>
          <a:solidFill>
            <a:srgbClr val="4A80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139996" y="6534010"/>
            <a:ext cx="3060014" cy="22987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461919" y="7936496"/>
            <a:ext cx="1211135" cy="12117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52739" y="6786294"/>
            <a:ext cx="321310" cy="241935"/>
          </a:xfrm>
          <a:custGeom>
            <a:avLst/>
            <a:gdLst/>
            <a:ahLst/>
            <a:cxnLst/>
            <a:rect l="l" t="t" r="r" b="b"/>
            <a:pathLst>
              <a:path w="321310" h="241934">
                <a:moveTo>
                  <a:pt x="17411" y="81710"/>
                </a:moveTo>
                <a:lnTo>
                  <a:pt x="9131" y="84859"/>
                </a:lnTo>
                <a:lnTo>
                  <a:pt x="0" y="98270"/>
                </a:lnTo>
                <a:lnTo>
                  <a:pt x="190" y="107148"/>
                </a:lnTo>
                <a:lnTo>
                  <a:pt x="97053" y="238199"/>
                </a:lnTo>
                <a:lnTo>
                  <a:pt x="102247" y="240993"/>
                </a:lnTo>
                <a:lnTo>
                  <a:pt x="113550" y="241717"/>
                </a:lnTo>
                <a:lnTo>
                  <a:pt x="119062" y="239532"/>
                </a:lnTo>
                <a:lnTo>
                  <a:pt x="214389" y="139075"/>
                </a:lnTo>
                <a:lnTo>
                  <a:pt x="118364" y="139075"/>
                </a:lnTo>
                <a:lnTo>
                  <a:pt x="98233" y="128969"/>
                </a:lnTo>
                <a:lnTo>
                  <a:pt x="66849" y="110129"/>
                </a:lnTo>
                <a:lnTo>
                  <a:pt x="37946" y="91941"/>
                </a:lnTo>
                <a:lnTo>
                  <a:pt x="25260" y="83792"/>
                </a:lnTo>
                <a:lnTo>
                  <a:pt x="17411" y="81710"/>
                </a:lnTo>
                <a:close/>
              </a:path>
              <a:path w="321310" h="241934">
                <a:moveTo>
                  <a:pt x="298727" y="0"/>
                </a:moveTo>
                <a:lnTo>
                  <a:pt x="292252" y="2423"/>
                </a:lnTo>
                <a:lnTo>
                  <a:pt x="149691" y="116231"/>
                </a:lnTo>
                <a:lnTo>
                  <a:pt x="128274" y="132618"/>
                </a:lnTo>
                <a:lnTo>
                  <a:pt x="118364" y="139075"/>
                </a:lnTo>
                <a:lnTo>
                  <a:pt x="214389" y="139075"/>
                </a:lnTo>
                <a:lnTo>
                  <a:pt x="315963" y="32014"/>
                </a:lnTo>
                <a:lnTo>
                  <a:pt x="319742" y="26190"/>
                </a:lnTo>
                <a:lnTo>
                  <a:pt x="321195" y="19616"/>
                </a:lnTo>
                <a:lnTo>
                  <a:pt x="320295" y="12951"/>
                </a:lnTo>
                <a:lnTo>
                  <a:pt x="317017" y="6856"/>
                </a:lnTo>
                <a:lnTo>
                  <a:pt x="311763" y="2329"/>
                </a:lnTo>
                <a:lnTo>
                  <a:pt x="305449" y="6"/>
                </a:lnTo>
                <a:lnTo>
                  <a:pt x="298727" y="0"/>
                </a:lnTo>
                <a:close/>
              </a:path>
            </a:pathLst>
          </a:custGeom>
          <a:solidFill>
            <a:srgbClr val="0096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612786" y="6955493"/>
            <a:ext cx="321310" cy="241935"/>
          </a:xfrm>
          <a:custGeom>
            <a:avLst/>
            <a:gdLst/>
            <a:ahLst/>
            <a:cxnLst/>
            <a:rect l="l" t="t" r="r" b="b"/>
            <a:pathLst>
              <a:path w="321310" h="241934">
                <a:moveTo>
                  <a:pt x="17411" y="81710"/>
                </a:moveTo>
                <a:lnTo>
                  <a:pt x="9131" y="84859"/>
                </a:lnTo>
                <a:lnTo>
                  <a:pt x="0" y="98270"/>
                </a:lnTo>
                <a:lnTo>
                  <a:pt x="190" y="107148"/>
                </a:lnTo>
                <a:lnTo>
                  <a:pt x="97053" y="238199"/>
                </a:lnTo>
                <a:lnTo>
                  <a:pt x="102247" y="240993"/>
                </a:lnTo>
                <a:lnTo>
                  <a:pt x="113550" y="241717"/>
                </a:lnTo>
                <a:lnTo>
                  <a:pt x="119062" y="239532"/>
                </a:lnTo>
                <a:lnTo>
                  <a:pt x="214389" y="139075"/>
                </a:lnTo>
                <a:lnTo>
                  <a:pt x="118364" y="139075"/>
                </a:lnTo>
                <a:lnTo>
                  <a:pt x="98233" y="128969"/>
                </a:lnTo>
                <a:lnTo>
                  <a:pt x="66849" y="110129"/>
                </a:lnTo>
                <a:lnTo>
                  <a:pt x="37946" y="91941"/>
                </a:lnTo>
                <a:lnTo>
                  <a:pt x="25260" y="83792"/>
                </a:lnTo>
                <a:lnTo>
                  <a:pt x="17411" y="81710"/>
                </a:lnTo>
                <a:close/>
              </a:path>
              <a:path w="321310" h="241934">
                <a:moveTo>
                  <a:pt x="298727" y="0"/>
                </a:moveTo>
                <a:lnTo>
                  <a:pt x="292252" y="2423"/>
                </a:lnTo>
                <a:lnTo>
                  <a:pt x="149691" y="116231"/>
                </a:lnTo>
                <a:lnTo>
                  <a:pt x="128274" y="132618"/>
                </a:lnTo>
                <a:lnTo>
                  <a:pt x="118364" y="139075"/>
                </a:lnTo>
                <a:lnTo>
                  <a:pt x="214389" y="139075"/>
                </a:lnTo>
                <a:lnTo>
                  <a:pt x="315963" y="32014"/>
                </a:lnTo>
                <a:lnTo>
                  <a:pt x="319742" y="26190"/>
                </a:lnTo>
                <a:lnTo>
                  <a:pt x="321195" y="19616"/>
                </a:lnTo>
                <a:lnTo>
                  <a:pt x="320295" y="12951"/>
                </a:lnTo>
                <a:lnTo>
                  <a:pt x="317017" y="6856"/>
                </a:lnTo>
                <a:lnTo>
                  <a:pt x="311763" y="2329"/>
                </a:lnTo>
                <a:lnTo>
                  <a:pt x="305449" y="6"/>
                </a:lnTo>
                <a:lnTo>
                  <a:pt x="298727" y="0"/>
                </a:lnTo>
                <a:close/>
              </a:path>
            </a:pathLst>
          </a:custGeom>
          <a:solidFill>
            <a:srgbClr val="0096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001139" y="7570599"/>
            <a:ext cx="321310" cy="241935"/>
          </a:xfrm>
          <a:custGeom>
            <a:avLst/>
            <a:gdLst/>
            <a:ahLst/>
            <a:cxnLst/>
            <a:rect l="l" t="t" r="r" b="b"/>
            <a:pathLst>
              <a:path w="321310" h="241934">
                <a:moveTo>
                  <a:pt x="17411" y="81710"/>
                </a:moveTo>
                <a:lnTo>
                  <a:pt x="9131" y="84859"/>
                </a:lnTo>
                <a:lnTo>
                  <a:pt x="0" y="98270"/>
                </a:lnTo>
                <a:lnTo>
                  <a:pt x="190" y="107148"/>
                </a:lnTo>
                <a:lnTo>
                  <a:pt x="97053" y="238199"/>
                </a:lnTo>
                <a:lnTo>
                  <a:pt x="102247" y="240993"/>
                </a:lnTo>
                <a:lnTo>
                  <a:pt x="113550" y="241717"/>
                </a:lnTo>
                <a:lnTo>
                  <a:pt x="119062" y="239532"/>
                </a:lnTo>
                <a:lnTo>
                  <a:pt x="214389" y="139075"/>
                </a:lnTo>
                <a:lnTo>
                  <a:pt x="118364" y="139075"/>
                </a:lnTo>
                <a:lnTo>
                  <a:pt x="98233" y="128969"/>
                </a:lnTo>
                <a:lnTo>
                  <a:pt x="66849" y="110129"/>
                </a:lnTo>
                <a:lnTo>
                  <a:pt x="37946" y="91941"/>
                </a:lnTo>
                <a:lnTo>
                  <a:pt x="25260" y="83792"/>
                </a:lnTo>
                <a:lnTo>
                  <a:pt x="17411" y="81710"/>
                </a:lnTo>
                <a:close/>
              </a:path>
              <a:path w="321310" h="241934">
                <a:moveTo>
                  <a:pt x="298727" y="0"/>
                </a:moveTo>
                <a:lnTo>
                  <a:pt x="292252" y="2423"/>
                </a:lnTo>
                <a:lnTo>
                  <a:pt x="149691" y="116231"/>
                </a:lnTo>
                <a:lnTo>
                  <a:pt x="128274" y="132618"/>
                </a:lnTo>
                <a:lnTo>
                  <a:pt x="118364" y="139075"/>
                </a:lnTo>
                <a:lnTo>
                  <a:pt x="214389" y="139075"/>
                </a:lnTo>
                <a:lnTo>
                  <a:pt x="315963" y="32014"/>
                </a:lnTo>
                <a:lnTo>
                  <a:pt x="319742" y="26190"/>
                </a:lnTo>
                <a:lnTo>
                  <a:pt x="321195" y="19616"/>
                </a:lnTo>
                <a:lnTo>
                  <a:pt x="320295" y="12951"/>
                </a:lnTo>
                <a:lnTo>
                  <a:pt x="317017" y="6856"/>
                </a:lnTo>
                <a:lnTo>
                  <a:pt x="311763" y="2329"/>
                </a:lnTo>
                <a:lnTo>
                  <a:pt x="305449" y="6"/>
                </a:lnTo>
                <a:lnTo>
                  <a:pt x="298727" y="0"/>
                </a:lnTo>
                <a:close/>
              </a:path>
            </a:pathLst>
          </a:custGeom>
          <a:solidFill>
            <a:srgbClr val="0096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73388" y="7329683"/>
            <a:ext cx="673669" cy="5194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186190" y="7900847"/>
            <a:ext cx="326390" cy="109855"/>
          </a:xfrm>
          <a:custGeom>
            <a:avLst/>
            <a:gdLst/>
            <a:ahLst/>
            <a:cxnLst/>
            <a:rect l="l" t="t" r="r" b="b"/>
            <a:pathLst>
              <a:path w="326389" h="109854">
                <a:moveTo>
                  <a:pt x="0" y="109550"/>
                </a:moveTo>
                <a:lnTo>
                  <a:pt x="326263" y="109550"/>
                </a:lnTo>
                <a:lnTo>
                  <a:pt x="326263" y="0"/>
                </a:lnTo>
                <a:lnTo>
                  <a:pt x="0" y="0"/>
                </a:lnTo>
                <a:lnTo>
                  <a:pt x="0" y="109550"/>
                </a:lnTo>
                <a:close/>
              </a:path>
            </a:pathLst>
          </a:custGeom>
          <a:solidFill>
            <a:srgbClr val="EC66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07999" y="7900089"/>
            <a:ext cx="860425" cy="110489"/>
          </a:xfrm>
          <a:custGeom>
            <a:avLst/>
            <a:gdLst/>
            <a:ahLst/>
            <a:cxnLst/>
            <a:rect l="l" t="t" r="r" b="b"/>
            <a:pathLst>
              <a:path w="860425" h="110490">
                <a:moveTo>
                  <a:pt x="823417" y="1879"/>
                </a:moveTo>
                <a:lnTo>
                  <a:pt x="799185" y="1879"/>
                </a:lnTo>
                <a:lnTo>
                  <a:pt x="799185" y="108610"/>
                </a:lnTo>
                <a:lnTo>
                  <a:pt x="860132" y="108610"/>
                </a:lnTo>
                <a:lnTo>
                  <a:pt x="860132" y="89382"/>
                </a:lnTo>
                <a:lnTo>
                  <a:pt x="823417" y="89382"/>
                </a:lnTo>
                <a:lnTo>
                  <a:pt x="823417" y="1879"/>
                </a:lnTo>
                <a:close/>
              </a:path>
              <a:path w="860425" h="110490">
                <a:moveTo>
                  <a:pt x="745007" y="152"/>
                </a:moveTo>
                <a:lnTo>
                  <a:pt x="710585" y="23190"/>
                </a:lnTo>
                <a:lnTo>
                  <a:pt x="704215" y="55321"/>
                </a:lnTo>
                <a:lnTo>
                  <a:pt x="704935" y="67393"/>
                </a:lnTo>
                <a:lnTo>
                  <a:pt x="721634" y="102094"/>
                </a:lnTo>
                <a:lnTo>
                  <a:pt x="745007" y="110489"/>
                </a:lnTo>
                <a:lnTo>
                  <a:pt x="753652" y="109556"/>
                </a:lnTo>
                <a:lnTo>
                  <a:pt x="761442" y="106757"/>
                </a:lnTo>
                <a:lnTo>
                  <a:pt x="768329" y="102137"/>
                </a:lnTo>
                <a:lnTo>
                  <a:pt x="774382" y="95643"/>
                </a:lnTo>
                <a:lnTo>
                  <a:pt x="777716" y="90169"/>
                </a:lnTo>
                <a:lnTo>
                  <a:pt x="739902" y="90169"/>
                </a:lnTo>
                <a:lnTo>
                  <a:pt x="735939" y="87172"/>
                </a:lnTo>
                <a:lnTo>
                  <a:pt x="728903" y="55321"/>
                </a:lnTo>
                <a:lnTo>
                  <a:pt x="729910" y="40002"/>
                </a:lnTo>
                <a:lnTo>
                  <a:pt x="732931" y="29060"/>
                </a:lnTo>
                <a:lnTo>
                  <a:pt x="737963" y="22495"/>
                </a:lnTo>
                <a:lnTo>
                  <a:pt x="745007" y="20307"/>
                </a:lnTo>
                <a:lnTo>
                  <a:pt x="777613" y="20307"/>
                </a:lnTo>
                <a:lnTo>
                  <a:pt x="774382" y="14998"/>
                </a:lnTo>
                <a:lnTo>
                  <a:pt x="768329" y="8505"/>
                </a:lnTo>
                <a:lnTo>
                  <a:pt x="761414" y="3865"/>
                </a:lnTo>
                <a:lnTo>
                  <a:pt x="753638" y="1080"/>
                </a:lnTo>
                <a:lnTo>
                  <a:pt x="745007" y="152"/>
                </a:lnTo>
                <a:close/>
              </a:path>
              <a:path w="860425" h="110490">
                <a:moveTo>
                  <a:pt x="777613" y="20307"/>
                </a:moveTo>
                <a:lnTo>
                  <a:pt x="745007" y="20307"/>
                </a:lnTo>
                <a:lnTo>
                  <a:pt x="752045" y="22495"/>
                </a:lnTo>
                <a:lnTo>
                  <a:pt x="757078" y="29060"/>
                </a:lnTo>
                <a:lnTo>
                  <a:pt x="760102" y="40002"/>
                </a:lnTo>
                <a:lnTo>
                  <a:pt x="761111" y="55321"/>
                </a:lnTo>
                <a:lnTo>
                  <a:pt x="760102" y="70565"/>
                </a:lnTo>
                <a:lnTo>
                  <a:pt x="757078" y="81456"/>
                </a:lnTo>
                <a:lnTo>
                  <a:pt x="752045" y="87991"/>
                </a:lnTo>
                <a:lnTo>
                  <a:pt x="745007" y="90169"/>
                </a:lnTo>
                <a:lnTo>
                  <a:pt x="777716" y="90169"/>
                </a:lnTo>
                <a:lnTo>
                  <a:pt x="779307" y="87557"/>
                </a:lnTo>
                <a:lnTo>
                  <a:pt x="782823" y="78139"/>
                </a:lnTo>
                <a:lnTo>
                  <a:pt x="784935" y="67330"/>
                </a:lnTo>
                <a:lnTo>
                  <a:pt x="785634" y="55321"/>
                </a:lnTo>
                <a:lnTo>
                  <a:pt x="784932" y="43250"/>
                </a:lnTo>
                <a:lnTo>
                  <a:pt x="782823" y="32507"/>
                </a:lnTo>
                <a:lnTo>
                  <a:pt x="779307" y="23090"/>
                </a:lnTo>
                <a:lnTo>
                  <a:pt x="777613" y="20307"/>
                </a:lnTo>
                <a:close/>
              </a:path>
              <a:path w="860425" h="110490">
                <a:moveTo>
                  <a:pt x="658863" y="1879"/>
                </a:moveTo>
                <a:lnTo>
                  <a:pt x="628230" y="1879"/>
                </a:lnTo>
                <a:lnTo>
                  <a:pt x="628230" y="108610"/>
                </a:lnTo>
                <a:lnTo>
                  <a:pt x="651992" y="108610"/>
                </a:lnTo>
                <a:lnTo>
                  <a:pt x="651992" y="63131"/>
                </a:lnTo>
                <a:lnTo>
                  <a:pt x="652195" y="63131"/>
                </a:lnTo>
                <a:lnTo>
                  <a:pt x="652462" y="63080"/>
                </a:lnTo>
                <a:lnTo>
                  <a:pt x="652767" y="62979"/>
                </a:lnTo>
                <a:lnTo>
                  <a:pt x="684372" y="62979"/>
                </a:lnTo>
                <a:lnTo>
                  <a:pt x="681888" y="58661"/>
                </a:lnTo>
                <a:lnTo>
                  <a:pt x="677926" y="55943"/>
                </a:lnTo>
                <a:lnTo>
                  <a:pt x="685445" y="52254"/>
                </a:lnTo>
                <a:lnTo>
                  <a:pt x="690819" y="46961"/>
                </a:lnTo>
                <a:lnTo>
                  <a:pt x="691881" y="44691"/>
                </a:lnTo>
                <a:lnTo>
                  <a:pt x="651992" y="44691"/>
                </a:lnTo>
                <a:lnTo>
                  <a:pt x="651992" y="20472"/>
                </a:lnTo>
                <a:lnTo>
                  <a:pt x="693186" y="20472"/>
                </a:lnTo>
                <a:lnTo>
                  <a:pt x="692855" y="18574"/>
                </a:lnTo>
                <a:lnTo>
                  <a:pt x="686055" y="9299"/>
                </a:lnTo>
                <a:lnTo>
                  <a:pt x="674724" y="3734"/>
                </a:lnTo>
                <a:lnTo>
                  <a:pt x="658863" y="1879"/>
                </a:lnTo>
                <a:close/>
              </a:path>
              <a:path w="860425" h="110490">
                <a:moveTo>
                  <a:pt x="684372" y="62979"/>
                </a:moveTo>
                <a:lnTo>
                  <a:pt x="656996" y="62979"/>
                </a:lnTo>
                <a:lnTo>
                  <a:pt x="659752" y="64693"/>
                </a:lnTo>
                <a:lnTo>
                  <a:pt x="661835" y="68135"/>
                </a:lnTo>
                <a:lnTo>
                  <a:pt x="663295" y="70738"/>
                </a:lnTo>
                <a:lnTo>
                  <a:pt x="665060" y="75945"/>
                </a:lnTo>
                <a:lnTo>
                  <a:pt x="667143" y="83756"/>
                </a:lnTo>
                <a:lnTo>
                  <a:pt x="673709" y="108610"/>
                </a:lnTo>
                <a:lnTo>
                  <a:pt x="699020" y="108610"/>
                </a:lnTo>
                <a:lnTo>
                  <a:pt x="688251" y="73913"/>
                </a:lnTo>
                <a:lnTo>
                  <a:pt x="685330" y="64642"/>
                </a:lnTo>
                <a:lnTo>
                  <a:pt x="684372" y="62979"/>
                </a:lnTo>
                <a:close/>
              </a:path>
              <a:path w="860425" h="110490">
                <a:moveTo>
                  <a:pt x="693186" y="20472"/>
                </a:moveTo>
                <a:lnTo>
                  <a:pt x="666369" y="20472"/>
                </a:lnTo>
                <a:lnTo>
                  <a:pt x="671207" y="24587"/>
                </a:lnTo>
                <a:lnTo>
                  <a:pt x="671207" y="37299"/>
                </a:lnTo>
                <a:lnTo>
                  <a:pt x="670090" y="40398"/>
                </a:lnTo>
                <a:lnTo>
                  <a:pt x="665607" y="43827"/>
                </a:lnTo>
                <a:lnTo>
                  <a:pt x="661835" y="44691"/>
                </a:lnTo>
                <a:lnTo>
                  <a:pt x="691881" y="44691"/>
                </a:lnTo>
                <a:lnTo>
                  <a:pt x="694045" y="40062"/>
                </a:lnTo>
                <a:lnTo>
                  <a:pt x="695121" y="31559"/>
                </a:lnTo>
                <a:lnTo>
                  <a:pt x="693186" y="20472"/>
                </a:lnTo>
                <a:close/>
              </a:path>
              <a:path w="860425" h="110490">
                <a:moveTo>
                  <a:pt x="597268" y="21094"/>
                </a:moveTo>
                <a:lnTo>
                  <a:pt x="573201" y="21094"/>
                </a:lnTo>
                <a:lnTo>
                  <a:pt x="573201" y="108610"/>
                </a:lnTo>
                <a:lnTo>
                  <a:pt x="597268" y="108610"/>
                </a:lnTo>
                <a:lnTo>
                  <a:pt x="597268" y="21094"/>
                </a:lnTo>
                <a:close/>
              </a:path>
              <a:path w="860425" h="110490">
                <a:moveTo>
                  <a:pt x="618997" y="1879"/>
                </a:moveTo>
                <a:lnTo>
                  <a:pt x="551484" y="1879"/>
                </a:lnTo>
                <a:lnTo>
                  <a:pt x="551484" y="21094"/>
                </a:lnTo>
                <a:lnTo>
                  <a:pt x="618997" y="21094"/>
                </a:lnTo>
                <a:lnTo>
                  <a:pt x="618997" y="1879"/>
                </a:lnTo>
                <a:close/>
              </a:path>
              <a:path w="860425" h="110490">
                <a:moveTo>
                  <a:pt x="491629" y="1879"/>
                </a:moveTo>
                <a:lnTo>
                  <a:pt x="469290" y="1879"/>
                </a:lnTo>
                <a:lnTo>
                  <a:pt x="469290" y="108610"/>
                </a:lnTo>
                <a:lnTo>
                  <a:pt x="491782" y="108610"/>
                </a:lnTo>
                <a:lnTo>
                  <a:pt x="491782" y="47561"/>
                </a:lnTo>
                <a:lnTo>
                  <a:pt x="514291" y="47561"/>
                </a:lnTo>
                <a:lnTo>
                  <a:pt x="491629" y="1879"/>
                </a:lnTo>
                <a:close/>
              </a:path>
              <a:path w="860425" h="110490">
                <a:moveTo>
                  <a:pt x="514291" y="47561"/>
                </a:moveTo>
                <a:lnTo>
                  <a:pt x="491782" y="47561"/>
                </a:lnTo>
                <a:lnTo>
                  <a:pt x="522414" y="108610"/>
                </a:lnTo>
                <a:lnTo>
                  <a:pt x="542899" y="108610"/>
                </a:lnTo>
                <a:lnTo>
                  <a:pt x="542899" y="60172"/>
                </a:lnTo>
                <a:lnTo>
                  <a:pt x="520547" y="60172"/>
                </a:lnTo>
                <a:lnTo>
                  <a:pt x="514291" y="47561"/>
                </a:lnTo>
                <a:close/>
              </a:path>
              <a:path w="860425" h="110490">
                <a:moveTo>
                  <a:pt x="542899" y="1879"/>
                </a:moveTo>
                <a:lnTo>
                  <a:pt x="520547" y="1879"/>
                </a:lnTo>
                <a:lnTo>
                  <a:pt x="520547" y="60172"/>
                </a:lnTo>
                <a:lnTo>
                  <a:pt x="542899" y="60172"/>
                </a:lnTo>
                <a:lnTo>
                  <a:pt x="542899" y="1879"/>
                </a:lnTo>
                <a:close/>
              </a:path>
              <a:path w="860425" h="110490">
                <a:moveTo>
                  <a:pt x="415175" y="152"/>
                </a:moveTo>
                <a:lnTo>
                  <a:pt x="380766" y="23190"/>
                </a:lnTo>
                <a:lnTo>
                  <a:pt x="374395" y="55321"/>
                </a:lnTo>
                <a:lnTo>
                  <a:pt x="375116" y="67393"/>
                </a:lnTo>
                <a:lnTo>
                  <a:pt x="391815" y="102094"/>
                </a:lnTo>
                <a:lnTo>
                  <a:pt x="415175" y="110489"/>
                </a:lnTo>
                <a:lnTo>
                  <a:pt x="423825" y="109556"/>
                </a:lnTo>
                <a:lnTo>
                  <a:pt x="431617" y="106757"/>
                </a:lnTo>
                <a:lnTo>
                  <a:pt x="438505" y="102137"/>
                </a:lnTo>
                <a:lnTo>
                  <a:pt x="444563" y="95643"/>
                </a:lnTo>
                <a:lnTo>
                  <a:pt x="447897" y="90169"/>
                </a:lnTo>
                <a:lnTo>
                  <a:pt x="410070" y="90169"/>
                </a:lnTo>
                <a:lnTo>
                  <a:pt x="406120" y="87172"/>
                </a:lnTo>
                <a:lnTo>
                  <a:pt x="399084" y="55321"/>
                </a:lnTo>
                <a:lnTo>
                  <a:pt x="400089" y="40002"/>
                </a:lnTo>
                <a:lnTo>
                  <a:pt x="403105" y="29060"/>
                </a:lnTo>
                <a:lnTo>
                  <a:pt x="408134" y="22495"/>
                </a:lnTo>
                <a:lnTo>
                  <a:pt x="415175" y="20307"/>
                </a:lnTo>
                <a:lnTo>
                  <a:pt x="447794" y="20307"/>
                </a:lnTo>
                <a:lnTo>
                  <a:pt x="444563" y="14998"/>
                </a:lnTo>
                <a:lnTo>
                  <a:pt x="438505" y="8505"/>
                </a:lnTo>
                <a:lnTo>
                  <a:pt x="431588" y="3865"/>
                </a:lnTo>
                <a:lnTo>
                  <a:pt x="423812" y="1080"/>
                </a:lnTo>
                <a:lnTo>
                  <a:pt x="415175" y="152"/>
                </a:lnTo>
                <a:close/>
              </a:path>
              <a:path w="860425" h="110490">
                <a:moveTo>
                  <a:pt x="447794" y="20307"/>
                </a:moveTo>
                <a:lnTo>
                  <a:pt x="415175" y="20307"/>
                </a:lnTo>
                <a:lnTo>
                  <a:pt x="422219" y="22495"/>
                </a:lnTo>
                <a:lnTo>
                  <a:pt x="427251" y="29060"/>
                </a:lnTo>
                <a:lnTo>
                  <a:pt x="430272" y="40002"/>
                </a:lnTo>
                <a:lnTo>
                  <a:pt x="431279" y="55321"/>
                </a:lnTo>
                <a:lnTo>
                  <a:pt x="430272" y="70565"/>
                </a:lnTo>
                <a:lnTo>
                  <a:pt x="427251" y="81456"/>
                </a:lnTo>
                <a:lnTo>
                  <a:pt x="422219" y="87991"/>
                </a:lnTo>
                <a:lnTo>
                  <a:pt x="415175" y="90169"/>
                </a:lnTo>
                <a:lnTo>
                  <a:pt x="447897" y="90169"/>
                </a:lnTo>
                <a:lnTo>
                  <a:pt x="449488" y="87557"/>
                </a:lnTo>
                <a:lnTo>
                  <a:pt x="453004" y="78139"/>
                </a:lnTo>
                <a:lnTo>
                  <a:pt x="455116" y="67330"/>
                </a:lnTo>
                <a:lnTo>
                  <a:pt x="455815" y="55321"/>
                </a:lnTo>
                <a:lnTo>
                  <a:pt x="455113" y="43250"/>
                </a:lnTo>
                <a:lnTo>
                  <a:pt x="453004" y="32507"/>
                </a:lnTo>
                <a:lnTo>
                  <a:pt x="449488" y="23090"/>
                </a:lnTo>
                <a:lnTo>
                  <a:pt x="447794" y="20307"/>
                </a:lnTo>
                <a:close/>
              </a:path>
              <a:path w="860425" h="110490">
                <a:moveTo>
                  <a:pt x="351688" y="0"/>
                </a:moveTo>
                <a:lnTo>
                  <a:pt x="343560" y="0"/>
                </a:lnTo>
                <a:lnTo>
                  <a:pt x="334335" y="942"/>
                </a:lnTo>
                <a:lnTo>
                  <a:pt x="303396" y="32910"/>
                </a:lnTo>
                <a:lnTo>
                  <a:pt x="300431" y="56260"/>
                </a:lnTo>
                <a:lnTo>
                  <a:pt x="301167" y="68047"/>
                </a:lnTo>
                <a:lnTo>
                  <a:pt x="318609" y="102228"/>
                </a:lnTo>
                <a:lnTo>
                  <a:pt x="343560" y="110489"/>
                </a:lnTo>
                <a:lnTo>
                  <a:pt x="352209" y="110489"/>
                </a:lnTo>
                <a:lnTo>
                  <a:pt x="359968" y="107937"/>
                </a:lnTo>
                <a:lnTo>
                  <a:pt x="366852" y="102831"/>
                </a:lnTo>
                <a:lnTo>
                  <a:pt x="366852" y="89077"/>
                </a:lnTo>
                <a:lnTo>
                  <a:pt x="339966" y="89077"/>
                </a:lnTo>
                <a:lnTo>
                  <a:pt x="334657" y="86220"/>
                </a:lnTo>
                <a:lnTo>
                  <a:pt x="325272" y="55473"/>
                </a:lnTo>
                <a:lnTo>
                  <a:pt x="325662" y="47374"/>
                </a:lnTo>
                <a:lnTo>
                  <a:pt x="341477" y="19684"/>
                </a:lnTo>
                <a:lnTo>
                  <a:pt x="366382" y="19684"/>
                </a:lnTo>
                <a:lnTo>
                  <a:pt x="366382" y="5626"/>
                </a:lnTo>
                <a:lnTo>
                  <a:pt x="359283" y="1879"/>
                </a:lnTo>
                <a:lnTo>
                  <a:pt x="351688" y="0"/>
                </a:lnTo>
                <a:close/>
              </a:path>
              <a:path w="860425" h="110490">
                <a:moveTo>
                  <a:pt x="366852" y="81267"/>
                </a:moveTo>
                <a:lnTo>
                  <a:pt x="358825" y="86474"/>
                </a:lnTo>
                <a:lnTo>
                  <a:pt x="352158" y="89077"/>
                </a:lnTo>
                <a:lnTo>
                  <a:pt x="366852" y="89077"/>
                </a:lnTo>
                <a:lnTo>
                  <a:pt x="366852" y="81267"/>
                </a:lnTo>
                <a:close/>
              </a:path>
              <a:path w="860425" h="110490">
                <a:moveTo>
                  <a:pt x="366382" y="19684"/>
                </a:moveTo>
                <a:lnTo>
                  <a:pt x="353771" y="19684"/>
                </a:lnTo>
                <a:lnTo>
                  <a:pt x="359600" y="21615"/>
                </a:lnTo>
                <a:lnTo>
                  <a:pt x="366382" y="25476"/>
                </a:lnTo>
                <a:lnTo>
                  <a:pt x="366382" y="19684"/>
                </a:lnTo>
                <a:close/>
              </a:path>
              <a:path w="860425" h="110490">
                <a:moveTo>
                  <a:pt x="287794" y="62979"/>
                </a:moveTo>
                <a:lnTo>
                  <a:pt x="247319" y="62979"/>
                </a:lnTo>
                <a:lnTo>
                  <a:pt x="247319" y="81889"/>
                </a:lnTo>
                <a:lnTo>
                  <a:pt x="287794" y="81889"/>
                </a:lnTo>
                <a:lnTo>
                  <a:pt x="287794" y="62979"/>
                </a:lnTo>
                <a:close/>
              </a:path>
              <a:path w="860425" h="110490">
                <a:moveTo>
                  <a:pt x="194246" y="152"/>
                </a:moveTo>
                <a:lnTo>
                  <a:pt x="159835" y="23190"/>
                </a:lnTo>
                <a:lnTo>
                  <a:pt x="153454" y="55321"/>
                </a:lnTo>
                <a:lnTo>
                  <a:pt x="154176" y="67393"/>
                </a:lnTo>
                <a:lnTo>
                  <a:pt x="170886" y="102094"/>
                </a:lnTo>
                <a:lnTo>
                  <a:pt x="194246" y="110489"/>
                </a:lnTo>
                <a:lnTo>
                  <a:pt x="202896" y="109556"/>
                </a:lnTo>
                <a:lnTo>
                  <a:pt x="210688" y="106757"/>
                </a:lnTo>
                <a:lnTo>
                  <a:pt x="217576" y="102137"/>
                </a:lnTo>
                <a:lnTo>
                  <a:pt x="223634" y="95643"/>
                </a:lnTo>
                <a:lnTo>
                  <a:pt x="226967" y="90169"/>
                </a:lnTo>
                <a:lnTo>
                  <a:pt x="189141" y="90169"/>
                </a:lnTo>
                <a:lnTo>
                  <a:pt x="185191" y="87172"/>
                </a:lnTo>
                <a:lnTo>
                  <a:pt x="178155" y="55321"/>
                </a:lnTo>
                <a:lnTo>
                  <a:pt x="179160" y="40002"/>
                </a:lnTo>
                <a:lnTo>
                  <a:pt x="182176" y="29060"/>
                </a:lnTo>
                <a:lnTo>
                  <a:pt x="187204" y="22495"/>
                </a:lnTo>
                <a:lnTo>
                  <a:pt x="194246" y="20307"/>
                </a:lnTo>
                <a:lnTo>
                  <a:pt x="226865" y="20307"/>
                </a:lnTo>
                <a:lnTo>
                  <a:pt x="223634" y="14998"/>
                </a:lnTo>
                <a:lnTo>
                  <a:pt x="217576" y="8505"/>
                </a:lnTo>
                <a:lnTo>
                  <a:pt x="210659" y="3865"/>
                </a:lnTo>
                <a:lnTo>
                  <a:pt x="202883" y="1080"/>
                </a:lnTo>
                <a:lnTo>
                  <a:pt x="194246" y="152"/>
                </a:lnTo>
                <a:close/>
              </a:path>
              <a:path w="860425" h="110490">
                <a:moveTo>
                  <a:pt x="226865" y="20307"/>
                </a:moveTo>
                <a:lnTo>
                  <a:pt x="194246" y="20307"/>
                </a:lnTo>
                <a:lnTo>
                  <a:pt x="201290" y="22495"/>
                </a:lnTo>
                <a:lnTo>
                  <a:pt x="206322" y="29060"/>
                </a:lnTo>
                <a:lnTo>
                  <a:pt x="209343" y="40002"/>
                </a:lnTo>
                <a:lnTo>
                  <a:pt x="210350" y="55321"/>
                </a:lnTo>
                <a:lnTo>
                  <a:pt x="209343" y="70565"/>
                </a:lnTo>
                <a:lnTo>
                  <a:pt x="206322" y="81456"/>
                </a:lnTo>
                <a:lnTo>
                  <a:pt x="201290" y="87991"/>
                </a:lnTo>
                <a:lnTo>
                  <a:pt x="194246" y="90169"/>
                </a:lnTo>
                <a:lnTo>
                  <a:pt x="226967" y="90169"/>
                </a:lnTo>
                <a:lnTo>
                  <a:pt x="228558" y="87557"/>
                </a:lnTo>
                <a:lnTo>
                  <a:pt x="232075" y="78139"/>
                </a:lnTo>
                <a:lnTo>
                  <a:pt x="234187" y="67330"/>
                </a:lnTo>
                <a:lnTo>
                  <a:pt x="234886" y="55321"/>
                </a:lnTo>
                <a:lnTo>
                  <a:pt x="234183" y="43250"/>
                </a:lnTo>
                <a:lnTo>
                  <a:pt x="232075" y="32507"/>
                </a:lnTo>
                <a:lnTo>
                  <a:pt x="228558" y="23090"/>
                </a:lnTo>
                <a:lnTo>
                  <a:pt x="226865" y="20307"/>
                </a:lnTo>
                <a:close/>
              </a:path>
              <a:path w="860425" h="110490">
                <a:moveTo>
                  <a:pt x="108102" y="1879"/>
                </a:moveTo>
                <a:lnTo>
                  <a:pt x="77482" y="1879"/>
                </a:lnTo>
                <a:lnTo>
                  <a:pt x="77482" y="108610"/>
                </a:lnTo>
                <a:lnTo>
                  <a:pt x="101231" y="108610"/>
                </a:lnTo>
                <a:lnTo>
                  <a:pt x="101231" y="63131"/>
                </a:lnTo>
                <a:lnTo>
                  <a:pt x="101447" y="63131"/>
                </a:lnTo>
                <a:lnTo>
                  <a:pt x="101701" y="63080"/>
                </a:lnTo>
                <a:lnTo>
                  <a:pt x="102019" y="62979"/>
                </a:lnTo>
                <a:lnTo>
                  <a:pt x="133615" y="62979"/>
                </a:lnTo>
                <a:lnTo>
                  <a:pt x="131140" y="58661"/>
                </a:lnTo>
                <a:lnTo>
                  <a:pt x="127177" y="55943"/>
                </a:lnTo>
                <a:lnTo>
                  <a:pt x="134697" y="52254"/>
                </a:lnTo>
                <a:lnTo>
                  <a:pt x="140071" y="46961"/>
                </a:lnTo>
                <a:lnTo>
                  <a:pt x="141133" y="44691"/>
                </a:lnTo>
                <a:lnTo>
                  <a:pt x="101231" y="44691"/>
                </a:lnTo>
                <a:lnTo>
                  <a:pt x="101231" y="20472"/>
                </a:lnTo>
                <a:lnTo>
                  <a:pt x="142437" y="20472"/>
                </a:lnTo>
                <a:lnTo>
                  <a:pt x="142106" y="18574"/>
                </a:lnTo>
                <a:lnTo>
                  <a:pt x="135305" y="9299"/>
                </a:lnTo>
                <a:lnTo>
                  <a:pt x="123971" y="3734"/>
                </a:lnTo>
                <a:lnTo>
                  <a:pt x="108102" y="1879"/>
                </a:lnTo>
                <a:close/>
              </a:path>
              <a:path w="860425" h="110490">
                <a:moveTo>
                  <a:pt x="133615" y="62979"/>
                </a:moveTo>
                <a:lnTo>
                  <a:pt x="106235" y="62979"/>
                </a:lnTo>
                <a:lnTo>
                  <a:pt x="108991" y="64693"/>
                </a:lnTo>
                <a:lnTo>
                  <a:pt x="111074" y="68135"/>
                </a:lnTo>
                <a:lnTo>
                  <a:pt x="112534" y="70738"/>
                </a:lnTo>
                <a:lnTo>
                  <a:pt x="114312" y="75945"/>
                </a:lnTo>
                <a:lnTo>
                  <a:pt x="116395" y="83756"/>
                </a:lnTo>
                <a:lnTo>
                  <a:pt x="122961" y="108610"/>
                </a:lnTo>
                <a:lnTo>
                  <a:pt x="148272" y="108610"/>
                </a:lnTo>
                <a:lnTo>
                  <a:pt x="137490" y="73913"/>
                </a:lnTo>
                <a:lnTo>
                  <a:pt x="134569" y="64642"/>
                </a:lnTo>
                <a:lnTo>
                  <a:pt x="133615" y="62979"/>
                </a:lnTo>
                <a:close/>
              </a:path>
              <a:path w="860425" h="110490">
                <a:moveTo>
                  <a:pt x="142437" y="20472"/>
                </a:moveTo>
                <a:lnTo>
                  <a:pt x="115608" y="20472"/>
                </a:lnTo>
                <a:lnTo>
                  <a:pt x="120459" y="24587"/>
                </a:lnTo>
                <a:lnTo>
                  <a:pt x="120459" y="37299"/>
                </a:lnTo>
                <a:lnTo>
                  <a:pt x="119341" y="40398"/>
                </a:lnTo>
                <a:lnTo>
                  <a:pt x="114858" y="43827"/>
                </a:lnTo>
                <a:lnTo>
                  <a:pt x="111074" y="44691"/>
                </a:lnTo>
                <a:lnTo>
                  <a:pt x="141133" y="44691"/>
                </a:lnTo>
                <a:lnTo>
                  <a:pt x="143297" y="40062"/>
                </a:lnTo>
                <a:lnTo>
                  <a:pt x="144373" y="31559"/>
                </a:lnTo>
                <a:lnTo>
                  <a:pt x="142437" y="20472"/>
                </a:lnTo>
                <a:close/>
              </a:path>
              <a:path w="860425" h="110490">
                <a:moveTo>
                  <a:pt x="30632" y="1879"/>
                </a:moveTo>
                <a:lnTo>
                  <a:pt x="0" y="1879"/>
                </a:lnTo>
                <a:lnTo>
                  <a:pt x="0" y="108610"/>
                </a:lnTo>
                <a:lnTo>
                  <a:pt x="23914" y="108610"/>
                </a:lnTo>
                <a:lnTo>
                  <a:pt x="23914" y="64541"/>
                </a:lnTo>
                <a:lnTo>
                  <a:pt x="31876" y="64541"/>
                </a:lnTo>
                <a:lnTo>
                  <a:pt x="47328" y="62626"/>
                </a:lnTo>
                <a:lnTo>
                  <a:pt x="58366" y="56883"/>
                </a:lnTo>
                <a:lnTo>
                  <a:pt x="64988" y="47310"/>
                </a:lnTo>
                <a:lnTo>
                  <a:pt x="65137" y="46405"/>
                </a:lnTo>
                <a:lnTo>
                  <a:pt x="23914" y="46405"/>
                </a:lnTo>
                <a:lnTo>
                  <a:pt x="23914" y="20472"/>
                </a:lnTo>
                <a:lnTo>
                  <a:pt x="65003" y="20472"/>
                </a:lnTo>
                <a:lnTo>
                  <a:pt x="64909" y="19897"/>
                </a:lnTo>
                <a:lnTo>
                  <a:pt x="58053" y="9888"/>
                </a:lnTo>
                <a:lnTo>
                  <a:pt x="46627" y="3882"/>
                </a:lnTo>
                <a:lnTo>
                  <a:pt x="30632" y="1879"/>
                </a:lnTo>
                <a:close/>
              </a:path>
              <a:path w="860425" h="110490">
                <a:moveTo>
                  <a:pt x="65003" y="20472"/>
                </a:moveTo>
                <a:lnTo>
                  <a:pt x="38595" y="20472"/>
                </a:lnTo>
                <a:lnTo>
                  <a:pt x="43599" y="24904"/>
                </a:lnTo>
                <a:lnTo>
                  <a:pt x="43599" y="38442"/>
                </a:lnTo>
                <a:lnTo>
                  <a:pt x="42430" y="41732"/>
                </a:lnTo>
                <a:lnTo>
                  <a:pt x="37731" y="45465"/>
                </a:lnTo>
                <a:lnTo>
                  <a:pt x="33858" y="46405"/>
                </a:lnTo>
                <a:lnTo>
                  <a:pt x="65137" y="46405"/>
                </a:lnTo>
                <a:lnTo>
                  <a:pt x="67195" y="33908"/>
                </a:lnTo>
                <a:lnTo>
                  <a:pt x="65003" y="20472"/>
                </a:lnTo>
                <a:close/>
              </a:path>
            </a:pathLst>
          </a:custGeom>
          <a:solidFill>
            <a:srgbClr val="15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09708" y="7924971"/>
            <a:ext cx="279400" cy="61594"/>
          </a:xfrm>
          <a:custGeom>
            <a:avLst/>
            <a:gdLst/>
            <a:ahLst/>
            <a:cxnLst/>
            <a:rect l="l" t="t" r="r" b="b"/>
            <a:pathLst>
              <a:path w="279400" h="61595">
                <a:moveTo>
                  <a:pt x="11988" y="41935"/>
                </a:moveTo>
                <a:lnTo>
                  <a:pt x="6908" y="41935"/>
                </a:lnTo>
                <a:lnTo>
                  <a:pt x="4724" y="42849"/>
                </a:lnTo>
                <a:lnTo>
                  <a:pt x="939" y="46558"/>
                </a:lnTo>
                <a:lnTo>
                  <a:pt x="0" y="48767"/>
                </a:lnTo>
                <a:lnTo>
                  <a:pt x="0" y="53835"/>
                </a:lnTo>
                <a:lnTo>
                  <a:pt x="914" y="56006"/>
                </a:lnTo>
                <a:lnTo>
                  <a:pt x="4622" y="59715"/>
                </a:lnTo>
                <a:lnTo>
                  <a:pt x="6832" y="60629"/>
                </a:lnTo>
                <a:lnTo>
                  <a:pt x="11988" y="60629"/>
                </a:lnTo>
                <a:lnTo>
                  <a:pt x="14173" y="59715"/>
                </a:lnTo>
                <a:lnTo>
                  <a:pt x="17792" y="56006"/>
                </a:lnTo>
                <a:lnTo>
                  <a:pt x="18707" y="53835"/>
                </a:lnTo>
                <a:lnTo>
                  <a:pt x="18707" y="48767"/>
                </a:lnTo>
                <a:lnTo>
                  <a:pt x="17792" y="46558"/>
                </a:lnTo>
                <a:lnTo>
                  <a:pt x="14173" y="42849"/>
                </a:lnTo>
                <a:lnTo>
                  <a:pt x="11988" y="41935"/>
                </a:lnTo>
                <a:close/>
              </a:path>
              <a:path w="279400" h="61595">
                <a:moveTo>
                  <a:pt x="278892" y="952"/>
                </a:moveTo>
                <a:lnTo>
                  <a:pt x="245287" y="952"/>
                </a:lnTo>
                <a:lnTo>
                  <a:pt x="245287" y="60248"/>
                </a:lnTo>
                <a:lnTo>
                  <a:pt x="279234" y="60248"/>
                </a:lnTo>
                <a:lnTo>
                  <a:pt x="279234" y="49656"/>
                </a:lnTo>
                <a:lnTo>
                  <a:pt x="258572" y="49656"/>
                </a:lnTo>
                <a:lnTo>
                  <a:pt x="258572" y="34988"/>
                </a:lnTo>
                <a:lnTo>
                  <a:pt x="277241" y="34988"/>
                </a:lnTo>
                <a:lnTo>
                  <a:pt x="277241" y="24752"/>
                </a:lnTo>
                <a:lnTo>
                  <a:pt x="258572" y="24752"/>
                </a:lnTo>
                <a:lnTo>
                  <a:pt x="258572" y="11366"/>
                </a:lnTo>
                <a:lnTo>
                  <a:pt x="278892" y="11366"/>
                </a:lnTo>
                <a:lnTo>
                  <a:pt x="278892" y="952"/>
                </a:lnTo>
                <a:close/>
              </a:path>
              <a:path w="279400" h="61595">
                <a:moveTo>
                  <a:pt x="207175" y="952"/>
                </a:moveTo>
                <a:lnTo>
                  <a:pt x="194754" y="952"/>
                </a:lnTo>
                <a:lnTo>
                  <a:pt x="194754" y="60248"/>
                </a:lnTo>
                <a:lnTo>
                  <a:pt x="207264" y="60248"/>
                </a:lnTo>
                <a:lnTo>
                  <a:pt x="207264" y="26339"/>
                </a:lnTo>
                <a:lnTo>
                  <a:pt x="219759" y="26339"/>
                </a:lnTo>
                <a:lnTo>
                  <a:pt x="207175" y="952"/>
                </a:lnTo>
                <a:close/>
              </a:path>
              <a:path w="279400" h="61595">
                <a:moveTo>
                  <a:pt x="219759" y="26339"/>
                </a:moveTo>
                <a:lnTo>
                  <a:pt x="207264" y="26339"/>
                </a:lnTo>
                <a:lnTo>
                  <a:pt x="224282" y="60248"/>
                </a:lnTo>
                <a:lnTo>
                  <a:pt x="235648" y="60248"/>
                </a:lnTo>
                <a:lnTo>
                  <a:pt x="235648" y="33337"/>
                </a:lnTo>
                <a:lnTo>
                  <a:pt x="223227" y="33337"/>
                </a:lnTo>
                <a:lnTo>
                  <a:pt x="219759" y="26339"/>
                </a:lnTo>
                <a:close/>
              </a:path>
              <a:path w="279400" h="61595">
                <a:moveTo>
                  <a:pt x="235648" y="952"/>
                </a:moveTo>
                <a:lnTo>
                  <a:pt x="223227" y="952"/>
                </a:lnTo>
                <a:lnTo>
                  <a:pt x="223227" y="33337"/>
                </a:lnTo>
                <a:lnTo>
                  <a:pt x="235648" y="33337"/>
                </a:lnTo>
                <a:lnTo>
                  <a:pt x="235648" y="952"/>
                </a:lnTo>
                <a:close/>
              </a:path>
              <a:path w="279400" h="61595">
                <a:moveTo>
                  <a:pt x="184086" y="952"/>
                </a:moveTo>
                <a:lnTo>
                  <a:pt x="170624" y="952"/>
                </a:lnTo>
                <a:lnTo>
                  <a:pt x="170624" y="60248"/>
                </a:lnTo>
                <a:lnTo>
                  <a:pt x="184086" y="60248"/>
                </a:lnTo>
                <a:lnTo>
                  <a:pt x="184086" y="952"/>
                </a:lnTo>
                <a:close/>
              </a:path>
              <a:path w="279400" h="61595">
                <a:moveTo>
                  <a:pt x="144056" y="952"/>
                </a:moveTo>
                <a:lnTo>
                  <a:pt x="130594" y="952"/>
                </a:lnTo>
                <a:lnTo>
                  <a:pt x="130594" y="60248"/>
                </a:lnTo>
                <a:lnTo>
                  <a:pt x="164452" y="60248"/>
                </a:lnTo>
                <a:lnTo>
                  <a:pt x="164452" y="49580"/>
                </a:lnTo>
                <a:lnTo>
                  <a:pt x="144056" y="49580"/>
                </a:lnTo>
                <a:lnTo>
                  <a:pt x="144056" y="952"/>
                </a:lnTo>
                <a:close/>
              </a:path>
              <a:path w="279400" h="61595">
                <a:moveTo>
                  <a:pt x="92392" y="952"/>
                </a:moveTo>
                <a:lnTo>
                  <a:pt x="79984" y="952"/>
                </a:lnTo>
                <a:lnTo>
                  <a:pt x="79984" y="60248"/>
                </a:lnTo>
                <a:lnTo>
                  <a:pt x="92481" y="60248"/>
                </a:lnTo>
                <a:lnTo>
                  <a:pt x="92481" y="26339"/>
                </a:lnTo>
                <a:lnTo>
                  <a:pt x="104986" y="26339"/>
                </a:lnTo>
                <a:lnTo>
                  <a:pt x="92392" y="952"/>
                </a:lnTo>
                <a:close/>
              </a:path>
              <a:path w="279400" h="61595">
                <a:moveTo>
                  <a:pt x="104986" y="26339"/>
                </a:moveTo>
                <a:lnTo>
                  <a:pt x="92481" y="26339"/>
                </a:lnTo>
                <a:lnTo>
                  <a:pt x="109499" y="60248"/>
                </a:lnTo>
                <a:lnTo>
                  <a:pt x="120865" y="60248"/>
                </a:lnTo>
                <a:lnTo>
                  <a:pt x="120865" y="33337"/>
                </a:lnTo>
                <a:lnTo>
                  <a:pt x="108457" y="33337"/>
                </a:lnTo>
                <a:lnTo>
                  <a:pt x="104986" y="26339"/>
                </a:lnTo>
                <a:close/>
              </a:path>
              <a:path w="279400" h="61595">
                <a:moveTo>
                  <a:pt x="120865" y="952"/>
                </a:moveTo>
                <a:lnTo>
                  <a:pt x="108457" y="952"/>
                </a:lnTo>
                <a:lnTo>
                  <a:pt x="108457" y="33337"/>
                </a:lnTo>
                <a:lnTo>
                  <a:pt x="120865" y="33337"/>
                </a:lnTo>
                <a:lnTo>
                  <a:pt x="120865" y="952"/>
                </a:lnTo>
                <a:close/>
              </a:path>
              <a:path w="279400" h="61595">
                <a:moveTo>
                  <a:pt x="56045" y="0"/>
                </a:moveTo>
                <a:lnTo>
                  <a:pt x="42621" y="0"/>
                </a:lnTo>
                <a:lnTo>
                  <a:pt x="37160" y="2768"/>
                </a:lnTo>
                <a:lnTo>
                  <a:pt x="28765" y="13817"/>
                </a:lnTo>
                <a:lnTo>
                  <a:pt x="26684" y="21221"/>
                </a:lnTo>
                <a:lnTo>
                  <a:pt x="26687" y="40081"/>
                </a:lnTo>
                <a:lnTo>
                  <a:pt x="28765" y="47472"/>
                </a:lnTo>
                <a:lnTo>
                  <a:pt x="37185" y="58546"/>
                </a:lnTo>
                <a:lnTo>
                  <a:pt x="42621" y="61290"/>
                </a:lnTo>
                <a:lnTo>
                  <a:pt x="56045" y="61290"/>
                </a:lnTo>
                <a:lnTo>
                  <a:pt x="61503" y="58534"/>
                </a:lnTo>
                <a:lnTo>
                  <a:pt x="67948" y="50012"/>
                </a:lnTo>
                <a:lnTo>
                  <a:pt x="46494" y="50012"/>
                </a:lnTo>
                <a:lnTo>
                  <a:pt x="44297" y="48348"/>
                </a:lnTo>
                <a:lnTo>
                  <a:pt x="41173" y="41694"/>
                </a:lnTo>
                <a:lnTo>
                  <a:pt x="40386" y="36906"/>
                </a:lnTo>
                <a:lnTo>
                  <a:pt x="40386" y="17678"/>
                </a:lnTo>
                <a:lnTo>
                  <a:pt x="43370" y="11201"/>
                </a:lnTo>
                <a:lnTo>
                  <a:pt x="67888" y="11201"/>
                </a:lnTo>
                <a:lnTo>
                  <a:pt x="61493" y="2755"/>
                </a:lnTo>
                <a:lnTo>
                  <a:pt x="56045" y="0"/>
                </a:lnTo>
                <a:close/>
              </a:path>
              <a:path w="279400" h="61595">
                <a:moveTo>
                  <a:pt x="67888" y="11201"/>
                </a:moveTo>
                <a:lnTo>
                  <a:pt x="55295" y="11201"/>
                </a:lnTo>
                <a:lnTo>
                  <a:pt x="58280" y="17678"/>
                </a:lnTo>
                <a:lnTo>
                  <a:pt x="58280" y="43560"/>
                </a:lnTo>
                <a:lnTo>
                  <a:pt x="55295" y="50012"/>
                </a:lnTo>
                <a:lnTo>
                  <a:pt x="67948" y="50012"/>
                </a:lnTo>
                <a:lnTo>
                  <a:pt x="69811" y="47548"/>
                </a:lnTo>
                <a:lnTo>
                  <a:pt x="71907" y="40081"/>
                </a:lnTo>
                <a:lnTo>
                  <a:pt x="71907" y="21221"/>
                </a:lnTo>
                <a:lnTo>
                  <a:pt x="69811" y="13741"/>
                </a:lnTo>
                <a:lnTo>
                  <a:pt x="67888" y="112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294003" y="7323080"/>
            <a:ext cx="725490" cy="5593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953950" y="7938173"/>
            <a:ext cx="351790" cy="118110"/>
          </a:xfrm>
          <a:custGeom>
            <a:avLst/>
            <a:gdLst/>
            <a:ahLst/>
            <a:cxnLst/>
            <a:rect l="l" t="t" r="r" b="b"/>
            <a:pathLst>
              <a:path w="351789" h="118109">
                <a:moveTo>
                  <a:pt x="0" y="117982"/>
                </a:moveTo>
                <a:lnTo>
                  <a:pt x="351345" y="117982"/>
                </a:lnTo>
                <a:lnTo>
                  <a:pt x="351345" y="0"/>
                </a:lnTo>
                <a:lnTo>
                  <a:pt x="0" y="0"/>
                </a:lnTo>
                <a:lnTo>
                  <a:pt x="0" y="117982"/>
                </a:lnTo>
                <a:close/>
              </a:path>
            </a:pathLst>
          </a:custGeom>
          <a:solidFill>
            <a:srgbClr val="EC66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008195" y="7937362"/>
            <a:ext cx="926465" cy="119380"/>
          </a:xfrm>
          <a:custGeom>
            <a:avLst/>
            <a:gdLst/>
            <a:ahLst/>
            <a:cxnLst/>
            <a:rect l="l" t="t" r="r" b="b"/>
            <a:pathLst>
              <a:path w="926464" h="119379">
                <a:moveTo>
                  <a:pt x="886752" y="2019"/>
                </a:moveTo>
                <a:lnTo>
                  <a:pt x="860666" y="2019"/>
                </a:lnTo>
                <a:lnTo>
                  <a:pt x="860666" y="116966"/>
                </a:lnTo>
                <a:lnTo>
                  <a:pt x="926299" y="116966"/>
                </a:lnTo>
                <a:lnTo>
                  <a:pt x="926299" y="96265"/>
                </a:lnTo>
                <a:lnTo>
                  <a:pt x="886752" y="96265"/>
                </a:lnTo>
                <a:lnTo>
                  <a:pt x="886752" y="2019"/>
                </a:lnTo>
                <a:close/>
              </a:path>
              <a:path w="926464" h="119379">
                <a:moveTo>
                  <a:pt x="802322" y="165"/>
                </a:moveTo>
                <a:lnTo>
                  <a:pt x="765256" y="24974"/>
                </a:lnTo>
                <a:lnTo>
                  <a:pt x="758393" y="59575"/>
                </a:lnTo>
                <a:lnTo>
                  <a:pt x="759168" y="72577"/>
                </a:lnTo>
                <a:lnTo>
                  <a:pt x="777153" y="109949"/>
                </a:lnTo>
                <a:lnTo>
                  <a:pt x="802322" y="118998"/>
                </a:lnTo>
                <a:lnTo>
                  <a:pt x="811634" y="117992"/>
                </a:lnTo>
                <a:lnTo>
                  <a:pt x="820026" y="114974"/>
                </a:lnTo>
                <a:lnTo>
                  <a:pt x="827436" y="110003"/>
                </a:lnTo>
                <a:lnTo>
                  <a:pt x="833958" y="103009"/>
                </a:lnTo>
                <a:lnTo>
                  <a:pt x="837549" y="97104"/>
                </a:lnTo>
                <a:lnTo>
                  <a:pt x="796823" y="97104"/>
                </a:lnTo>
                <a:lnTo>
                  <a:pt x="792556" y="93878"/>
                </a:lnTo>
                <a:lnTo>
                  <a:pt x="784987" y="59575"/>
                </a:lnTo>
                <a:lnTo>
                  <a:pt x="786068" y="43082"/>
                </a:lnTo>
                <a:lnTo>
                  <a:pt x="789316" y="31303"/>
                </a:lnTo>
                <a:lnTo>
                  <a:pt x="794732" y="24237"/>
                </a:lnTo>
                <a:lnTo>
                  <a:pt x="802322" y="21882"/>
                </a:lnTo>
                <a:lnTo>
                  <a:pt x="837444" y="21882"/>
                </a:lnTo>
                <a:lnTo>
                  <a:pt x="833958" y="16154"/>
                </a:lnTo>
                <a:lnTo>
                  <a:pt x="827436" y="9160"/>
                </a:lnTo>
                <a:lnTo>
                  <a:pt x="819988" y="4164"/>
                </a:lnTo>
                <a:lnTo>
                  <a:pt x="811616" y="1165"/>
                </a:lnTo>
                <a:lnTo>
                  <a:pt x="802322" y="165"/>
                </a:lnTo>
                <a:close/>
              </a:path>
              <a:path w="926464" h="119379">
                <a:moveTo>
                  <a:pt x="837444" y="21882"/>
                </a:moveTo>
                <a:lnTo>
                  <a:pt x="802322" y="21882"/>
                </a:lnTo>
                <a:lnTo>
                  <a:pt x="809901" y="24237"/>
                </a:lnTo>
                <a:lnTo>
                  <a:pt x="815319" y="31303"/>
                </a:lnTo>
                <a:lnTo>
                  <a:pt x="818572" y="43082"/>
                </a:lnTo>
                <a:lnTo>
                  <a:pt x="819658" y="59575"/>
                </a:lnTo>
                <a:lnTo>
                  <a:pt x="818572" y="75994"/>
                </a:lnTo>
                <a:lnTo>
                  <a:pt x="815319" y="87722"/>
                </a:lnTo>
                <a:lnTo>
                  <a:pt x="809901" y="94758"/>
                </a:lnTo>
                <a:lnTo>
                  <a:pt x="802322" y="97104"/>
                </a:lnTo>
                <a:lnTo>
                  <a:pt x="837549" y="97104"/>
                </a:lnTo>
                <a:lnTo>
                  <a:pt x="839258" y="94294"/>
                </a:lnTo>
                <a:lnTo>
                  <a:pt x="843045" y="84150"/>
                </a:lnTo>
                <a:lnTo>
                  <a:pt x="845320" y="72513"/>
                </a:lnTo>
                <a:lnTo>
                  <a:pt x="846074" y="59575"/>
                </a:lnTo>
                <a:lnTo>
                  <a:pt x="845316" y="46574"/>
                </a:lnTo>
                <a:lnTo>
                  <a:pt x="843045" y="35002"/>
                </a:lnTo>
                <a:lnTo>
                  <a:pt x="839258" y="24862"/>
                </a:lnTo>
                <a:lnTo>
                  <a:pt x="837444" y="21882"/>
                </a:lnTo>
                <a:close/>
              </a:path>
              <a:path w="926464" h="119379">
                <a:moveTo>
                  <a:pt x="709549" y="2019"/>
                </a:moveTo>
                <a:lnTo>
                  <a:pt x="676567" y="2019"/>
                </a:lnTo>
                <a:lnTo>
                  <a:pt x="676567" y="116966"/>
                </a:lnTo>
                <a:lnTo>
                  <a:pt x="702144" y="116966"/>
                </a:lnTo>
                <a:lnTo>
                  <a:pt x="702144" y="67995"/>
                </a:lnTo>
                <a:lnTo>
                  <a:pt x="702373" y="67995"/>
                </a:lnTo>
                <a:lnTo>
                  <a:pt x="702995" y="67830"/>
                </a:lnTo>
                <a:lnTo>
                  <a:pt x="737022" y="67830"/>
                </a:lnTo>
                <a:lnTo>
                  <a:pt x="734352" y="63169"/>
                </a:lnTo>
                <a:lnTo>
                  <a:pt x="730084" y="60248"/>
                </a:lnTo>
                <a:lnTo>
                  <a:pt x="738180" y="56272"/>
                </a:lnTo>
                <a:lnTo>
                  <a:pt x="743967" y="50571"/>
                </a:lnTo>
                <a:lnTo>
                  <a:pt x="745108" y="48132"/>
                </a:lnTo>
                <a:lnTo>
                  <a:pt x="702144" y="48132"/>
                </a:lnTo>
                <a:lnTo>
                  <a:pt x="702144" y="22047"/>
                </a:lnTo>
                <a:lnTo>
                  <a:pt x="746516" y="22047"/>
                </a:lnTo>
                <a:lnTo>
                  <a:pt x="746160" y="20005"/>
                </a:lnTo>
                <a:lnTo>
                  <a:pt x="738838" y="10012"/>
                </a:lnTo>
                <a:lnTo>
                  <a:pt x="726634" y="4017"/>
                </a:lnTo>
                <a:lnTo>
                  <a:pt x="709549" y="2019"/>
                </a:lnTo>
                <a:close/>
              </a:path>
              <a:path w="926464" h="119379">
                <a:moveTo>
                  <a:pt x="737022" y="67830"/>
                </a:moveTo>
                <a:lnTo>
                  <a:pt x="707542" y="67830"/>
                </a:lnTo>
                <a:lnTo>
                  <a:pt x="710501" y="69672"/>
                </a:lnTo>
                <a:lnTo>
                  <a:pt x="712749" y="73380"/>
                </a:lnTo>
                <a:lnTo>
                  <a:pt x="714324" y="76187"/>
                </a:lnTo>
                <a:lnTo>
                  <a:pt x="716229" y="81800"/>
                </a:lnTo>
                <a:lnTo>
                  <a:pt x="718477" y="90208"/>
                </a:lnTo>
                <a:lnTo>
                  <a:pt x="725538" y="116966"/>
                </a:lnTo>
                <a:lnTo>
                  <a:pt x="752805" y="116966"/>
                </a:lnTo>
                <a:lnTo>
                  <a:pt x="741197" y="79603"/>
                </a:lnTo>
                <a:lnTo>
                  <a:pt x="738047" y="69621"/>
                </a:lnTo>
                <a:lnTo>
                  <a:pt x="737022" y="67830"/>
                </a:lnTo>
                <a:close/>
              </a:path>
              <a:path w="926464" h="119379">
                <a:moveTo>
                  <a:pt x="746516" y="22047"/>
                </a:moveTo>
                <a:lnTo>
                  <a:pt x="717638" y="22047"/>
                </a:lnTo>
                <a:lnTo>
                  <a:pt x="722845" y="26479"/>
                </a:lnTo>
                <a:lnTo>
                  <a:pt x="722845" y="40170"/>
                </a:lnTo>
                <a:lnTo>
                  <a:pt x="721639" y="43510"/>
                </a:lnTo>
                <a:lnTo>
                  <a:pt x="716813" y="47205"/>
                </a:lnTo>
                <a:lnTo>
                  <a:pt x="712749" y="48132"/>
                </a:lnTo>
                <a:lnTo>
                  <a:pt x="745108" y="48132"/>
                </a:lnTo>
                <a:lnTo>
                  <a:pt x="747442" y="43146"/>
                </a:lnTo>
                <a:lnTo>
                  <a:pt x="748601" y="33997"/>
                </a:lnTo>
                <a:lnTo>
                  <a:pt x="746516" y="22047"/>
                </a:lnTo>
                <a:close/>
              </a:path>
              <a:path w="926464" h="119379">
                <a:moveTo>
                  <a:pt x="643216" y="22720"/>
                </a:moveTo>
                <a:lnTo>
                  <a:pt x="617308" y="22720"/>
                </a:lnTo>
                <a:lnTo>
                  <a:pt x="617308" y="116966"/>
                </a:lnTo>
                <a:lnTo>
                  <a:pt x="643216" y="116966"/>
                </a:lnTo>
                <a:lnTo>
                  <a:pt x="643216" y="22720"/>
                </a:lnTo>
                <a:close/>
              </a:path>
              <a:path w="926464" h="119379">
                <a:moveTo>
                  <a:pt x="666623" y="2019"/>
                </a:moveTo>
                <a:lnTo>
                  <a:pt x="593915" y="2019"/>
                </a:lnTo>
                <a:lnTo>
                  <a:pt x="593915" y="22720"/>
                </a:lnTo>
                <a:lnTo>
                  <a:pt x="666623" y="22720"/>
                </a:lnTo>
                <a:lnTo>
                  <a:pt x="666623" y="2019"/>
                </a:lnTo>
                <a:close/>
              </a:path>
              <a:path w="926464" h="119379">
                <a:moveTo>
                  <a:pt x="529450" y="2019"/>
                </a:moveTo>
                <a:lnTo>
                  <a:pt x="505396" y="2019"/>
                </a:lnTo>
                <a:lnTo>
                  <a:pt x="505396" y="116966"/>
                </a:lnTo>
                <a:lnTo>
                  <a:pt x="529628" y="116966"/>
                </a:lnTo>
                <a:lnTo>
                  <a:pt x="529628" y="51219"/>
                </a:lnTo>
                <a:lnTo>
                  <a:pt x="553856" y="51219"/>
                </a:lnTo>
                <a:lnTo>
                  <a:pt x="529450" y="2019"/>
                </a:lnTo>
                <a:close/>
              </a:path>
              <a:path w="926464" h="119379">
                <a:moveTo>
                  <a:pt x="553856" y="51219"/>
                </a:moveTo>
                <a:lnTo>
                  <a:pt x="529628" y="51219"/>
                </a:lnTo>
                <a:lnTo>
                  <a:pt x="562610" y="116966"/>
                </a:lnTo>
                <a:lnTo>
                  <a:pt x="584657" y="116966"/>
                </a:lnTo>
                <a:lnTo>
                  <a:pt x="584657" y="64795"/>
                </a:lnTo>
                <a:lnTo>
                  <a:pt x="560590" y="64795"/>
                </a:lnTo>
                <a:lnTo>
                  <a:pt x="553856" y="51219"/>
                </a:lnTo>
                <a:close/>
              </a:path>
              <a:path w="926464" h="119379">
                <a:moveTo>
                  <a:pt x="584657" y="2019"/>
                </a:moveTo>
                <a:lnTo>
                  <a:pt x="560590" y="2019"/>
                </a:lnTo>
                <a:lnTo>
                  <a:pt x="560590" y="64795"/>
                </a:lnTo>
                <a:lnTo>
                  <a:pt x="584657" y="64795"/>
                </a:lnTo>
                <a:lnTo>
                  <a:pt x="584657" y="2019"/>
                </a:lnTo>
                <a:close/>
              </a:path>
              <a:path w="926464" h="119379">
                <a:moveTo>
                  <a:pt x="447116" y="165"/>
                </a:moveTo>
                <a:lnTo>
                  <a:pt x="410057" y="24974"/>
                </a:lnTo>
                <a:lnTo>
                  <a:pt x="403199" y="59575"/>
                </a:lnTo>
                <a:lnTo>
                  <a:pt x="403974" y="72577"/>
                </a:lnTo>
                <a:lnTo>
                  <a:pt x="421954" y="109949"/>
                </a:lnTo>
                <a:lnTo>
                  <a:pt x="447116" y="118998"/>
                </a:lnTo>
                <a:lnTo>
                  <a:pt x="456436" y="117992"/>
                </a:lnTo>
                <a:lnTo>
                  <a:pt x="464830" y="114974"/>
                </a:lnTo>
                <a:lnTo>
                  <a:pt x="472242" y="110003"/>
                </a:lnTo>
                <a:lnTo>
                  <a:pt x="478764" y="103009"/>
                </a:lnTo>
                <a:lnTo>
                  <a:pt x="482356" y="97104"/>
                </a:lnTo>
                <a:lnTo>
                  <a:pt x="441617" y="97104"/>
                </a:lnTo>
                <a:lnTo>
                  <a:pt x="437362" y="93878"/>
                </a:lnTo>
                <a:lnTo>
                  <a:pt x="429793" y="59575"/>
                </a:lnTo>
                <a:lnTo>
                  <a:pt x="430874" y="43082"/>
                </a:lnTo>
                <a:lnTo>
                  <a:pt x="434120" y="31303"/>
                </a:lnTo>
                <a:lnTo>
                  <a:pt x="439533" y="24237"/>
                </a:lnTo>
                <a:lnTo>
                  <a:pt x="447116" y="21882"/>
                </a:lnTo>
                <a:lnTo>
                  <a:pt x="482251" y="21882"/>
                </a:lnTo>
                <a:lnTo>
                  <a:pt x="478764" y="16154"/>
                </a:lnTo>
                <a:lnTo>
                  <a:pt x="472242" y="9160"/>
                </a:lnTo>
                <a:lnTo>
                  <a:pt x="464793" y="4164"/>
                </a:lnTo>
                <a:lnTo>
                  <a:pt x="456417" y="1165"/>
                </a:lnTo>
                <a:lnTo>
                  <a:pt x="447116" y="165"/>
                </a:lnTo>
                <a:close/>
              </a:path>
              <a:path w="926464" h="119379">
                <a:moveTo>
                  <a:pt x="482251" y="21882"/>
                </a:moveTo>
                <a:lnTo>
                  <a:pt x="447116" y="21882"/>
                </a:lnTo>
                <a:lnTo>
                  <a:pt x="454700" y="24237"/>
                </a:lnTo>
                <a:lnTo>
                  <a:pt x="460117" y="31303"/>
                </a:lnTo>
                <a:lnTo>
                  <a:pt x="463368" y="43082"/>
                </a:lnTo>
                <a:lnTo>
                  <a:pt x="464451" y="59575"/>
                </a:lnTo>
                <a:lnTo>
                  <a:pt x="463368" y="75994"/>
                </a:lnTo>
                <a:lnTo>
                  <a:pt x="460117" y="87722"/>
                </a:lnTo>
                <a:lnTo>
                  <a:pt x="454700" y="94758"/>
                </a:lnTo>
                <a:lnTo>
                  <a:pt x="447116" y="97104"/>
                </a:lnTo>
                <a:lnTo>
                  <a:pt x="482356" y="97104"/>
                </a:lnTo>
                <a:lnTo>
                  <a:pt x="484065" y="94294"/>
                </a:lnTo>
                <a:lnTo>
                  <a:pt x="487851" y="84150"/>
                </a:lnTo>
                <a:lnTo>
                  <a:pt x="490126" y="72513"/>
                </a:lnTo>
                <a:lnTo>
                  <a:pt x="490880" y="59575"/>
                </a:lnTo>
                <a:lnTo>
                  <a:pt x="490123" y="46574"/>
                </a:lnTo>
                <a:lnTo>
                  <a:pt x="487851" y="35002"/>
                </a:lnTo>
                <a:lnTo>
                  <a:pt x="484065" y="24862"/>
                </a:lnTo>
                <a:lnTo>
                  <a:pt x="482251" y="21882"/>
                </a:lnTo>
                <a:close/>
              </a:path>
              <a:path w="926464" h="119379">
                <a:moveTo>
                  <a:pt x="378739" y="0"/>
                </a:moveTo>
                <a:lnTo>
                  <a:pt x="369989" y="0"/>
                </a:lnTo>
                <a:lnTo>
                  <a:pt x="360056" y="1016"/>
                </a:lnTo>
                <a:lnTo>
                  <a:pt x="326739" y="35450"/>
                </a:lnTo>
                <a:lnTo>
                  <a:pt x="323545" y="60591"/>
                </a:lnTo>
                <a:lnTo>
                  <a:pt x="324338" y="73283"/>
                </a:lnTo>
                <a:lnTo>
                  <a:pt x="343119" y="110094"/>
                </a:lnTo>
                <a:lnTo>
                  <a:pt x="369989" y="118998"/>
                </a:lnTo>
                <a:lnTo>
                  <a:pt x="376794" y="118482"/>
                </a:lnTo>
                <a:lnTo>
                  <a:pt x="383244" y="116933"/>
                </a:lnTo>
                <a:lnTo>
                  <a:pt x="389337" y="114353"/>
                </a:lnTo>
                <a:lnTo>
                  <a:pt x="395071" y="110743"/>
                </a:lnTo>
                <a:lnTo>
                  <a:pt x="395071" y="95935"/>
                </a:lnTo>
                <a:lnTo>
                  <a:pt x="366128" y="95935"/>
                </a:lnTo>
                <a:lnTo>
                  <a:pt x="360400" y="92849"/>
                </a:lnTo>
                <a:lnTo>
                  <a:pt x="350304" y="59740"/>
                </a:lnTo>
                <a:lnTo>
                  <a:pt x="350723" y="51020"/>
                </a:lnTo>
                <a:lnTo>
                  <a:pt x="367741" y="21208"/>
                </a:lnTo>
                <a:lnTo>
                  <a:pt x="394563" y="21208"/>
                </a:lnTo>
                <a:lnTo>
                  <a:pt x="394563" y="6057"/>
                </a:lnTo>
                <a:lnTo>
                  <a:pt x="386930" y="2019"/>
                </a:lnTo>
                <a:lnTo>
                  <a:pt x="378739" y="0"/>
                </a:lnTo>
                <a:close/>
              </a:path>
              <a:path w="926464" h="119379">
                <a:moveTo>
                  <a:pt x="395071" y="87515"/>
                </a:moveTo>
                <a:lnTo>
                  <a:pt x="386422" y="93129"/>
                </a:lnTo>
                <a:lnTo>
                  <a:pt x="379247" y="95935"/>
                </a:lnTo>
                <a:lnTo>
                  <a:pt x="395071" y="95935"/>
                </a:lnTo>
                <a:lnTo>
                  <a:pt x="395071" y="87515"/>
                </a:lnTo>
                <a:close/>
              </a:path>
              <a:path w="926464" h="119379">
                <a:moveTo>
                  <a:pt x="394563" y="21208"/>
                </a:moveTo>
                <a:lnTo>
                  <a:pt x="380987" y="21208"/>
                </a:lnTo>
                <a:lnTo>
                  <a:pt x="387261" y="23279"/>
                </a:lnTo>
                <a:lnTo>
                  <a:pt x="394563" y="27431"/>
                </a:lnTo>
                <a:lnTo>
                  <a:pt x="394563" y="21208"/>
                </a:lnTo>
                <a:close/>
              </a:path>
              <a:path w="926464" h="119379">
                <a:moveTo>
                  <a:pt x="309943" y="67830"/>
                </a:moveTo>
                <a:lnTo>
                  <a:pt x="266357" y="67830"/>
                </a:lnTo>
                <a:lnTo>
                  <a:pt x="266357" y="88201"/>
                </a:lnTo>
                <a:lnTo>
                  <a:pt x="309943" y="88201"/>
                </a:lnTo>
                <a:lnTo>
                  <a:pt x="309943" y="67830"/>
                </a:lnTo>
                <a:close/>
              </a:path>
              <a:path w="926464" h="119379">
                <a:moveTo>
                  <a:pt x="209194" y="165"/>
                </a:moveTo>
                <a:lnTo>
                  <a:pt x="172133" y="24974"/>
                </a:lnTo>
                <a:lnTo>
                  <a:pt x="165265" y="59575"/>
                </a:lnTo>
                <a:lnTo>
                  <a:pt x="166041" y="72577"/>
                </a:lnTo>
                <a:lnTo>
                  <a:pt x="184030" y="109949"/>
                </a:lnTo>
                <a:lnTo>
                  <a:pt x="209194" y="118998"/>
                </a:lnTo>
                <a:lnTo>
                  <a:pt x="218514" y="117992"/>
                </a:lnTo>
                <a:lnTo>
                  <a:pt x="226909" y="114974"/>
                </a:lnTo>
                <a:lnTo>
                  <a:pt x="234320" y="110003"/>
                </a:lnTo>
                <a:lnTo>
                  <a:pt x="240842" y="103009"/>
                </a:lnTo>
                <a:lnTo>
                  <a:pt x="244434" y="97104"/>
                </a:lnTo>
                <a:lnTo>
                  <a:pt x="203695" y="97104"/>
                </a:lnTo>
                <a:lnTo>
                  <a:pt x="199440" y="93878"/>
                </a:lnTo>
                <a:lnTo>
                  <a:pt x="191858" y="59575"/>
                </a:lnTo>
                <a:lnTo>
                  <a:pt x="192942" y="43082"/>
                </a:lnTo>
                <a:lnTo>
                  <a:pt x="196192" y="31303"/>
                </a:lnTo>
                <a:lnTo>
                  <a:pt x="201610" y="24237"/>
                </a:lnTo>
                <a:lnTo>
                  <a:pt x="209194" y="21882"/>
                </a:lnTo>
                <a:lnTo>
                  <a:pt x="244329" y="21882"/>
                </a:lnTo>
                <a:lnTo>
                  <a:pt x="240842" y="16154"/>
                </a:lnTo>
                <a:lnTo>
                  <a:pt x="234320" y="9160"/>
                </a:lnTo>
                <a:lnTo>
                  <a:pt x="226871" y="4164"/>
                </a:lnTo>
                <a:lnTo>
                  <a:pt x="218495" y="1165"/>
                </a:lnTo>
                <a:lnTo>
                  <a:pt x="209194" y="165"/>
                </a:lnTo>
                <a:close/>
              </a:path>
              <a:path w="926464" h="119379">
                <a:moveTo>
                  <a:pt x="244329" y="21882"/>
                </a:moveTo>
                <a:lnTo>
                  <a:pt x="209194" y="21882"/>
                </a:lnTo>
                <a:lnTo>
                  <a:pt x="216778" y="24237"/>
                </a:lnTo>
                <a:lnTo>
                  <a:pt x="222196" y="31303"/>
                </a:lnTo>
                <a:lnTo>
                  <a:pt x="225446" y="43082"/>
                </a:lnTo>
                <a:lnTo>
                  <a:pt x="226529" y="59575"/>
                </a:lnTo>
                <a:lnTo>
                  <a:pt x="225446" y="75994"/>
                </a:lnTo>
                <a:lnTo>
                  <a:pt x="222196" y="87722"/>
                </a:lnTo>
                <a:lnTo>
                  <a:pt x="216778" y="94758"/>
                </a:lnTo>
                <a:lnTo>
                  <a:pt x="209194" y="97104"/>
                </a:lnTo>
                <a:lnTo>
                  <a:pt x="244434" y="97104"/>
                </a:lnTo>
                <a:lnTo>
                  <a:pt x="246143" y="94294"/>
                </a:lnTo>
                <a:lnTo>
                  <a:pt x="249929" y="84150"/>
                </a:lnTo>
                <a:lnTo>
                  <a:pt x="252205" y="72513"/>
                </a:lnTo>
                <a:lnTo>
                  <a:pt x="252958" y="59575"/>
                </a:lnTo>
                <a:lnTo>
                  <a:pt x="252201" y="46574"/>
                </a:lnTo>
                <a:lnTo>
                  <a:pt x="249929" y="35002"/>
                </a:lnTo>
                <a:lnTo>
                  <a:pt x="246143" y="24862"/>
                </a:lnTo>
                <a:lnTo>
                  <a:pt x="244329" y="21882"/>
                </a:lnTo>
                <a:close/>
              </a:path>
              <a:path w="926464" h="119379">
                <a:moveTo>
                  <a:pt x="116433" y="2019"/>
                </a:moveTo>
                <a:lnTo>
                  <a:pt x="83439" y="2019"/>
                </a:lnTo>
                <a:lnTo>
                  <a:pt x="83439" y="116966"/>
                </a:lnTo>
                <a:lnTo>
                  <a:pt x="109029" y="116966"/>
                </a:lnTo>
                <a:lnTo>
                  <a:pt x="109029" y="67995"/>
                </a:lnTo>
                <a:lnTo>
                  <a:pt x="109245" y="67995"/>
                </a:lnTo>
                <a:lnTo>
                  <a:pt x="109867" y="67830"/>
                </a:lnTo>
                <a:lnTo>
                  <a:pt x="143903" y="67830"/>
                </a:lnTo>
                <a:lnTo>
                  <a:pt x="141224" y="63169"/>
                </a:lnTo>
                <a:lnTo>
                  <a:pt x="136969" y="60248"/>
                </a:lnTo>
                <a:lnTo>
                  <a:pt x="145063" y="56272"/>
                </a:lnTo>
                <a:lnTo>
                  <a:pt x="150845" y="50571"/>
                </a:lnTo>
                <a:lnTo>
                  <a:pt x="151985" y="48132"/>
                </a:lnTo>
                <a:lnTo>
                  <a:pt x="109029" y="48132"/>
                </a:lnTo>
                <a:lnTo>
                  <a:pt x="109029" y="22047"/>
                </a:lnTo>
                <a:lnTo>
                  <a:pt x="153388" y="22047"/>
                </a:lnTo>
                <a:lnTo>
                  <a:pt x="153032" y="20005"/>
                </a:lnTo>
                <a:lnTo>
                  <a:pt x="145711" y="10012"/>
                </a:lnTo>
                <a:lnTo>
                  <a:pt x="133511" y="4017"/>
                </a:lnTo>
                <a:lnTo>
                  <a:pt x="116433" y="2019"/>
                </a:lnTo>
                <a:close/>
              </a:path>
              <a:path w="926464" h="119379">
                <a:moveTo>
                  <a:pt x="143903" y="67830"/>
                </a:moveTo>
                <a:lnTo>
                  <a:pt x="114414" y="67830"/>
                </a:lnTo>
                <a:lnTo>
                  <a:pt x="117386" y="69672"/>
                </a:lnTo>
                <a:lnTo>
                  <a:pt x="119634" y="73380"/>
                </a:lnTo>
                <a:lnTo>
                  <a:pt x="121196" y="76187"/>
                </a:lnTo>
                <a:lnTo>
                  <a:pt x="123101" y="81800"/>
                </a:lnTo>
                <a:lnTo>
                  <a:pt x="125349" y="90208"/>
                </a:lnTo>
                <a:lnTo>
                  <a:pt x="132422" y="116966"/>
                </a:lnTo>
                <a:lnTo>
                  <a:pt x="159689" y="116966"/>
                </a:lnTo>
                <a:lnTo>
                  <a:pt x="148069" y="79603"/>
                </a:lnTo>
                <a:lnTo>
                  <a:pt x="144932" y="69621"/>
                </a:lnTo>
                <a:lnTo>
                  <a:pt x="143903" y="67830"/>
                </a:lnTo>
                <a:close/>
              </a:path>
              <a:path w="926464" h="119379">
                <a:moveTo>
                  <a:pt x="153388" y="22047"/>
                </a:moveTo>
                <a:lnTo>
                  <a:pt x="124510" y="22047"/>
                </a:lnTo>
                <a:lnTo>
                  <a:pt x="129730" y="26479"/>
                </a:lnTo>
                <a:lnTo>
                  <a:pt x="129730" y="40170"/>
                </a:lnTo>
                <a:lnTo>
                  <a:pt x="128524" y="43510"/>
                </a:lnTo>
                <a:lnTo>
                  <a:pt x="123698" y="47205"/>
                </a:lnTo>
                <a:lnTo>
                  <a:pt x="119634" y="48132"/>
                </a:lnTo>
                <a:lnTo>
                  <a:pt x="151985" y="48132"/>
                </a:lnTo>
                <a:lnTo>
                  <a:pt x="154316" y="43146"/>
                </a:lnTo>
                <a:lnTo>
                  <a:pt x="155473" y="33997"/>
                </a:lnTo>
                <a:lnTo>
                  <a:pt x="153388" y="22047"/>
                </a:lnTo>
                <a:close/>
              </a:path>
              <a:path w="926464" h="119379">
                <a:moveTo>
                  <a:pt x="32994" y="2019"/>
                </a:moveTo>
                <a:lnTo>
                  <a:pt x="0" y="2019"/>
                </a:lnTo>
                <a:lnTo>
                  <a:pt x="0" y="116966"/>
                </a:lnTo>
                <a:lnTo>
                  <a:pt x="25755" y="116966"/>
                </a:lnTo>
                <a:lnTo>
                  <a:pt x="25755" y="69507"/>
                </a:lnTo>
                <a:lnTo>
                  <a:pt x="34340" y="69507"/>
                </a:lnTo>
                <a:lnTo>
                  <a:pt x="50976" y="67445"/>
                </a:lnTo>
                <a:lnTo>
                  <a:pt x="62858" y="61260"/>
                </a:lnTo>
                <a:lnTo>
                  <a:pt x="69988" y="50952"/>
                </a:lnTo>
                <a:lnTo>
                  <a:pt x="70149" y="49974"/>
                </a:lnTo>
                <a:lnTo>
                  <a:pt x="25755" y="49974"/>
                </a:lnTo>
                <a:lnTo>
                  <a:pt x="25755" y="22047"/>
                </a:lnTo>
                <a:lnTo>
                  <a:pt x="70005" y="22047"/>
                </a:lnTo>
                <a:lnTo>
                  <a:pt x="69904" y="21430"/>
                </a:lnTo>
                <a:lnTo>
                  <a:pt x="62523" y="10647"/>
                </a:lnTo>
                <a:lnTo>
                  <a:pt x="50220" y="4176"/>
                </a:lnTo>
                <a:lnTo>
                  <a:pt x="32994" y="2019"/>
                </a:lnTo>
                <a:close/>
              </a:path>
              <a:path w="926464" h="119379">
                <a:moveTo>
                  <a:pt x="70005" y="22047"/>
                </a:moveTo>
                <a:lnTo>
                  <a:pt x="41567" y="22047"/>
                </a:lnTo>
                <a:lnTo>
                  <a:pt x="46951" y="26809"/>
                </a:lnTo>
                <a:lnTo>
                  <a:pt x="46951" y="41401"/>
                </a:lnTo>
                <a:lnTo>
                  <a:pt x="45694" y="44945"/>
                </a:lnTo>
                <a:lnTo>
                  <a:pt x="40640" y="48971"/>
                </a:lnTo>
                <a:lnTo>
                  <a:pt x="36474" y="49974"/>
                </a:lnTo>
                <a:lnTo>
                  <a:pt x="70149" y="49974"/>
                </a:lnTo>
                <a:lnTo>
                  <a:pt x="72364" y="36525"/>
                </a:lnTo>
                <a:lnTo>
                  <a:pt x="70005" y="22047"/>
                </a:lnTo>
                <a:close/>
              </a:path>
            </a:pathLst>
          </a:custGeom>
          <a:solidFill>
            <a:srgbClr val="15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979271" y="7964160"/>
            <a:ext cx="300990" cy="66040"/>
          </a:xfrm>
          <a:custGeom>
            <a:avLst/>
            <a:gdLst/>
            <a:ahLst/>
            <a:cxnLst/>
            <a:rect l="l" t="t" r="r" b="b"/>
            <a:pathLst>
              <a:path w="300989" h="66040">
                <a:moveTo>
                  <a:pt x="12903" y="45161"/>
                </a:moveTo>
                <a:lnTo>
                  <a:pt x="7442" y="45161"/>
                </a:lnTo>
                <a:lnTo>
                  <a:pt x="5080" y="46151"/>
                </a:lnTo>
                <a:lnTo>
                  <a:pt x="1016" y="50139"/>
                </a:lnTo>
                <a:lnTo>
                  <a:pt x="0" y="52527"/>
                </a:lnTo>
                <a:lnTo>
                  <a:pt x="0" y="57975"/>
                </a:lnTo>
                <a:lnTo>
                  <a:pt x="990" y="60312"/>
                </a:lnTo>
                <a:lnTo>
                  <a:pt x="4978" y="64312"/>
                </a:lnTo>
                <a:lnTo>
                  <a:pt x="7353" y="65303"/>
                </a:lnTo>
                <a:lnTo>
                  <a:pt x="12903" y="65303"/>
                </a:lnTo>
                <a:lnTo>
                  <a:pt x="15265" y="64312"/>
                </a:lnTo>
                <a:lnTo>
                  <a:pt x="19164" y="60312"/>
                </a:lnTo>
                <a:lnTo>
                  <a:pt x="20142" y="57975"/>
                </a:lnTo>
                <a:lnTo>
                  <a:pt x="20142" y="52527"/>
                </a:lnTo>
                <a:lnTo>
                  <a:pt x="19164" y="50139"/>
                </a:lnTo>
                <a:lnTo>
                  <a:pt x="15265" y="46151"/>
                </a:lnTo>
                <a:lnTo>
                  <a:pt x="12903" y="45161"/>
                </a:lnTo>
                <a:close/>
              </a:path>
              <a:path w="300989" h="66040">
                <a:moveTo>
                  <a:pt x="300342" y="1028"/>
                </a:moveTo>
                <a:lnTo>
                  <a:pt x="264160" y="1028"/>
                </a:lnTo>
                <a:lnTo>
                  <a:pt x="264160" y="64884"/>
                </a:lnTo>
                <a:lnTo>
                  <a:pt x="300710" y="64884"/>
                </a:lnTo>
                <a:lnTo>
                  <a:pt x="300710" y="53479"/>
                </a:lnTo>
                <a:lnTo>
                  <a:pt x="278460" y="53479"/>
                </a:lnTo>
                <a:lnTo>
                  <a:pt x="278460" y="37680"/>
                </a:lnTo>
                <a:lnTo>
                  <a:pt x="298564" y="37680"/>
                </a:lnTo>
                <a:lnTo>
                  <a:pt x="298564" y="26657"/>
                </a:lnTo>
                <a:lnTo>
                  <a:pt x="278460" y="26657"/>
                </a:lnTo>
                <a:lnTo>
                  <a:pt x="278460" y="12242"/>
                </a:lnTo>
                <a:lnTo>
                  <a:pt x="300342" y="12242"/>
                </a:lnTo>
                <a:lnTo>
                  <a:pt x="300342" y="1028"/>
                </a:lnTo>
                <a:close/>
              </a:path>
              <a:path w="300989" h="66040">
                <a:moveTo>
                  <a:pt x="223113" y="1028"/>
                </a:moveTo>
                <a:lnTo>
                  <a:pt x="209740" y="1028"/>
                </a:lnTo>
                <a:lnTo>
                  <a:pt x="209740" y="64884"/>
                </a:lnTo>
                <a:lnTo>
                  <a:pt x="223202" y="64884"/>
                </a:lnTo>
                <a:lnTo>
                  <a:pt x="223202" y="28359"/>
                </a:lnTo>
                <a:lnTo>
                  <a:pt x="236669" y="28359"/>
                </a:lnTo>
                <a:lnTo>
                  <a:pt x="223113" y="1028"/>
                </a:lnTo>
                <a:close/>
              </a:path>
              <a:path w="300989" h="66040">
                <a:moveTo>
                  <a:pt x="236669" y="28359"/>
                </a:moveTo>
                <a:lnTo>
                  <a:pt x="223202" y="28359"/>
                </a:lnTo>
                <a:lnTo>
                  <a:pt x="241528" y="64884"/>
                </a:lnTo>
                <a:lnTo>
                  <a:pt x="253771" y="64884"/>
                </a:lnTo>
                <a:lnTo>
                  <a:pt x="253771" y="35902"/>
                </a:lnTo>
                <a:lnTo>
                  <a:pt x="240411" y="35902"/>
                </a:lnTo>
                <a:lnTo>
                  <a:pt x="236669" y="28359"/>
                </a:lnTo>
                <a:close/>
              </a:path>
              <a:path w="300989" h="66040">
                <a:moveTo>
                  <a:pt x="253771" y="1028"/>
                </a:moveTo>
                <a:lnTo>
                  <a:pt x="240411" y="1028"/>
                </a:lnTo>
                <a:lnTo>
                  <a:pt x="240411" y="35902"/>
                </a:lnTo>
                <a:lnTo>
                  <a:pt x="253771" y="35902"/>
                </a:lnTo>
                <a:lnTo>
                  <a:pt x="253771" y="1028"/>
                </a:lnTo>
                <a:close/>
              </a:path>
              <a:path w="300989" h="66040">
                <a:moveTo>
                  <a:pt x="198234" y="1028"/>
                </a:moveTo>
                <a:lnTo>
                  <a:pt x="183743" y="1028"/>
                </a:lnTo>
                <a:lnTo>
                  <a:pt x="183743" y="64884"/>
                </a:lnTo>
                <a:lnTo>
                  <a:pt x="198234" y="64884"/>
                </a:lnTo>
                <a:lnTo>
                  <a:pt x="198234" y="1028"/>
                </a:lnTo>
                <a:close/>
              </a:path>
              <a:path w="300989" h="66040">
                <a:moveTo>
                  <a:pt x="155130" y="1028"/>
                </a:moveTo>
                <a:lnTo>
                  <a:pt x="140639" y="1028"/>
                </a:lnTo>
                <a:lnTo>
                  <a:pt x="140639" y="64884"/>
                </a:lnTo>
                <a:lnTo>
                  <a:pt x="177101" y="64884"/>
                </a:lnTo>
                <a:lnTo>
                  <a:pt x="177101" y="53390"/>
                </a:lnTo>
                <a:lnTo>
                  <a:pt x="155130" y="53390"/>
                </a:lnTo>
                <a:lnTo>
                  <a:pt x="155130" y="1028"/>
                </a:lnTo>
                <a:close/>
              </a:path>
              <a:path w="300989" h="66040">
                <a:moveTo>
                  <a:pt x="99504" y="1028"/>
                </a:moveTo>
                <a:lnTo>
                  <a:pt x="86131" y="1028"/>
                </a:lnTo>
                <a:lnTo>
                  <a:pt x="86131" y="64884"/>
                </a:lnTo>
                <a:lnTo>
                  <a:pt x="99593" y="64884"/>
                </a:lnTo>
                <a:lnTo>
                  <a:pt x="99593" y="28359"/>
                </a:lnTo>
                <a:lnTo>
                  <a:pt x="113060" y="28359"/>
                </a:lnTo>
                <a:lnTo>
                  <a:pt x="99504" y="1028"/>
                </a:lnTo>
                <a:close/>
              </a:path>
              <a:path w="300989" h="66040">
                <a:moveTo>
                  <a:pt x="113060" y="28359"/>
                </a:moveTo>
                <a:lnTo>
                  <a:pt x="99593" y="28359"/>
                </a:lnTo>
                <a:lnTo>
                  <a:pt x="117919" y="64884"/>
                </a:lnTo>
                <a:lnTo>
                  <a:pt x="130175" y="64884"/>
                </a:lnTo>
                <a:lnTo>
                  <a:pt x="130175" y="35902"/>
                </a:lnTo>
                <a:lnTo>
                  <a:pt x="116801" y="35902"/>
                </a:lnTo>
                <a:lnTo>
                  <a:pt x="113060" y="28359"/>
                </a:lnTo>
                <a:close/>
              </a:path>
              <a:path w="300989" h="66040">
                <a:moveTo>
                  <a:pt x="130175" y="1028"/>
                </a:moveTo>
                <a:lnTo>
                  <a:pt x="116801" y="1028"/>
                </a:lnTo>
                <a:lnTo>
                  <a:pt x="116801" y="35902"/>
                </a:lnTo>
                <a:lnTo>
                  <a:pt x="130175" y="35902"/>
                </a:lnTo>
                <a:lnTo>
                  <a:pt x="130175" y="1028"/>
                </a:lnTo>
                <a:close/>
              </a:path>
              <a:path w="300989" h="66040">
                <a:moveTo>
                  <a:pt x="60350" y="0"/>
                </a:moveTo>
                <a:lnTo>
                  <a:pt x="45897" y="0"/>
                </a:lnTo>
                <a:lnTo>
                  <a:pt x="40017" y="2984"/>
                </a:lnTo>
                <a:lnTo>
                  <a:pt x="30988" y="14884"/>
                </a:lnTo>
                <a:lnTo>
                  <a:pt x="28745" y="22847"/>
                </a:lnTo>
                <a:lnTo>
                  <a:pt x="28745" y="43167"/>
                </a:lnTo>
                <a:lnTo>
                  <a:pt x="30988" y="51130"/>
                </a:lnTo>
                <a:lnTo>
                  <a:pt x="40042" y="63055"/>
                </a:lnTo>
                <a:lnTo>
                  <a:pt x="45897" y="66001"/>
                </a:lnTo>
                <a:lnTo>
                  <a:pt x="60350" y="66001"/>
                </a:lnTo>
                <a:lnTo>
                  <a:pt x="66227" y="63042"/>
                </a:lnTo>
                <a:lnTo>
                  <a:pt x="73185" y="53847"/>
                </a:lnTo>
                <a:lnTo>
                  <a:pt x="50076" y="53847"/>
                </a:lnTo>
                <a:lnTo>
                  <a:pt x="47701" y="52069"/>
                </a:lnTo>
                <a:lnTo>
                  <a:pt x="44335" y="44894"/>
                </a:lnTo>
                <a:lnTo>
                  <a:pt x="43497" y="39738"/>
                </a:lnTo>
                <a:lnTo>
                  <a:pt x="43497" y="19049"/>
                </a:lnTo>
                <a:lnTo>
                  <a:pt x="46710" y="12064"/>
                </a:lnTo>
                <a:lnTo>
                  <a:pt x="73115" y="12064"/>
                </a:lnTo>
                <a:lnTo>
                  <a:pt x="66217" y="2959"/>
                </a:lnTo>
                <a:lnTo>
                  <a:pt x="60350" y="0"/>
                </a:lnTo>
                <a:close/>
              </a:path>
              <a:path w="300989" h="66040">
                <a:moveTo>
                  <a:pt x="73115" y="12064"/>
                </a:moveTo>
                <a:lnTo>
                  <a:pt x="59550" y="12064"/>
                </a:lnTo>
                <a:lnTo>
                  <a:pt x="62763" y="19049"/>
                </a:lnTo>
                <a:lnTo>
                  <a:pt x="62763" y="46901"/>
                </a:lnTo>
                <a:lnTo>
                  <a:pt x="59550" y="53847"/>
                </a:lnTo>
                <a:lnTo>
                  <a:pt x="73185" y="53847"/>
                </a:lnTo>
                <a:lnTo>
                  <a:pt x="75184" y="51206"/>
                </a:lnTo>
                <a:lnTo>
                  <a:pt x="77444" y="43167"/>
                </a:lnTo>
                <a:lnTo>
                  <a:pt x="77444" y="22847"/>
                </a:lnTo>
                <a:lnTo>
                  <a:pt x="75184" y="14795"/>
                </a:lnTo>
                <a:lnTo>
                  <a:pt x="73115" y="120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337625" y="996543"/>
            <a:ext cx="2903220" cy="1929764"/>
          </a:xfrm>
          <a:custGeom>
            <a:avLst/>
            <a:gdLst/>
            <a:ahLst/>
            <a:cxnLst/>
            <a:rect l="l" t="t" r="r" b="b"/>
            <a:pathLst>
              <a:path w="2903220" h="1929764">
                <a:moveTo>
                  <a:pt x="0" y="0"/>
                </a:moveTo>
                <a:lnTo>
                  <a:pt x="2903219" y="0"/>
                </a:lnTo>
                <a:lnTo>
                  <a:pt x="2903219" y="1929383"/>
                </a:lnTo>
                <a:lnTo>
                  <a:pt x="0" y="1929383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585631" y="1242009"/>
            <a:ext cx="2424739" cy="143999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344749" y="5371731"/>
            <a:ext cx="3412490" cy="113601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ct val="94800"/>
              </a:lnSpc>
              <a:spcBef>
                <a:spcPts val="200"/>
              </a:spcBef>
            </a:pPr>
            <a:r>
              <a:rPr sz="1600" b="1" spc="-80" dirty="0">
                <a:latin typeface="Arial"/>
                <a:cs typeface="Arial"/>
              </a:rPr>
              <a:t>1. </a:t>
            </a:r>
            <a:r>
              <a:rPr sz="1600" b="1" spc="-145" dirty="0">
                <a:latin typeface="Palatino Linotype"/>
                <a:cs typeface="Palatino Linotype"/>
              </a:rPr>
              <a:t>увеличение </a:t>
            </a:r>
            <a:r>
              <a:rPr sz="1600" b="1" spc="-140" dirty="0">
                <a:latin typeface="Palatino Linotype"/>
                <a:cs typeface="Palatino Linotype"/>
              </a:rPr>
              <a:t>производительности </a:t>
            </a:r>
            <a:r>
              <a:rPr sz="1600" b="1" spc="-130" dirty="0">
                <a:latin typeface="Palatino Linotype"/>
                <a:cs typeface="Palatino Linotype"/>
              </a:rPr>
              <a:t>и  </a:t>
            </a:r>
            <a:r>
              <a:rPr sz="1600" b="1" spc="-150" dirty="0">
                <a:latin typeface="Palatino Linotype"/>
                <a:cs typeface="Palatino Linotype"/>
              </a:rPr>
              <a:t>снижение </a:t>
            </a:r>
            <a:r>
              <a:rPr sz="1600" b="1" spc="-155" dirty="0">
                <a:latin typeface="Palatino Linotype"/>
                <a:cs typeface="Palatino Linotype"/>
              </a:rPr>
              <a:t>стоимости </a:t>
            </a:r>
            <a:r>
              <a:rPr sz="1100" spc="-65" dirty="0">
                <a:latin typeface="Arial"/>
                <a:cs typeface="Arial"/>
              </a:rPr>
              <a:t>– </a:t>
            </a:r>
            <a:r>
              <a:rPr sz="1100" spc="-85" dirty="0">
                <a:latin typeface="Palatino Linotype"/>
                <a:cs typeface="Palatino Linotype"/>
              </a:rPr>
              <a:t>мы </a:t>
            </a:r>
            <a:r>
              <a:rPr sz="1100" spc="-55" dirty="0">
                <a:latin typeface="Palatino Linotype"/>
                <a:cs typeface="Palatino Linotype"/>
              </a:rPr>
              <a:t>не </a:t>
            </a:r>
            <a:r>
              <a:rPr sz="1100" spc="-80" dirty="0">
                <a:latin typeface="Palatino Linotype"/>
                <a:cs typeface="Palatino Linotype"/>
              </a:rPr>
              <a:t>тратим </a:t>
            </a:r>
            <a:r>
              <a:rPr sz="1100" spc="-65" dirty="0">
                <a:latin typeface="Palatino Linotype"/>
                <a:cs typeface="Palatino Linotype"/>
              </a:rPr>
              <a:t>время  </a:t>
            </a:r>
            <a:r>
              <a:rPr sz="1100" spc="-70" dirty="0">
                <a:latin typeface="Palatino Linotype"/>
                <a:cs typeface="Palatino Linotype"/>
              </a:rPr>
              <a:t>работы </a:t>
            </a:r>
            <a:r>
              <a:rPr sz="1100" spc="-65" dirty="0">
                <a:latin typeface="Palatino Linotype"/>
                <a:cs typeface="Palatino Linotype"/>
              </a:rPr>
              <a:t>квалифицированного </a:t>
            </a:r>
            <a:r>
              <a:rPr sz="1100" spc="-75" dirty="0">
                <a:latin typeface="Palatino Linotype"/>
                <a:cs typeface="Palatino Linotype"/>
              </a:rPr>
              <a:t>персонала </a:t>
            </a:r>
            <a:r>
              <a:rPr sz="1100" spc="-60" dirty="0">
                <a:latin typeface="Palatino Linotype"/>
                <a:cs typeface="Palatino Linotype"/>
              </a:rPr>
              <a:t>на </a:t>
            </a:r>
            <a:r>
              <a:rPr sz="1100" spc="-70" dirty="0">
                <a:latin typeface="Palatino Linotype"/>
                <a:cs typeface="Palatino Linotype"/>
              </a:rPr>
              <a:t>длительные  </a:t>
            </a:r>
            <a:r>
              <a:rPr sz="1100" spc="-65" dirty="0">
                <a:latin typeface="Palatino Linotype"/>
                <a:cs typeface="Palatino Linotype"/>
              </a:rPr>
              <a:t>исследования </a:t>
            </a:r>
            <a:r>
              <a:rPr sz="1100" spc="-80" dirty="0">
                <a:latin typeface="Palatino Linotype"/>
                <a:cs typeface="Palatino Linotype"/>
              </a:rPr>
              <a:t>изображений </a:t>
            </a:r>
            <a:r>
              <a:rPr sz="1100" spc="-95" dirty="0">
                <a:latin typeface="Palatino Linotype"/>
                <a:cs typeface="Palatino Linotype"/>
              </a:rPr>
              <a:t>или </a:t>
            </a:r>
            <a:r>
              <a:rPr sz="1100" spc="-65" dirty="0">
                <a:latin typeface="Palatino Linotype"/>
                <a:cs typeface="Palatino Linotype"/>
              </a:rPr>
              <a:t>оценку </a:t>
            </a:r>
            <a:r>
              <a:rPr sz="1100" spc="-60" dirty="0">
                <a:latin typeface="Palatino Linotype"/>
                <a:cs typeface="Palatino Linotype"/>
              </a:rPr>
              <a:t>результатов  </a:t>
            </a:r>
            <a:r>
              <a:rPr sz="1100" spc="-70" dirty="0">
                <a:latin typeface="Palatino Linotype"/>
                <a:cs typeface="Palatino Linotype"/>
              </a:rPr>
              <a:t>испытаний, </a:t>
            </a:r>
            <a:r>
              <a:rPr sz="1100" spc="-50" dirty="0">
                <a:latin typeface="Palatino Linotype"/>
                <a:cs typeface="Palatino Linotype"/>
              </a:rPr>
              <a:t>так как </a:t>
            </a:r>
            <a:r>
              <a:rPr sz="1100" spc="-65" dirty="0">
                <a:latin typeface="Palatino Linotype"/>
                <a:cs typeface="Palatino Linotype"/>
              </a:rPr>
              <a:t>они автоматизированы </a:t>
            </a:r>
            <a:r>
              <a:rPr sz="1100" spc="-85" dirty="0">
                <a:latin typeface="Palatino Linotype"/>
                <a:cs typeface="Palatino Linotype"/>
              </a:rPr>
              <a:t>программной  </a:t>
            </a:r>
            <a:r>
              <a:rPr sz="1100" spc="-90" dirty="0">
                <a:latin typeface="Palatino Linotype"/>
                <a:cs typeface="Palatino Linotype"/>
              </a:rPr>
              <a:t>платформой</a:t>
            </a:r>
            <a:r>
              <a:rPr sz="1100" spc="-45" dirty="0">
                <a:latin typeface="Palatino Linotype"/>
                <a:cs typeface="Palatino Linotype"/>
              </a:rPr>
              <a:t> </a:t>
            </a:r>
            <a:r>
              <a:rPr sz="1100" spc="-50" dirty="0">
                <a:latin typeface="Palatino Linotype"/>
                <a:cs typeface="Palatino Linotype"/>
              </a:rPr>
              <a:t>ProControl.online</a:t>
            </a:r>
            <a:endParaRPr sz="1100">
              <a:latin typeface="Palatino Linotype"/>
              <a:cs typeface="Palatino Linotype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127284" y="5370576"/>
            <a:ext cx="2809240" cy="108966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ct val="89900"/>
              </a:lnSpc>
              <a:spcBef>
                <a:spcPts val="290"/>
              </a:spcBef>
            </a:pPr>
            <a:r>
              <a:rPr sz="1600" b="1" spc="-35" dirty="0">
                <a:latin typeface="Arial"/>
                <a:cs typeface="Arial"/>
              </a:rPr>
              <a:t>2. </a:t>
            </a:r>
            <a:r>
              <a:rPr sz="1600" b="1" spc="-130" dirty="0">
                <a:latin typeface="Palatino Linotype"/>
                <a:cs typeface="Palatino Linotype"/>
              </a:rPr>
              <a:t>увеличение </a:t>
            </a:r>
            <a:r>
              <a:rPr sz="1600" b="1" spc="-125" dirty="0">
                <a:latin typeface="Palatino Linotype"/>
                <a:cs typeface="Palatino Linotype"/>
              </a:rPr>
              <a:t>безопасности  </a:t>
            </a:r>
            <a:r>
              <a:rPr sz="1600" b="1" spc="-130" dirty="0">
                <a:latin typeface="Palatino Linotype"/>
                <a:cs typeface="Palatino Linotype"/>
              </a:rPr>
              <a:t>пациентов </a:t>
            </a:r>
            <a:r>
              <a:rPr sz="1600" b="1" spc="-130" dirty="0">
                <a:latin typeface="Arial"/>
                <a:cs typeface="Arial"/>
              </a:rPr>
              <a:t>(</a:t>
            </a:r>
            <a:r>
              <a:rPr sz="1600" b="1" spc="-130" dirty="0">
                <a:latin typeface="Palatino Linotype"/>
                <a:cs typeface="Palatino Linotype"/>
              </a:rPr>
              <a:t>принцип </a:t>
            </a:r>
            <a:r>
              <a:rPr sz="1600" b="1" spc="-140" dirty="0">
                <a:latin typeface="Arial"/>
                <a:cs typeface="Arial"/>
              </a:rPr>
              <a:t>ALARA </a:t>
            </a:r>
            <a:r>
              <a:rPr sz="1600" b="1" spc="-35" dirty="0">
                <a:latin typeface="Arial"/>
                <a:cs typeface="Arial"/>
              </a:rPr>
              <a:t>) </a:t>
            </a:r>
            <a:r>
              <a:rPr sz="1100" spc="-65" dirty="0">
                <a:latin typeface="Arial"/>
                <a:cs typeface="Arial"/>
              </a:rPr>
              <a:t>–  </a:t>
            </a:r>
            <a:r>
              <a:rPr sz="1100" spc="-70" dirty="0">
                <a:latin typeface="Palatino Linotype"/>
                <a:cs typeface="Palatino Linotype"/>
              </a:rPr>
              <a:t>потому </a:t>
            </a:r>
            <a:r>
              <a:rPr sz="1100" spc="-40" dirty="0">
                <a:latin typeface="Palatino Linotype"/>
                <a:cs typeface="Palatino Linotype"/>
              </a:rPr>
              <a:t>что </a:t>
            </a:r>
            <a:r>
              <a:rPr sz="1100" spc="-25" dirty="0">
                <a:latin typeface="Palatino Linotype"/>
                <a:cs typeface="Palatino Linotype"/>
              </a:rPr>
              <a:t>все </a:t>
            </a:r>
            <a:r>
              <a:rPr sz="1100" spc="-50" dirty="0">
                <a:latin typeface="Palatino Linotype"/>
                <a:cs typeface="Palatino Linotype"/>
              </a:rPr>
              <a:t>устройства </a:t>
            </a:r>
            <a:r>
              <a:rPr sz="1100" spc="-70" dirty="0">
                <a:latin typeface="Palatino Linotype"/>
                <a:cs typeface="Palatino Linotype"/>
              </a:rPr>
              <a:t>для </a:t>
            </a:r>
            <a:r>
              <a:rPr sz="1100" spc="-65" dirty="0">
                <a:latin typeface="Palatino Linotype"/>
                <a:cs typeface="Palatino Linotype"/>
              </a:rPr>
              <a:t>получения  </a:t>
            </a:r>
            <a:r>
              <a:rPr sz="1100" spc="-50" dirty="0">
                <a:latin typeface="Palatino Linotype"/>
                <a:cs typeface="Palatino Linotype"/>
              </a:rPr>
              <a:t>диагностических </a:t>
            </a:r>
            <a:r>
              <a:rPr sz="1100" spc="-70" dirty="0">
                <a:latin typeface="Palatino Linotype"/>
                <a:cs typeface="Palatino Linotype"/>
              </a:rPr>
              <a:t>изображений </a:t>
            </a:r>
            <a:r>
              <a:rPr sz="1100" spc="-45" dirty="0">
                <a:latin typeface="Palatino Linotype"/>
                <a:cs typeface="Palatino Linotype"/>
              </a:rPr>
              <a:t>находятся </a:t>
            </a:r>
            <a:r>
              <a:rPr sz="1100" spc="-75" dirty="0">
                <a:latin typeface="Palatino Linotype"/>
                <a:cs typeface="Palatino Linotype"/>
              </a:rPr>
              <a:t>под  </a:t>
            </a:r>
            <a:r>
              <a:rPr sz="1100" spc="-60" dirty="0">
                <a:latin typeface="Palatino Linotype"/>
                <a:cs typeface="Palatino Linotype"/>
              </a:rPr>
              <a:t>контролем, </a:t>
            </a:r>
            <a:r>
              <a:rPr sz="1100" spc="-85" dirty="0">
                <a:latin typeface="Palatino Linotype"/>
                <a:cs typeface="Palatino Linotype"/>
              </a:rPr>
              <a:t>и </a:t>
            </a:r>
            <a:r>
              <a:rPr sz="1100" spc="-40" dirty="0">
                <a:latin typeface="Palatino Linotype"/>
                <a:cs typeface="Palatino Linotype"/>
              </a:rPr>
              <a:t>отсутствует </a:t>
            </a:r>
            <a:r>
              <a:rPr sz="1100" spc="-55" dirty="0">
                <a:latin typeface="Palatino Linotype"/>
                <a:cs typeface="Palatino Linotype"/>
              </a:rPr>
              <a:t>риск </a:t>
            </a:r>
            <a:r>
              <a:rPr sz="1100" spc="-60" dirty="0">
                <a:latin typeface="Palatino Linotype"/>
                <a:cs typeface="Palatino Linotype"/>
              </a:rPr>
              <a:t>чрезмерного  облучения </a:t>
            </a:r>
            <a:r>
              <a:rPr sz="1100" spc="-90" dirty="0">
                <a:latin typeface="Palatino Linotype"/>
                <a:cs typeface="Palatino Linotype"/>
              </a:rPr>
              <a:t>или </a:t>
            </a:r>
            <a:r>
              <a:rPr sz="1100" spc="-70" dirty="0">
                <a:latin typeface="Palatino Linotype"/>
                <a:cs typeface="Palatino Linotype"/>
              </a:rPr>
              <a:t>ошибочной</a:t>
            </a:r>
            <a:r>
              <a:rPr sz="1100" spc="-130" dirty="0">
                <a:latin typeface="Palatino Linotype"/>
                <a:cs typeface="Palatino Linotype"/>
              </a:rPr>
              <a:t> </a:t>
            </a:r>
            <a:r>
              <a:rPr sz="1100" spc="-55" dirty="0">
                <a:latin typeface="Palatino Linotype"/>
                <a:cs typeface="Palatino Linotype"/>
              </a:rPr>
              <a:t>диагностики</a:t>
            </a:r>
            <a:endParaRPr sz="1100">
              <a:latin typeface="Palatino Linotype"/>
              <a:cs typeface="Palatino Linotype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44893" y="8954541"/>
            <a:ext cx="23177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35" dirty="0">
                <a:latin typeface="Arial"/>
                <a:cs typeface="Arial"/>
              </a:rPr>
              <a:t>3. </a:t>
            </a:r>
            <a:r>
              <a:rPr sz="1600" b="1" spc="-135" dirty="0">
                <a:latin typeface="Palatino Linotype"/>
                <a:cs typeface="Palatino Linotype"/>
              </a:rPr>
              <a:t>повышенное </a:t>
            </a:r>
            <a:r>
              <a:rPr sz="1600" b="1" spc="-125" dirty="0">
                <a:latin typeface="Palatino Linotype"/>
                <a:cs typeface="Palatino Linotype"/>
              </a:rPr>
              <a:t>доверие</a:t>
            </a:r>
            <a:r>
              <a:rPr sz="1600" b="1" spc="-65" dirty="0">
                <a:latin typeface="Palatino Linotype"/>
                <a:cs typeface="Palatino Linotype"/>
              </a:rPr>
              <a:t> </a:t>
            </a:r>
            <a:r>
              <a:rPr sz="1600" b="1" spc="-85" dirty="0">
                <a:latin typeface="Palatino Linotype"/>
                <a:cs typeface="Palatino Linotype"/>
              </a:rPr>
              <a:t>к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44893" y="9120340"/>
            <a:ext cx="30911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40" dirty="0">
                <a:latin typeface="Palatino Linotype"/>
                <a:cs typeface="Palatino Linotype"/>
              </a:rPr>
              <a:t>работоспособности</a:t>
            </a:r>
            <a:r>
              <a:rPr sz="1600" b="1" spc="-105" dirty="0">
                <a:latin typeface="Palatino Linotype"/>
                <a:cs typeface="Palatino Linotype"/>
              </a:rPr>
              <a:t> </a:t>
            </a:r>
            <a:r>
              <a:rPr sz="1600" b="1" spc="-130" dirty="0">
                <a:latin typeface="Palatino Linotype"/>
                <a:cs typeface="Palatino Linotype"/>
              </a:rPr>
              <a:t>оборудования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44754" y="9345625"/>
            <a:ext cx="3216275" cy="556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600"/>
              </a:lnSpc>
              <a:spcBef>
                <a:spcPts val="100"/>
              </a:spcBef>
            </a:pPr>
            <a:r>
              <a:rPr sz="1100" spc="25" dirty="0">
                <a:latin typeface="Palatino Linotype"/>
                <a:cs typeface="Palatino Linotype"/>
              </a:rPr>
              <a:t>- </a:t>
            </a:r>
            <a:r>
              <a:rPr sz="1100" spc="-55" dirty="0">
                <a:latin typeface="Palatino Linotype"/>
                <a:cs typeface="Palatino Linotype"/>
              </a:rPr>
              <a:t>объективные </a:t>
            </a:r>
            <a:r>
              <a:rPr sz="1100" spc="-50" dirty="0">
                <a:latin typeface="Palatino Linotype"/>
                <a:cs typeface="Palatino Linotype"/>
              </a:rPr>
              <a:t>тесты </a:t>
            </a:r>
            <a:r>
              <a:rPr sz="1100" spc="-60" dirty="0">
                <a:latin typeface="Palatino Linotype"/>
                <a:cs typeface="Palatino Linotype"/>
              </a:rPr>
              <a:t>показывают, </a:t>
            </a:r>
            <a:r>
              <a:rPr sz="1100" spc="-70" dirty="0">
                <a:latin typeface="Palatino Linotype"/>
                <a:cs typeface="Palatino Linotype"/>
              </a:rPr>
              <a:t>работает </a:t>
            </a:r>
            <a:r>
              <a:rPr sz="1100" spc="-100" dirty="0">
                <a:latin typeface="Palatino Linotype"/>
                <a:cs typeface="Palatino Linotype"/>
              </a:rPr>
              <a:t>ли  </a:t>
            </a:r>
            <a:r>
              <a:rPr sz="1100" spc="-70" dirty="0">
                <a:latin typeface="Palatino Linotype"/>
                <a:cs typeface="Palatino Linotype"/>
              </a:rPr>
              <a:t>оборудование </a:t>
            </a:r>
            <a:r>
              <a:rPr sz="1100" spc="-65" dirty="0">
                <a:latin typeface="Palatino Linotype"/>
                <a:cs typeface="Palatino Linotype"/>
              </a:rPr>
              <a:t>правильно </a:t>
            </a:r>
            <a:r>
              <a:rPr sz="1100" spc="-95" dirty="0">
                <a:latin typeface="Palatino Linotype"/>
                <a:cs typeface="Palatino Linotype"/>
              </a:rPr>
              <a:t>или </a:t>
            </a:r>
            <a:r>
              <a:rPr sz="1100" spc="-50" dirty="0">
                <a:latin typeface="Palatino Linotype"/>
                <a:cs typeface="Palatino Linotype"/>
              </a:rPr>
              <a:t>нет, </a:t>
            </a:r>
            <a:r>
              <a:rPr sz="1100" spc="-25" dirty="0">
                <a:latin typeface="Palatino Linotype"/>
                <a:cs typeface="Palatino Linotype"/>
              </a:rPr>
              <a:t>с </a:t>
            </a:r>
            <a:r>
              <a:rPr sz="1100" spc="-95" dirty="0">
                <a:latin typeface="Palatino Linotype"/>
                <a:cs typeface="Palatino Linotype"/>
              </a:rPr>
              <a:t>любыми  </a:t>
            </a:r>
            <a:r>
              <a:rPr sz="1100" spc="-75" dirty="0">
                <a:latin typeface="Palatino Linotype"/>
                <a:cs typeface="Palatino Linotype"/>
              </a:rPr>
              <a:t>дефектами, </a:t>
            </a:r>
            <a:r>
              <a:rPr sz="1100" spc="-60" dirty="0">
                <a:latin typeface="Palatino Linotype"/>
                <a:cs typeface="Palatino Linotype"/>
              </a:rPr>
              <a:t>легко </a:t>
            </a:r>
            <a:r>
              <a:rPr sz="1100" spc="-75" dirty="0">
                <a:latin typeface="Palatino Linotype"/>
                <a:cs typeface="Palatino Linotype"/>
              </a:rPr>
              <a:t>замечаемыми,</a:t>
            </a:r>
            <a:r>
              <a:rPr sz="1100" spc="40" dirty="0">
                <a:latin typeface="Palatino Linotype"/>
                <a:cs typeface="Palatino Linotype"/>
              </a:rPr>
              <a:t> </a:t>
            </a:r>
            <a:r>
              <a:rPr sz="1100" spc="-90" dirty="0">
                <a:latin typeface="Palatino Linotype"/>
                <a:cs typeface="Palatino Linotype"/>
              </a:rPr>
              <a:t>идентифицируемыми</a:t>
            </a:r>
            <a:endParaRPr sz="1100">
              <a:latin typeface="Palatino Linotype"/>
              <a:cs typeface="Palatino Linotype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44754" y="9885984"/>
            <a:ext cx="10883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85" dirty="0">
                <a:latin typeface="Palatino Linotype"/>
                <a:cs typeface="Palatino Linotype"/>
              </a:rPr>
              <a:t>и</a:t>
            </a:r>
            <a:r>
              <a:rPr sz="1100" spc="-75" dirty="0">
                <a:latin typeface="Palatino Linotype"/>
                <a:cs typeface="Palatino Linotype"/>
              </a:rPr>
              <a:t> </a:t>
            </a:r>
            <a:r>
              <a:rPr sz="1100" spc="-80" dirty="0">
                <a:latin typeface="Palatino Linotype"/>
                <a:cs typeface="Palatino Linotype"/>
              </a:rPr>
              <a:t>исправляемыми</a:t>
            </a:r>
            <a:endParaRPr sz="1100">
              <a:latin typeface="Palatino Linotype"/>
              <a:cs typeface="Palatino Linotype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127296" y="8952586"/>
            <a:ext cx="2550160" cy="937894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ct val="89700"/>
              </a:lnSpc>
              <a:spcBef>
                <a:spcPts val="295"/>
              </a:spcBef>
            </a:pPr>
            <a:r>
              <a:rPr sz="1600" b="1" spc="-35" dirty="0">
                <a:latin typeface="Arial"/>
                <a:cs typeface="Arial"/>
              </a:rPr>
              <a:t>4. </a:t>
            </a:r>
            <a:r>
              <a:rPr sz="1600" b="1" spc="-120" dirty="0">
                <a:latin typeface="Palatino Linotype"/>
                <a:cs typeface="Palatino Linotype"/>
              </a:rPr>
              <a:t>легкость </a:t>
            </a:r>
            <a:r>
              <a:rPr sz="1600" b="1" spc="-130" dirty="0">
                <a:latin typeface="Palatino Linotype"/>
                <a:cs typeface="Palatino Linotype"/>
              </a:rPr>
              <a:t>внедрения и  </a:t>
            </a:r>
            <a:r>
              <a:rPr sz="1600" b="1" spc="-150" dirty="0">
                <a:latin typeface="Palatino Linotype"/>
                <a:cs typeface="Palatino Linotype"/>
              </a:rPr>
              <a:t>применения </a:t>
            </a:r>
            <a:r>
              <a:rPr sz="1100" spc="-65" dirty="0">
                <a:latin typeface="Arial"/>
                <a:cs typeface="Arial"/>
              </a:rPr>
              <a:t>– </a:t>
            </a:r>
            <a:r>
              <a:rPr sz="1100" spc="-65" dirty="0">
                <a:latin typeface="Palatino Linotype"/>
                <a:cs typeface="Palatino Linotype"/>
              </a:rPr>
              <a:t>единая </a:t>
            </a:r>
            <a:r>
              <a:rPr sz="1100" spc="-85" dirty="0">
                <a:latin typeface="Palatino Linotype"/>
                <a:cs typeface="Palatino Linotype"/>
              </a:rPr>
              <a:t>платформа </a:t>
            </a:r>
            <a:r>
              <a:rPr sz="1100" spc="-25" dirty="0">
                <a:latin typeface="Palatino Linotype"/>
                <a:cs typeface="Palatino Linotype"/>
              </a:rPr>
              <a:t>с  </a:t>
            </a:r>
            <a:r>
              <a:rPr sz="1100" spc="-65" dirty="0">
                <a:latin typeface="Palatino Linotype"/>
                <a:cs typeface="Palatino Linotype"/>
              </a:rPr>
              <a:t>использованием </a:t>
            </a:r>
            <a:r>
              <a:rPr sz="1100" spc="-75" dirty="0">
                <a:latin typeface="Palatino Linotype"/>
                <a:cs typeface="Palatino Linotype"/>
              </a:rPr>
              <a:t>телемедицины </a:t>
            </a:r>
            <a:r>
              <a:rPr sz="1100" spc="-60" dirty="0">
                <a:latin typeface="Palatino Linotype"/>
                <a:cs typeface="Palatino Linotype"/>
              </a:rPr>
              <a:t>(протокол  </a:t>
            </a:r>
            <a:r>
              <a:rPr sz="1100" spc="-35" dirty="0">
                <a:latin typeface="Palatino Linotype"/>
                <a:cs typeface="Palatino Linotype"/>
              </a:rPr>
              <a:t>DICOM) </a:t>
            </a:r>
            <a:r>
              <a:rPr sz="1100" spc="-70" dirty="0">
                <a:latin typeface="Palatino Linotype"/>
                <a:cs typeface="Palatino Linotype"/>
              </a:rPr>
              <a:t>для </a:t>
            </a:r>
            <a:r>
              <a:rPr sz="1100" spc="-60" dirty="0">
                <a:latin typeface="Palatino Linotype"/>
                <a:cs typeface="Palatino Linotype"/>
              </a:rPr>
              <a:t>контроля </a:t>
            </a:r>
            <a:r>
              <a:rPr sz="1100" spc="-45" dirty="0">
                <a:latin typeface="Palatino Linotype"/>
                <a:cs typeface="Palatino Linotype"/>
              </a:rPr>
              <a:t>качества </a:t>
            </a:r>
            <a:r>
              <a:rPr sz="1100" spc="-75" dirty="0">
                <a:latin typeface="Palatino Linotype"/>
                <a:cs typeface="Palatino Linotype"/>
              </a:rPr>
              <a:t>любого  </a:t>
            </a:r>
            <a:r>
              <a:rPr sz="1100" spc="-50" dirty="0">
                <a:latin typeface="Palatino Linotype"/>
                <a:cs typeface="Palatino Linotype"/>
              </a:rPr>
              <a:t>количества </a:t>
            </a:r>
            <a:r>
              <a:rPr sz="1100" spc="-55" dirty="0">
                <a:latin typeface="Palatino Linotype"/>
                <a:cs typeface="Palatino Linotype"/>
              </a:rPr>
              <a:t>диагностических</a:t>
            </a:r>
            <a:r>
              <a:rPr sz="1100" spc="-60" dirty="0">
                <a:latin typeface="Palatino Linotype"/>
                <a:cs typeface="Palatino Linotype"/>
              </a:rPr>
              <a:t> </a:t>
            </a:r>
            <a:r>
              <a:rPr sz="1100" spc="-75" dirty="0">
                <a:latin typeface="Palatino Linotype"/>
                <a:cs typeface="Palatino Linotype"/>
              </a:rPr>
              <a:t>изображений</a:t>
            </a:r>
            <a:endParaRPr sz="1100">
              <a:latin typeface="Palatino Linotype"/>
              <a:cs typeface="Palatino Linotype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750733" y="2545448"/>
            <a:ext cx="35788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325" dirty="0">
                <a:solidFill>
                  <a:srgbClr val="154194"/>
                </a:solidFill>
                <a:latin typeface="Palatino Linotype"/>
                <a:cs typeface="Palatino Linotype"/>
              </a:rPr>
              <a:t>обозначает</a:t>
            </a:r>
            <a:endParaRPr sz="6000">
              <a:latin typeface="Palatino Linotype"/>
              <a:cs typeface="Palatino Linotype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6929996" y="0"/>
            <a:ext cx="630555" cy="540385"/>
          </a:xfrm>
          <a:custGeom>
            <a:avLst/>
            <a:gdLst/>
            <a:ahLst/>
            <a:cxnLst/>
            <a:rect l="l" t="t" r="r" b="b"/>
            <a:pathLst>
              <a:path w="630554" h="540385">
                <a:moveTo>
                  <a:pt x="0" y="540004"/>
                </a:moveTo>
                <a:lnTo>
                  <a:pt x="630008" y="540004"/>
                </a:lnTo>
                <a:lnTo>
                  <a:pt x="630008" y="0"/>
                </a:lnTo>
                <a:lnTo>
                  <a:pt x="0" y="0"/>
                </a:lnTo>
                <a:lnTo>
                  <a:pt x="0" y="540004"/>
                </a:lnTo>
                <a:close/>
              </a:path>
            </a:pathLst>
          </a:custGeom>
          <a:solidFill>
            <a:srgbClr val="15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263995" y="0"/>
            <a:ext cx="630555" cy="540385"/>
          </a:xfrm>
          <a:custGeom>
            <a:avLst/>
            <a:gdLst/>
            <a:ahLst/>
            <a:cxnLst/>
            <a:rect l="l" t="t" r="r" b="b"/>
            <a:pathLst>
              <a:path w="630554" h="540385">
                <a:moveTo>
                  <a:pt x="0" y="540004"/>
                </a:moveTo>
                <a:lnTo>
                  <a:pt x="629996" y="540004"/>
                </a:lnTo>
                <a:lnTo>
                  <a:pt x="629996" y="0"/>
                </a:lnTo>
                <a:lnTo>
                  <a:pt x="0" y="0"/>
                </a:lnTo>
                <a:lnTo>
                  <a:pt x="0" y="540004"/>
                </a:lnTo>
                <a:close/>
              </a:path>
            </a:pathLst>
          </a:custGeom>
          <a:solidFill>
            <a:srgbClr val="15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>
            <a:spLocks noGrp="1"/>
          </p:cNvSpPr>
          <p:nvPr>
            <p:ph type="title"/>
          </p:nvPr>
        </p:nvSpPr>
        <p:spPr>
          <a:xfrm>
            <a:off x="576008" y="0"/>
            <a:ext cx="4986020" cy="570865"/>
          </a:xfrm>
          <a:prstGeom prst="rect">
            <a:avLst/>
          </a:prstGeom>
          <a:solidFill>
            <a:srgbClr val="154194"/>
          </a:solidFill>
        </p:spPr>
        <p:txBody>
          <a:bodyPr vert="horz" wrap="square" lIns="0" tIns="46355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365"/>
              </a:spcBef>
            </a:pPr>
            <a:r>
              <a:rPr sz="2000" spc="-135" dirty="0"/>
              <a:t>О</a:t>
            </a:r>
            <a:r>
              <a:rPr sz="2000" spc="-75" dirty="0"/>
              <a:t> </a:t>
            </a:r>
            <a:r>
              <a:rPr sz="2000" spc="-114" dirty="0"/>
              <a:t>НАС</a:t>
            </a:r>
            <a:endParaRPr sz="2000"/>
          </a:p>
        </p:txBody>
      </p:sp>
      <p:sp>
        <p:nvSpPr>
          <p:cNvPr id="74" name="object 74"/>
          <p:cNvSpPr/>
          <p:nvPr/>
        </p:nvSpPr>
        <p:spPr>
          <a:xfrm>
            <a:off x="212153" y="570420"/>
            <a:ext cx="1952625" cy="1207135"/>
          </a:xfrm>
          <a:custGeom>
            <a:avLst/>
            <a:gdLst/>
            <a:ahLst/>
            <a:cxnLst/>
            <a:rect l="l" t="t" r="r" b="b"/>
            <a:pathLst>
              <a:path w="1952625" h="1207135">
                <a:moveTo>
                  <a:pt x="0" y="0"/>
                </a:moveTo>
                <a:lnTo>
                  <a:pt x="1952244" y="0"/>
                </a:lnTo>
                <a:lnTo>
                  <a:pt x="1952244" y="1207007"/>
                </a:lnTo>
                <a:lnTo>
                  <a:pt x="0" y="12070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9999" y="706584"/>
            <a:ext cx="1662570" cy="92057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2123300" y="660051"/>
            <a:ext cx="1179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154194"/>
                </a:solidFill>
                <a:latin typeface="Arial"/>
                <a:cs typeface="Arial"/>
                <a:hlinkClick r:id="rId12"/>
              </a:rPr>
              <a:t>www.pro-project.pl</a:t>
            </a:r>
            <a:endParaRPr sz="12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397473" y="120632"/>
            <a:ext cx="363220" cy="288925"/>
          </a:xfrm>
          <a:custGeom>
            <a:avLst/>
            <a:gdLst/>
            <a:ahLst/>
            <a:cxnLst/>
            <a:rect l="l" t="t" r="r" b="b"/>
            <a:pathLst>
              <a:path w="363220" h="288925">
                <a:moveTo>
                  <a:pt x="184467" y="60058"/>
                </a:moveTo>
                <a:lnTo>
                  <a:pt x="178600" y="60058"/>
                </a:lnTo>
                <a:lnTo>
                  <a:pt x="75298" y="137515"/>
                </a:lnTo>
                <a:lnTo>
                  <a:pt x="73532" y="141071"/>
                </a:lnTo>
                <a:lnTo>
                  <a:pt x="73532" y="283476"/>
                </a:lnTo>
                <a:lnTo>
                  <a:pt x="78905" y="288848"/>
                </a:lnTo>
                <a:lnTo>
                  <a:pt x="152158" y="288848"/>
                </a:lnTo>
                <a:lnTo>
                  <a:pt x="157530" y="283476"/>
                </a:lnTo>
                <a:lnTo>
                  <a:pt x="157530" y="264845"/>
                </a:lnTo>
                <a:lnTo>
                  <a:pt x="97523" y="264845"/>
                </a:lnTo>
                <a:lnTo>
                  <a:pt x="97523" y="150850"/>
                </a:lnTo>
                <a:lnTo>
                  <a:pt x="181533" y="87845"/>
                </a:lnTo>
                <a:lnTo>
                  <a:pt x="221522" y="87845"/>
                </a:lnTo>
                <a:lnTo>
                  <a:pt x="184467" y="60058"/>
                </a:lnTo>
                <a:close/>
              </a:path>
              <a:path w="363220" h="288925">
                <a:moveTo>
                  <a:pt x="229527" y="192849"/>
                </a:moveTo>
                <a:lnTo>
                  <a:pt x="205524" y="192849"/>
                </a:lnTo>
                <a:lnTo>
                  <a:pt x="205524" y="283476"/>
                </a:lnTo>
                <a:lnTo>
                  <a:pt x="210908" y="288848"/>
                </a:lnTo>
                <a:lnTo>
                  <a:pt x="284162" y="288848"/>
                </a:lnTo>
                <a:lnTo>
                  <a:pt x="289534" y="283476"/>
                </a:lnTo>
                <a:lnTo>
                  <a:pt x="289534" y="264845"/>
                </a:lnTo>
                <a:lnTo>
                  <a:pt x="229527" y="264845"/>
                </a:lnTo>
                <a:lnTo>
                  <a:pt x="229527" y="192849"/>
                </a:lnTo>
                <a:close/>
              </a:path>
              <a:path w="363220" h="288925">
                <a:moveTo>
                  <a:pt x="224154" y="168846"/>
                </a:moveTo>
                <a:lnTo>
                  <a:pt x="138899" y="168846"/>
                </a:lnTo>
                <a:lnTo>
                  <a:pt x="133527" y="174231"/>
                </a:lnTo>
                <a:lnTo>
                  <a:pt x="133527" y="264845"/>
                </a:lnTo>
                <a:lnTo>
                  <a:pt x="157530" y="264845"/>
                </a:lnTo>
                <a:lnTo>
                  <a:pt x="157530" y="192849"/>
                </a:lnTo>
                <a:lnTo>
                  <a:pt x="229527" y="192849"/>
                </a:lnTo>
                <a:lnTo>
                  <a:pt x="229527" y="174231"/>
                </a:lnTo>
                <a:lnTo>
                  <a:pt x="224154" y="168846"/>
                </a:lnTo>
                <a:close/>
              </a:path>
              <a:path w="363220" h="288925">
                <a:moveTo>
                  <a:pt x="221522" y="87845"/>
                </a:moveTo>
                <a:lnTo>
                  <a:pt x="181533" y="87845"/>
                </a:lnTo>
                <a:lnTo>
                  <a:pt x="265531" y="150850"/>
                </a:lnTo>
                <a:lnTo>
                  <a:pt x="265531" y="264845"/>
                </a:lnTo>
                <a:lnTo>
                  <a:pt x="289534" y="264845"/>
                </a:lnTo>
                <a:lnTo>
                  <a:pt x="289534" y="141071"/>
                </a:lnTo>
                <a:lnTo>
                  <a:pt x="287756" y="137515"/>
                </a:lnTo>
                <a:lnTo>
                  <a:pt x="221522" y="87845"/>
                </a:lnTo>
                <a:close/>
              </a:path>
              <a:path w="363220" h="288925">
                <a:moveTo>
                  <a:pt x="184594" y="0"/>
                </a:moveTo>
                <a:lnTo>
                  <a:pt x="178460" y="0"/>
                </a:lnTo>
                <a:lnTo>
                  <a:pt x="901" y="139509"/>
                </a:lnTo>
                <a:lnTo>
                  <a:pt x="0" y="147053"/>
                </a:lnTo>
                <a:lnTo>
                  <a:pt x="8191" y="157480"/>
                </a:lnTo>
                <a:lnTo>
                  <a:pt x="15735" y="158369"/>
                </a:lnTo>
                <a:lnTo>
                  <a:pt x="181533" y="28117"/>
                </a:lnTo>
                <a:lnTo>
                  <a:pt x="220379" y="28117"/>
                </a:lnTo>
                <a:lnTo>
                  <a:pt x="184594" y="0"/>
                </a:lnTo>
                <a:close/>
              </a:path>
              <a:path w="363220" h="288925">
                <a:moveTo>
                  <a:pt x="313524" y="24853"/>
                </a:moveTo>
                <a:lnTo>
                  <a:pt x="289534" y="24853"/>
                </a:lnTo>
                <a:lnTo>
                  <a:pt x="289534" y="110807"/>
                </a:lnTo>
                <a:lnTo>
                  <a:pt x="291223" y="114287"/>
                </a:lnTo>
                <a:lnTo>
                  <a:pt x="344322" y="156006"/>
                </a:lnTo>
                <a:lnTo>
                  <a:pt x="346925" y="156845"/>
                </a:lnTo>
                <a:lnTo>
                  <a:pt x="353072" y="156845"/>
                </a:lnTo>
                <a:lnTo>
                  <a:pt x="356590" y="155282"/>
                </a:lnTo>
                <a:lnTo>
                  <a:pt x="363054" y="147053"/>
                </a:lnTo>
                <a:lnTo>
                  <a:pt x="362153" y="139509"/>
                </a:lnTo>
                <a:lnTo>
                  <a:pt x="313524" y="101307"/>
                </a:lnTo>
                <a:lnTo>
                  <a:pt x="313524" y="24853"/>
                </a:lnTo>
                <a:close/>
              </a:path>
              <a:path w="363220" h="288925">
                <a:moveTo>
                  <a:pt x="220379" y="28117"/>
                </a:moveTo>
                <a:lnTo>
                  <a:pt x="181533" y="28117"/>
                </a:lnTo>
                <a:lnTo>
                  <a:pt x="261734" y="91135"/>
                </a:lnTo>
                <a:lnTo>
                  <a:pt x="266649" y="91643"/>
                </a:lnTo>
                <a:lnTo>
                  <a:pt x="274904" y="87642"/>
                </a:lnTo>
                <a:lnTo>
                  <a:pt x="277533" y="83451"/>
                </a:lnTo>
                <a:lnTo>
                  <a:pt x="277533" y="54165"/>
                </a:lnTo>
                <a:lnTo>
                  <a:pt x="253530" y="54165"/>
                </a:lnTo>
                <a:lnTo>
                  <a:pt x="220379" y="28117"/>
                </a:lnTo>
                <a:close/>
              </a:path>
              <a:path w="363220" h="288925">
                <a:moveTo>
                  <a:pt x="308152" y="850"/>
                </a:moveTo>
                <a:lnTo>
                  <a:pt x="258902" y="850"/>
                </a:lnTo>
                <a:lnTo>
                  <a:pt x="253530" y="6223"/>
                </a:lnTo>
                <a:lnTo>
                  <a:pt x="253530" y="54165"/>
                </a:lnTo>
                <a:lnTo>
                  <a:pt x="277533" y="54165"/>
                </a:lnTo>
                <a:lnTo>
                  <a:pt x="277533" y="24853"/>
                </a:lnTo>
                <a:lnTo>
                  <a:pt x="313524" y="24853"/>
                </a:lnTo>
                <a:lnTo>
                  <a:pt x="313524" y="6223"/>
                </a:lnTo>
                <a:lnTo>
                  <a:pt x="308152" y="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010995" y="72710"/>
            <a:ext cx="468630" cy="390525"/>
          </a:xfrm>
          <a:custGeom>
            <a:avLst/>
            <a:gdLst/>
            <a:ahLst/>
            <a:cxnLst/>
            <a:rect l="l" t="t" r="r" b="b"/>
            <a:pathLst>
              <a:path w="468629" h="390525">
                <a:moveTo>
                  <a:pt x="390017" y="62395"/>
                </a:moveTo>
                <a:lnTo>
                  <a:pt x="78003" y="62395"/>
                </a:lnTo>
                <a:lnTo>
                  <a:pt x="47668" y="68532"/>
                </a:lnTo>
                <a:lnTo>
                  <a:pt x="22871" y="85259"/>
                </a:lnTo>
                <a:lnTo>
                  <a:pt x="6139" y="110052"/>
                </a:lnTo>
                <a:lnTo>
                  <a:pt x="0" y="140385"/>
                </a:lnTo>
                <a:lnTo>
                  <a:pt x="80" y="312396"/>
                </a:lnTo>
                <a:lnTo>
                  <a:pt x="6139" y="342330"/>
                </a:lnTo>
                <a:lnTo>
                  <a:pt x="22871" y="367128"/>
                </a:lnTo>
                <a:lnTo>
                  <a:pt x="47668" y="383863"/>
                </a:lnTo>
                <a:lnTo>
                  <a:pt x="78003" y="390004"/>
                </a:lnTo>
                <a:lnTo>
                  <a:pt x="390017" y="390004"/>
                </a:lnTo>
                <a:lnTo>
                  <a:pt x="420339" y="383863"/>
                </a:lnTo>
                <a:lnTo>
                  <a:pt x="445133" y="367128"/>
                </a:lnTo>
                <a:lnTo>
                  <a:pt x="450753" y="358800"/>
                </a:lnTo>
                <a:lnTo>
                  <a:pt x="78003" y="358800"/>
                </a:lnTo>
                <a:lnTo>
                  <a:pt x="59801" y="355118"/>
                </a:lnTo>
                <a:lnTo>
                  <a:pt x="44919" y="345082"/>
                </a:lnTo>
                <a:lnTo>
                  <a:pt x="34876" y="330205"/>
                </a:lnTo>
                <a:lnTo>
                  <a:pt x="31271" y="312396"/>
                </a:lnTo>
                <a:lnTo>
                  <a:pt x="31191" y="140385"/>
                </a:lnTo>
                <a:lnTo>
                  <a:pt x="34876" y="122188"/>
                </a:lnTo>
                <a:lnTo>
                  <a:pt x="44919" y="107315"/>
                </a:lnTo>
                <a:lnTo>
                  <a:pt x="59801" y="97280"/>
                </a:lnTo>
                <a:lnTo>
                  <a:pt x="78003" y="93599"/>
                </a:lnTo>
                <a:lnTo>
                  <a:pt x="450761" y="93599"/>
                </a:lnTo>
                <a:lnTo>
                  <a:pt x="445133" y="85259"/>
                </a:lnTo>
                <a:lnTo>
                  <a:pt x="420339" y="68532"/>
                </a:lnTo>
                <a:lnTo>
                  <a:pt x="390017" y="62395"/>
                </a:lnTo>
                <a:close/>
              </a:path>
              <a:path w="468629" h="390525">
                <a:moveTo>
                  <a:pt x="450761" y="93599"/>
                </a:moveTo>
                <a:lnTo>
                  <a:pt x="390017" y="93599"/>
                </a:lnTo>
                <a:lnTo>
                  <a:pt x="408211" y="97280"/>
                </a:lnTo>
                <a:lnTo>
                  <a:pt x="423089" y="107315"/>
                </a:lnTo>
                <a:lnTo>
                  <a:pt x="433131" y="122188"/>
                </a:lnTo>
                <a:lnTo>
                  <a:pt x="436816" y="140385"/>
                </a:lnTo>
                <a:lnTo>
                  <a:pt x="436736" y="312396"/>
                </a:lnTo>
                <a:lnTo>
                  <a:pt x="433131" y="330205"/>
                </a:lnTo>
                <a:lnTo>
                  <a:pt x="423089" y="345082"/>
                </a:lnTo>
                <a:lnTo>
                  <a:pt x="408211" y="355118"/>
                </a:lnTo>
                <a:lnTo>
                  <a:pt x="390017" y="358800"/>
                </a:lnTo>
                <a:lnTo>
                  <a:pt x="450753" y="358800"/>
                </a:lnTo>
                <a:lnTo>
                  <a:pt x="461867" y="342330"/>
                </a:lnTo>
                <a:lnTo>
                  <a:pt x="467927" y="312396"/>
                </a:lnTo>
                <a:lnTo>
                  <a:pt x="468007" y="140385"/>
                </a:lnTo>
                <a:lnTo>
                  <a:pt x="461867" y="110052"/>
                </a:lnTo>
                <a:lnTo>
                  <a:pt x="450761" y="93599"/>
                </a:lnTo>
                <a:close/>
              </a:path>
              <a:path w="468629" h="390525">
                <a:moveTo>
                  <a:pt x="234962" y="310311"/>
                </a:moveTo>
                <a:lnTo>
                  <a:pt x="157822" y="310311"/>
                </a:lnTo>
                <a:lnTo>
                  <a:pt x="170386" y="312396"/>
                </a:lnTo>
                <a:lnTo>
                  <a:pt x="195345" y="321563"/>
                </a:lnTo>
                <a:lnTo>
                  <a:pt x="208521" y="323646"/>
                </a:lnTo>
                <a:lnTo>
                  <a:pt x="215794" y="323061"/>
                </a:lnTo>
                <a:lnTo>
                  <a:pt x="222565" y="321249"/>
                </a:lnTo>
                <a:lnTo>
                  <a:pt x="228925" y="318128"/>
                </a:lnTo>
                <a:lnTo>
                  <a:pt x="234962" y="313613"/>
                </a:lnTo>
                <a:lnTo>
                  <a:pt x="234962" y="310311"/>
                </a:lnTo>
                <a:close/>
              </a:path>
              <a:path w="468629" h="390525">
                <a:moveTo>
                  <a:pt x="159791" y="144030"/>
                </a:moveTo>
                <a:lnTo>
                  <a:pt x="132388" y="146551"/>
                </a:lnTo>
                <a:lnTo>
                  <a:pt x="110031" y="156816"/>
                </a:lnTo>
                <a:lnTo>
                  <a:pt x="94967" y="178877"/>
                </a:lnTo>
                <a:lnTo>
                  <a:pt x="89446" y="216789"/>
                </a:lnTo>
                <a:lnTo>
                  <a:pt x="93780" y="251264"/>
                </a:lnTo>
                <a:lnTo>
                  <a:pt x="105773" y="272956"/>
                </a:lnTo>
                <a:lnTo>
                  <a:pt x="123912" y="284649"/>
                </a:lnTo>
                <a:lnTo>
                  <a:pt x="146685" y="289128"/>
                </a:lnTo>
                <a:lnTo>
                  <a:pt x="141224" y="290880"/>
                </a:lnTo>
                <a:lnTo>
                  <a:pt x="136398" y="293738"/>
                </a:lnTo>
                <a:lnTo>
                  <a:pt x="132486" y="297878"/>
                </a:lnTo>
                <a:lnTo>
                  <a:pt x="132486" y="321043"/>
                </a:lnTo>
                <a:lnTo>
                  <a:pt x="139668" y="315674"/>
                </a:lnTo>
                <a:lnTo>
                  <a:pt x="145895" y="312395"/>
                </a:lnTo>
                <a:lnTo>
                  <a:pt x="151747" y="310758"/>
                </a:lnTo>
                <a:lnTo>
                  <a:pt x="157822" y="310311"/>
                </a:lnTo>
                <a:lnTo>
                  <a:pt x="234962" y="310311"/>
                </a:lnTo>
                <a:lnTo>
                  <a:pt x="234962" y="300697"/>
                </a:lnTo>
                <a:lnTo>
                  <a:pt x="210502" y="300697"/>
                </a:lnTo>
                <a:lnTo>
                  <a:pt x="201884" y="299411"/>
                </a:lnTo>
                <a:lnTo>
                  <a:pt x="192552" y="296303"/>
                </a:lnTo>
                <a:lnTo>
                  <a:pt x="182690" y="292500"/>
                </a:lnTo>
                <a:lnTo>
                  <a:pt x="172478" y="289128"/>
                </a:lnTo>
                <a:lnTo>
                  <a:pt x="195314" y="284679"/>
                </a:lnTo>
                <a:lnTo>
                  <a:pt x="213607" y="273037"/>
                </a:lnTo>
                <a:lnTo>
                  <a:pt x="217329" y="266395"/>
                </a:lnTo>
                <a:lnTo>
                  <a:pt x="159791" y="266395"/>
                </a:lnTo>
                <a:lnTo>
                  <a:pt x="144062" y="265591"/>
                </a:lnTo>
                <a:lnTo>
                  <a:pt x="130978" y="260118"/>
                </a:lnTo>
                <a:lnTo>
                  <a:pt x="122033" y="245381"/>
                </a:lnTo>
                <a:lnTo>
                  <a:pt x="118719" y="216789"/>
                </a:lnTo>
                <a:lnTo>
                  <a:pt x="122033" y="188208"/>
                </a:lnTo>
                <a:lnTo>
                  <a:pt x="130978" y="173475"/>
                </a:lnTo>
                <a:lnTo>
                  <a:pt x="144062" y="168000"/>
                </a:lnTo>
                <a:lnTo>
                  <a:pt x="159791" y="167195"/>
                </a:lnTo>
                <a:lnTo>
                  <a:pt x="216655" y="167195"/>
                </a:lnTo>
                <a:lnTo>
                  <a:pt x="209564" y="156816"/>
                </a:lnTo>
                <a:lnTo>
                  <a:pt x="187197" y="146551"/>
                </a:lnTo>
                <a:lnTo>
                  <a:pt x="159791" y="144030"/>
                </a:lnTo>
                <a:close/>
              </a:path>
              <a:path w="468629" h="390525">
                <a:moveTo>
                  <a:pt x="234962" y="290004"/>
                </a:moveTo>
                <a:lnTo>
                  <a:pt x="229206" y="294252"/>
                </a:lnTo>
                <a:lnTo>
                  <a:pt x="222975" y="297641"/>
                </a:lnTo>
                <a:lnTo>
                  <a:pt x="216622" y="299886"/>
                </a:lnTo>
                <a:lnTo>
                  <a:pt x="210502" y="300697"/>
                </a:lnTo>
                <a:lnTo>
                  <a:pt x="234962" y="300697"/>
                </a:lnTo>
                <a:lnTo>
                  <a:pt x="234962" y="290004"/>
                </a:lnTo>
                <a:close/>
              </a:path>
              <a:path w="468629" h="390525">
                <a:moveTo>
                  <a:pt x="329501" y="144030"/>
                </a:moveTo>
                <a:lnTo>
                  <a:pt x="300398" y="146738"/>
                </a:lnTo>
                <a:lnTo>
                  <a:pt x="278137" y="157333"/>
                </a:lnTo>
                <a:lnTo>
                  <a:pt x="263909" y="179520"/>
                </a:lnTo>
                <a:lnTo>
                  <a:pt x="258902" y="217004"/>
                </a:lnTo>
                <a:lnTo>
                  <a:pt x="263909" y="254503"/>
                </a:lnTo>
                <a:lnTo>
                  <a:pt x="278137" y="276698"/>
                </a:lnTo>
                <a:lnTo>
                  <a:pt x="300398" y="287295"/>
                </a:lnTo>
                <a:lnTo>
                  <a:pt x="329501" y="290004"/>
                </a:lnTo>
                <a:lnTo>
                  <a:pt x="344400" y="289300"/>
                </a:lnTo>
                <a:lnTo>
                  <a:pt x="358403" y="287295"/>
                </a:lnTo>
                <a:lnTo>
                  <a:pt x="370606" y="284287"/>
                </a:lnTo>
                <a:lnTo>
                  <a:pt x="380847" y="280390"/>
                </a:lnTo>
                <a:lnTo>
                  <a:pt x="376426" y="266623"/>
                </a:lnTo>
                <a:lnTo>
                  <a:pt x="329933" y="266623"/>
                </a:lnTo>
                <a:lnTo>
                  <a:pt x="313361" y="265355"/>
                </a:lnTo>
                <a:lnTo>
                  <a:pt x="300132" y="259106"/>
                </a:lnTo>
                <a:lnTo>
                  <a:pt x="291371" y="244212"/>
                </a:lnTo>
                <a:lnTo>
                  <a:pt x="288201" y="217004"/>
                </a:lnTo>
                <a:lnTo>
                  <a:pt x="291371" y="189989"/>
                </a:lnTo>
                <a:lnTo>
                  <a:pt x="300132" y="175082"/>
                </a:lnTo>
                <a:lnTo>
                  <a:pt x="313361" y="168738"/>
                </a:lnTo>
                <a:lnTo>
                  <a:pt x="329933" y="167411"/>
                </a:lnTo>
                <a:lnTo>
                  <a:pt x="373975" y="167411"/>
                </a:lnTo>
                <a:lnTo>
                  <a:pt x="378650" y="152768"/>
                </a:lnTo>
                <a:lnTo>
                  <a:pt x="368758" y="149008"/>
                </a:lnTo>
                <a:lnTo>
                  <a:pt x="357185" y="146270"/>
                </a:lnTo>
                <a:lnTo>
                  <a:pt x="344058" y="144597"/>
                </a:lnTo>
                <a:lnTo>
                  <a:pt x="329501" y="144030"/>
                </a:lnTo>
                <a:close/>
              </a:path>
              <a:path w="468629" h="390525">
                <a:moveTo>
                  <a:pt x="373621" y="257886"/>
                </a:moveTo>
                <a:lnTo>
                  <a:pt x="365785" y="260451"/>
                </a:lnTo>
                <a:lnTo>
                  <a:pt x="355306" y="263321"/>
                </a:lnTo>
                <a:lnTo>
                  <a:pt x="343062" y="265658"/>
                </a:lnTo>
                <a:lnTo>
                  <a:pt x="329933" y="266623"/>
                </a:lnTo>
                <a:lnTo>
                  <a:pt x="376426" y="266623"/>
                </a:lnTo>
                <a:lnTo>
                  <a:pt x="373621" y="257886"/>
                </a:lnTo>
                <a:close/>
              </a:path>
              <a:path w="468629" h="390525">
                <a:moveTo>
                  <a:pt x="216655" y="167195"/>
                </a:moveTo>
                <a:lnTo>
                  <a:pt x="159791" y="167195"/>
                </a:lnTo>
                <a:lnTo>
                  <a:pt x="175155" y="168000"/>
                </a:lnTo>
                <a:lnTo>
                  <a:pt x="188288" y="173475"/>
                </a:lnTo>
                <a:lnTo>
                  <a:pt x="197447" y="188208"/>
                </a:lnTo>
                <a:lnTo>
                  <a:pt x="200888" y="216789"/>
                </a:lnTo>
                <a:lnTo>
                  <a:pt x="197508" y="245381"/>
                </a:lnTo>
                <a:lnTo>
                  <a:pt x="188450" y="260118"/>
                </a:lnTo>
                <a:lnTo>
                  <a:pt x="175337" y="265591"/>
                </a:lnTo>
                <a:lnTo>
                  <a:pt x="159791" y="266395"/>
                </a:lnTo>
                <a:lnTo>
                  <a:pt x="217329" y="266395"/>
                </a:lnTo>
                <a:lnTo>
                  <a:pt x="225756" y="251355"/>
                </a:lnTo>
                <a:lnTo>
                  <a:pt x="230162" y="216789"/>
                </a:lnTo>
                <a:lnTo>
                  <a:pt x="224637" y="178877"/>
                </a:lnTo>
                <a:lnTo>
                  <a:pt x="216655" y="167195"/>
                </a:lnTo>
                <a:close/>
              </a:path>
              <a:path w="468629" h="390525">
                <a:moveTo>
                  <a:pt x="373975" y="167411"/>
                </a:moveTo>
                <a:lnTo>
                  <a:pt x="329933" y="167411"/>
                </a:lnTo>
                <a:lnTo>
                  <a:pt x="342722" y="168272"/>
                </a:lnTo>
                <a:lnTo>
                  <a:pt x="354222" y="170362"/>
                </a:lnTo>
                <a:lnTo>
                  <a:pt x="363958" y="172946"/>
                </a:lnTo>
                <a:lnTo>
                  <a:pt x="371462" y="175285"/>
                </a:lnTo>
                <a:lnTo>
                  <a:pt x="373975" y="167411"/>
                </a:lnTo>
                <a:close/>
              </a:path>
              <a:path w="468629" h="390525">
                <a:moveTo>
                  <a:pt x="280797" y="0"/>
                </a:moveTo>
                <a:lnTo>
                  <a:pt x="187198" y="0"/>
                </a:lnTo>
                <a:lnTo>
                  <a:pt x="169000" y="3681"/>
                </a:lnTo>
                <a:lnTo>
                  <a:pt x="154127" y="13716"/>
                </a:lnTo>
                <a:lnTo>
                  <a:pt x="144092" y="28589"/>
                </a:lnTo>
                <a:lnTo>
                  <a:pt x="140411" y="46786"/>
                </a:lnTo>
                <a:lnTo>
                  <a:pt x="140411" y="62395"/>
                </a:lnTo>
                <a:lnTo>
                  <a:pt x="171602" y="62395"/>
                </a:lnTo>
                <a:lnTo>
                  <a:pt x="171602" y="38188"/>
                </a:lnTo>
                <a:lnTo>
                  <a:pt x="178600" y="31178"/>
                </a:lnTo>
                <a:lnTo>
                  <a:pt x="324449" y="31178"/>
                </a:lnTo>
                <a:lnTo>
                  <a:pt x="323925" y="28589"/>
                </a:lnTo>
                <a:lnTo>
                  <a:pt x="313885" y="13716"/>
                </a:lnTo>
                <a:lnTo>
                  <a:pt x="299003" y="3681"/>
                </a:lnTo>
                <a:lnTo>
                  <a:pt x="280797" y="0"/>
                </a:lnTo>
                <a:close/>
              </a:path>
              <a:path w="468629" h="390525">
                <a:moveTo>
                  <a:pt x="324449" y="31178"/>
                </a:moveTo>
                <a:lnTo>
                  <a:pt x="289394" y="31178"/>
                </a:lnTo>
                <a:lnTo>
                  <a:pt x="296405" y="38188"/>
                </a:lnTo>
                <a:lnTo>
                  <a:pt x="296405" y="62395"/>
                </a:lnTo>
                <a:lnTo>
                  <a:pt x="327609" y="62395"/>
                </a:lnTo>
                <a:lnTo>
                  <a:pt x="327609" y="46786"/>
                </a:lnTo>
                <a:lnTo>
                  <a:pt x="324449" y="311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9996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89B5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76362" y="10182719"/>
            <a:ext cx="311150" cy="349250"/>
          </a:xfrm>
          <a:custGeom>
            <a:avLst/>
            <a:gdLst/>
            <a:ahLst/>
            <a:cxnLst/>
            <a:rect l="l" t="t" r="r" b="b"/>
            <a:pathLst>
              <a:path w="311150" h="349250">
                <a:moveTo>
                  <a:pt x="90669" y="0"/>
                </a:moveTo>
                <a:lnTo>
                  <a:pt x="39842" y="13098"/>
                </a:lnTo>
                <a:lnTo>
                  <a:pt x="7369" y="49390"/>
                </a:lnTo>
                <a:lnTo>
                  <a:pt x="0" y="80911"/>
                </a:lnTo>
                <a:lnTo>
                  <a:pt x="4009" y="115504"/>
                </a:lnTo>
                <a:lnTo>
                  <a:pt x="18969" y="151687"/>
                </a:lnTo>
                <a:lnTo>
                  <a:pt x="44453" y="187972"/>
                </a:lnTo>
                <a:lnTo>
                  <a:pt x="38244" y="238766"/>
                </a:lnTo>
                <a:lnTo>
                  <a:pt x="41348" y="285359"/>
                </a:lnTo>
                <a:lnTo>
                  <a:pt x="62273" y="323203"/>
                </a:lnTo>
                <a:lnTo>
                  <a:pt x="109528" y="347751"/>
                </a:lnTo>
                <a:lnTo>
                  <a:pt x="113160" y="348691"/>
                </a:lnTo>
                <a:lnTo>
                  <a:pt x="117097" y="347903"/>
                </a:lnTo>
                <a:lnTo>
                  <a:pt x="123104" y="343255"/>
                </a:lnTo>
                <a:lnTo>
                  <a:pt x="124844" y="339686"/>
                </a:lnTo>
                <a:lnTo>
                  <a:pt x="124900" y="318985"/>
                </a:lnTo>
                <a:lnTo>
                  <a:pt x="100308" y="318985"/>
                </a:lnTo>
                <a:lnTo>
                  <a:pt x="75442" y="301331"/>
                </a:lnTo>
                <a:lnTo>
                  <a:pt x="64107" y="274342"/>
                </a:lnTo>
                <a:lnTo>
                  <a:pt x="63182" y="236461"/>
                </a:lnTo>
                <a:lnTo>
                  <a:pt x="69548" y="186131"/>
                </a:lnTo>
                <a:lnTo>
                  <a:pt x="70133" y="182498"/>
                </a:lnTo>
                <a:lnTo>
                  <a:pt x="69040" y="178803"/>
                </a:lnTo>
                <a:lnTo>
                  <a:pt x="66589" y="176060"/>
                </a:lnTo>
                <a:lnTo>
                  <a:pt x="43180" y="144703"/>
                </a:lnTo>
                <a:lnTo>
                  <a:pt x="28956" y="113923"/>
                </a:lnTo>
                <a:lnTo>
                  <a:pt x="24338" y="85046"/>
                </a:lnTo>
                <a:lnTo>
                  <a:pt x="29747" y="59397"/>
                </a:lnTo>
                <a:lnTo>
                  <a:pt x="39409" y="44731"/>
                </a:lnTo>
                <a:lnTo>
                  <a:pt x="53245" y="33762"/>
                </a:lnTo>
                <a:lnTo>
                  <a:pt x="70562" y="26890"/>
                </a:lnTo>
                <a:lnTo>
                  <a:pt x="90669" y="24510"/>
                </a:lnTo>
                <a:lnTo>
                  <a:pt x="285109" y="24510"/>
                </a:lnTo>
                <a:lnTo>
                  <a:pt x="274491" y="15836"/>
                </a:lnTo>
                <a:lnTo>
                  <a:pt x="155489" y="15836"/>
                </a:lnTo>
                <a:lnTo>
                  <a:pt x="138971" y="8926"/>
                </a:lnTo>
                <a:lnTo>
                  <a:pt x="122631" y="3975"/>
                </a:lnTo>
                <a:lnTo>
                  <a:pt x="106515" y="995"/>
                </a:lnTo>
                <a:lnTo>
                  <a:pt x="90669" y="0"/>
                </a:lnTo>
                <a:close/>
              </a:path>
              <a:path w="311150" h="349250">
                <a:moveTo>
                  <a:pt x="190199" y="199288"/>
                </a:moveTo>
                <a:lnTo>
                  <a:pt x="159731" y="199288"/>
                </a:lnTo>
                <a:lnTo>
                  <a:pt x="166157" y="205739"/>
                </a:lnTo>
                <a:lnTo>
                  <a:pt x="177896" y="229256"/>
                </a:lnTo>
                <a:lnTo>
                  <a:pt x="183839" y="263342"/>
                </a:lnTo>
                <a:lnTo>
                  <a:pt x="185938" y="299335"/>
                </a:lnTo>
                <a:lnTo>
                  <a:pt x="186079" y="318985"/>
                </a:lnTo>
                <a:lnTo>
                  <a:pt x="186134" y="339686"/>
                </a:lnTo>
                <a:lnTo>
                  <a:pt x="187874" y="343255"/>
                </a:lnTo>
                <a:lnTo>
                  <a:pt x="193043" y="347256"/>
                </a:lnTo>
                <a:lnTo>
                  <a:pt x="195698" y="348145"/>
                </a:lnTo>
                <a:lnTo>
                  <a:pt x="199406" y="348145"/>
                </a:lnTo>
                <a:lnTo>
                  <a:pt x="200447" y="348005"/>
                </a:lnTo>
                <a:lnTo>
                  <a:pt x="201451" y="347751"/>
                </a:lnTo>
                <a:lnTo>
                  <a:pt x="248705" y="323203"/>
                </a:lnTo>
                <a:lnTo>
                  <a:pt x="251038" y="318985"/>
                </a:lnTo>
                <a:lnTo>
                  <a:pt x="210671" y="318985"/>
                </a:lnTo>
                <a:lnTo>
                  <a:pt x="209741" y="280129"/>
                </a:lnTo>
                <a:lnTo>
                  <a:pt x="206024" y="243312"/>
                </a:lnTo>
                <a:lnTo>
                  <a:pt x="197842" y="211697"/>
                </a:lnTo>
                <a:lnTo>
                  <a:pt x="190199" y="199288"/>
                </a:lnTo>
                <a:close/>
              </a:path>
              <a:path w="311150" h="349250">
                <a:moveTo>
                  <a:pt x="155489" y="176568"/>
                </a:moveTo>
                <a:lnTo>
                  <a:pt x="113136" y="211697"/>
                </a:lnTo>
                <a:lnTo>
                  <a:pt x="101238" y="280129"/>
                </a:lnTo>
                <a:lnTo>
                  <a:pt x="100308" y="318985"/>
                </a:lnTo>
                <a:lnTo>
                  <a:pt x="124900" y="318985"/>
                </a:lnTo>
                <a:lnTo>
                  <a:pt x="125040" y="299335"/>
                </a:lnTo>
                <a:lnTo>
                  <a:pt x="127140" y="263342"/>
                </a:lnTo>
                <a:lnTo>
                  <a:pt x="133083" y="229256"/>
                </a:lnTo>
                <a:lnTo>
                  <a:pt x="144821" y="205739"/>
                </a:lnTo>
                <a:lnTo>
                  <a:pt x="151248" y="199288"/>
                </a:lnTo>
                <a:lnTo>
                  <a:pt x="190199" y="199288"/>
                </a:lnTo>
                <a:lnTo>
                  <a:pt x="183518" y="188442"/>
                </a:lnTo>
                <a:lnTo>
                  <a:pt x="177367" y="183308"/>
                </a:lnTo>
                <a:lnTo>
                  <a:pt x="170580" y="179590"/>
                </a:lnTo>
                <a:lnTo>
                  <a:pt x="163255" y="177330"/>
                </a:lnTo>
                <a:lnTo>
                  <a:pt x="155489" y="176568"/>
                </a:lnTo>
                <a:close/>
              </a:path>
              <a:path w="311150" h="349250">
                <a:moveTo>
                  <a:pt x="285109" y="24510"/>
                </a:moveTo>
                <a:lnTo>
                  <a:pt x="220310" y="24510"/>
                </a:lnTo>
                <a:lnTo>
                  <a:pt x="240418" y="26890"/>
                </a:lnTo>
                <a:lnTo>
                  <a:pt x="257740" y="33762"/>
                </a:lnTo>
                <a:lnTo>
                  <a:pt x="271581" y="44731"/>
                </a:lnTo>
                <a:lnTo>
                  <a:pt x="281245" y="59397"/>
                </a:lnTo>
                <a:lnTo>
                  <a:pt x="286648" y="85046"/>
                </a:lnTo>
                <a:lnTo>
                  <a:pt x="282029" y="113923"/>
                </a:lnTo>
                <a:lnTo>
                  <a:pt x="267804" y="144703"/>
                </a:lnTo>
                <a:lnTo>
                  <a:pt x="244389" y="176060"/>
                </a:lnTo>
                <a:lnTo>
                  <a:pt x="241938" y="178803"/>
                </a:lnTo>
                <a:lnTo>
                  <a:pt x="240846" y="182498"/>
                </a:lnTo>
                <a:lnTo>
                  <a:pt x="241430" y="186131"/>
                </a:lnTo>
                <a:lnTo>
                  <a:pt x="247797" y="236461"/>
                </a:lnTo>
                <a:lnTo>
                  <a:pt x="246872" y="274342"/>
                </a:lnTo>
                <a:lnTo>
                  <a:pt x="235537" y="301331"/>
                </a:lnTo>
                <a:lnTo>
                  <a:pt x="210671" y="318985"/>
                </a:lnTo>
                <a:lnTo>
                  <a:pt x="251038" y="318985"/>
                </a:lnTo>
                <a:lnTo>
                  <a:pt x="269631" y="285359"/>
                </a:lnTo>
                <a:lnTo>
                  <a:pt x="272735" y="238766"/>
                </a:lnTo>
                <a:lnTo>
                  <a:pt x="266525" y="187972"/>
                </a:lnTo>
                <a:lnTo>
                  <a:pt x="292010" y="151685"/>
                </a:lnTo>
                <a:lnTo>
                  <a:pt x="306972" y="115500"/>
                </a:lnTo>
                <a:lnTo>
                  <a:pt x="310985" y="80905"/>
                </a:lnTo>
                <a:lnTo>
                  <a:pt x="303622" y="49390"/>
                </a:lnTo>
                <a:lnTo>
                  <a:pt x="290147" y="28626"/>
                </a:lnTo>
                <a:lnTo>
                  <a:pt x="285109" y="24510"/>
                </a:lnTo>
                <a:close/>
              </a:path>
              <a:path w="311150" h="349250">
                <a:moveTo>
                  <a:pt x="220310" y="24510"/>
                </a:moveTo>
                <a:lnTo>
                  <a:pt x="90669" y="24510"/>
                </a:lnTo>
                <a:lnTo>
                  <a:pt x="104874" y="25532"/>
                </a:lnTo>
                <a:lnTo>
                  <a:pt x="119617" y="28560"/>
                </a:lnTo>
                <a:lnTo>
                  <a:pt x="134690" y="33538"/>
                </a:lnTo>
                <a:lnTo>
                  <a:pt x="149889" y="40411"/>
                </a:lnTo>
                <a:lnTo>
                  <a:pt x="153419" y="42214"/>
                </a:lnTo>
                <a:lnTo>
                  <a:pt x="157559" y="42214"/>
                </a:lnTo>
                <a:lnTo>
                  <a:pt x="161090" y="40411"/>
                </a:lnTo>
                <a:lnTo>
                  <a:pt x="176289" y="33538"/>
                </a:lnTo>
                <a:lnTo>
                  <a:pt x="191362" y="28560"/>
                </a:lnTo>
                <a:lnTo>
                  <a:pt x="206105" y="25532"/>
                </a:lnTo>
                <a:lnTo>
                  <a:pt x="220310" y="24510"/>
                </a:lnTo>
                <a:close/>
              </a:path>
              <a:path w="311150" h="349250">
                <a:moveTo>
                  <a:pt x="220310" y="0"/>
                </a:moveTo>
                <a:lnTo>
                  <a:pt x="204463" y="995"/>
                </a:lnTo>
                <a:lnTo>
                  <a:pt x="188347" y="3975"/>
                </a:lnTo>
                <a:lnTo>
                  <a:pt x="172008" y="8926"/>
                </a:lnTo>
                <a:lnTo>
                  <a:pt x="155489" y="15836"/>
                </a:lnTo>
                <a:lnTo>
                  <a:pt x="274491" y="15836"/>
                </a:lnTo>
                <a:lnTo>
                  <a:pt x="271139" y="13098"/>
                </a:lnTo>
                <a:lnTo>
                  <a:pt x="247544" y="3368"/>
                </a:lnTo>
                <a:lnTo>
                  <a:pt x="220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59992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9185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395007" y="10197020"/>
            <a:ext cx="360045" cy="361315"/>
          </a:xfrm>
          <a:custGeom>
            <a:avLst/>
            <a:gdLst/>
            <a:ahLst/>
            <a:cxnLst/>
            <a:rect l="l" t="t" r="r" b="b"/>
            <a:pathLst>
              <a:path w="360044" h="361315">
                <a:moveTo>
                  <a:pt x="32816" y="206730"/>
                </a:moveTo>
                <a:lnTo>
                  <a:pt x="18605" y="206730"/>
                </a:lnTo>
                <a:lnTo>
                  <a:pt x="12852" y="212496"/>
                </a:lnTo>
                <a:lnTo>
                  <a:pt x="12852" y="219595"/>
                </a:lnTo>
                <a:lnTo>
                  <a:pt x="24517" y="253932"/>
                </a:lnTo>
                <a:lnTo>
                  <a:pt x="56729" y="285800"/>
                </a:lnTo>
                <a:lnTo>
                  <a:pt x="105312" y="310153"/>
                </a:lnTo>
                <a:lnTo>
                  <a:pt x="166090" y="321945"/>
                </a:lnTo>
                <a:lnTo>
                  <a:pt x="167131" y="348157"/>
                </a:lnTo>
                <a:lnTo>
                  <a:pt x="167411" y="354774"/>
                </a:lnTo>
                <a:lnTo>
                  <a:pt x="172732" y="360235"/>
                </a:lnTo>
                <a:lnTo>
                  <a:pt x="186562" y="360781"/>
                </a:lnTo>
                <a:lnTo>
                  <a:pt x="192570" y="355257"/>
                </a:lnTo>
                <a:lnTo>
                  <a:pt x="192836" y="348157"/>
                </a:lnTo>
                <a:lnTo>
                  <a:pt x="193890" y="321945"/>
                </a:lnTo>
                <a:lnTo>
                  <a:pt x="254658" y="310153"/>
                </a:lnTo>
                <a:lnTo>
                  <a:pt x="282466" y="296214"/>
                </a:lnTo>
                <a:lnTo>
                  <a:pt x="165061" y="296214"/>
                </a:lnTo>
                <a:lnTo>
                  <a:pt x="113984" y="286175"/>
                </a:lnTo>
                <a:lnTo>
                  <a:pt x="73977" y="266906"/>
                </a:lnTo>
                <a:lnTo>
                  <a:pt x="47886" y="243136"/>
                </a:lnTo>
                <a:lnTo>
                  <a:pt x="38557" y="219595"/>
                </a:lnTo>
                <a:lnTo>
                  <a:pt x="38557" y="212496"/>
                </a:lnTo>
                <a:lnTo>
                  <a:pt x="32816" y="206730"/>
                </a:lnTo>
                <a:close/>
              </a:path>
              <a:path w="360044" h="361315">
                <a:moveTo>
                  <a:pt x="32816" y="104419"/>
                </a:moveTo>
                <a:lnTo>
                  <a:pt x="18605" y="104419"/>
                </a:lnTo>
                <a:lnTo>
                  <a:pt x="12852" y="110172"/>
                </a:lnTo>
                <a:lnTo>
                  <a:pt x="12852" y="117271"/>
                </a:lnTo>
                <a:lnTo>
                  <a:pt x="23852" y="155839"/>
                </a:lnTo>
                <a:lnTo>
                  <a:pt x="54613" y="187023"/>
                </a:lnTo>
                <a:lnTo>
                  <a:pt x="101770" y="208772"/>
                </a:lnTo>
                <a:lnTo>
                  <a:pt x="161963" y="219036"/>
                </a:lnTo>
                <a:lnTo>
                  <a:pt x="165061" y="296214"/>
                </a:lnTo>
                <a:lnTo>
                  <a:pt x="194919" y="296214"/>
                </a:lnTo>
                <a:lnTo>
                  <a:pt x="198005" y="219100"/>
                </a:lnTo>
                <a:lnTo>
                  <a:pt x="258173" y="208961"/>
                </a:lnTo>
                <a:lnTo>
                  <a:pt x="292364" y="193205"/>
                </a:lnTo>
                <a:lnTo>
                  <a:pt x="199034" y="193205"/>
                </a:lnTo>
                <a:lnTo>
                  <a:pt x="160921" y="193141"/>
                </a:lnTo>
                <a:lnTo>
                  <a:pt x="111868" y="184867"/>
                </a:lnTo>
                <a:lnTo>
                  <a:pt x="73131" y="168403"/>
                </a:lnTo>
                <a:lnTo>
                  <a:pt x="47698" y="145340"/>
                </a:lnTo>
                <a:lnTo>
                  <a:pt x="38557" y="117271"/>
                </a:lnTo>
                <a:lnTo>
                  <a:pt x="38557" y="110172"/>
                </a:lnTo>
                <a:lnTo>
                  <a:pt x="32816" y="104419"/>
                </a:lnTo>
                <a:close/>
              </a:path>
              <a:path w="360044" h="361315">
                <a:moveTo>
                  <a:pt x="341363" y="206730"/>
                </a:moveTo>
                <a:lnTo>
                  <a:pt x="327177" y="206730"/>
                </a:lnTo>
                <a:lnTo>
                  <a:pt x="321411" y="212496"/>
                </a:lnTo>
                <a:lnTo>
                  <a:pt x="321411" y="219595"/>
                </a:lnTo>
                <a:lnTo>
                  <a:pt x="312082" y="243136"/>
                </a:lnTo>
                <a:lnTo>
                  <a:pt x="285992" y="266906"/>
                </a:lnTo>
                <a:lnTo>
                  <a:pt x="245989" y="286175"/>
                </a:lnTo>
                <a:lnTo>
                  <a:pt x="194919" y="296214"/>
                </a:lnTo>
                <a:lnTo>
                  <a:pt x="282466" y="296214"/>
                </a:lnTo>
                <a:lnTo>
                  <a:pt x="303242" y="285800"/>
                </a:lnTo>
                <a:lnTo>
                  <a:pt x="335460" y="253932"/>
                </a:lnTo>
                <a:lnTo>
                  <a:pt x="347129" y="219595"/>
                </a:lnTo>
                <a:lnTo>
                  <a:pt x="347129" y="212496"/>
                </a:lnTo>
                <a:lnTo>
                  <a:pt x="341363" y="206730"/>
                </a:lnTo>
                <a:close/>
              </a:path>
              <a:path w="360044" h="361315">
                <a:moveTo>
                  <a:pt x="341363" y="104419"/>
                </a:moveTo>
                <a:lnTo>
                  <a:pt x="327177" y="104419"/>
                </a:lnTo>
                <a:lnTo>
                  <a:pt x="321411" y="110172"/>
                </a:lnTo>
                <a:lnTo>
                  <a:pt x="321411" y="117271"/>
                </a:lnTo>
                <a:lnTo>
                  <a:pt x="312262" y="145461"/>
                </a:lnTo>
                <a:lnTo>
                  <a:pt x="286816" y="168587"/>
                </a:lnTo>
                <a:lnTo>
                  <a:pt x="248073" y="185039"/>
                </a:lnTo>
                <a:lnTo>
                  <a:pt x="199034" y="193205"/>
                </a:lnTo>
                <a:lnTo>
                  <a:pt x="292364" y="193205"/>
                </a:lnTo>
                <a:lnTo>
                  <a:pt x="305338" y="187226"/>
                </a:lnTo>
                <a:lnTo>
                  <a:pt x="336117" y="155971"/>
                </a:lnTo>
                <a:lnTo>
                  <a:pt x="347129" y="117271"/>
                </a:lnTo>
                <a:lnTo>
                  <a:pt x="347129" y="110172"/>
                </a:lnTo>
                <a:lnTo>
                  <a:pt x="341363" y="104419"/>
                </a:lnTo>
                <a:close/>
              </a:path>
              <a:path w="360044" h="361315">
                <a:moveTo>
                  <a:pt x="19951" y="1016"/>
                </a:moveTo>
                <a:lnTo>
                  <a:pt x="5740" y="1016"/>
                </a:lnTo>
                <a:lnTo>
                  <a:pt x="0" y="6781"/>
                </a:lnTo>
                <a:lnTo>
                  <a:pt x="0" y="13893"/>
                </a:lnTo>
                <a:lnTo>
                  <a:pt x="11994" y="51496"/>
                </a:lnTo>
                <a:lnTo>
                  <a:pt x="45137" y="82645"/>
                </a:lnTo>
                <a:lnTo>
                  <a:pt x="95170" y="104926"/>
                </a:lnTo>
                <a:lnTo>
                  <a:pt x="157835" y="115925"/>
                </a:lnTo>
                <a:lnTo>
                  <a:pt x="160921" y="193141"/>
                </a:lnTo>
                <a:lnTo>
                  <a:pt x="199036" y="193141"/>
                </a:lnTo>
                <a:lnTo>
                  <a:pt x="202133" y="115925"/>
                </a:lnTo>
                <a:lnTo>
                  <a:pt x="264810" y="104926"/>
                </a:lnTo>
                <a:lnTo>
                  <a:pt x="298291" y="90017"/>
                </a:lnTo>
                <a:lnTo>
                  <a:pt x="156806" y="90017"/>
                </a:lnTo>
                <a:lnTo>
                  <a:pt x="105489" y="81000"/>
                </a:lnTo>
                <a:lnTo>
                  <a:pt x="63854" y="63981"/>
                </a:lnTo>
                <a:lnTo>
                  <a:pt x="35922" y="40948"/>
                </a:lnTo>
                <a:lnTo>
                  <a:pt x="25717" y="13893"/>
                </a:lnTo>
                <a:lnTo>
                  <a:pt x="25717" y="6781"/>
                </a:lnTo>
                <a:lnTo>
                  <a:pt x="19951" y="1016"/>
                </a:lnTo>
                <a:close/>
              </a:path>
              <a:path w="360044" h="361315">
                <a:moveTo>
                  <a:pt x="178942" y="0"/>
                </a:moveTo>
                <a:lnTo>
                  <a:pt x="169026" y="2423"/>
                </a:lnTo>
                <a:lnTo>
                  <a:pt x="161082" y="8261"/>
                </a:lnTo>
                <a:lnTo>
                  <a:pt x="155902" y="16652"/>
                </a:lnTo>
                <a:lnTo>
                  <a:pt x="154279" y="26733"/>
                </a:lnTo>
                <a:lnTo>
                  <a:pt x="156806" y="90017"/>
                </a:lnTo>
                <a:lnTo>
                  <a:pt x="203174" y="90017"/>
                </a:lnTo>
                <a:lnTo>
                  <a:pt x="205701" y="26733"/>
                </a:lnTo>
                <a:lnTo>
                  <a:pt x="205701" y="24676"/>
                </a:lnTo>
                <a:lnTo>
                  <a:pt x="203285" y="14755"/>
                </a:lnTo>
                <a:lnTo>
                  <a:pt x="197446" y="6804"/>
                </a:lnTo>
                <a:lnTo>
                  <a:pt x="189046" y="1619"/>
                </a:lnTo>
                <a:lnTo>
                  <a:pt x="178942" y="0"/>
                </a:lnTo>
                <a:close/>
              </a:path>
              <a:path w="360044" h="361315">
                <a:moveTo>
                  <a:pt x="354228" y="1016"/>
                </a:moveTo>
                <a:lnTo>
                  <a:pt x="340017" y="1016"/>
                </a:lnTo>
                <a:lnTo>
                  <a:pt x="334264" y="6781"/>
                </a:lnTo>
                <a:lnTo>
                  <a:pt x="334264" y="13893"/>
                </a:lnTo>
                <a:lnTo>
                  <a:pt x="324057" y="40948"/>
                </a:lnTo>
                <a:lnTo>
                  <a:pt x="296122" y="63981"/>
                </a:lnTo>
                <a:lnTo>
                  <a:pt x="254486" y="81000"/>
                </a:lnTo>
                <a:lnTo>
                  <a:pt x="203174" y="90017"/>
                </a:lnTo>
                <a:lnTo>
                  <a:pt x="298291" y="90017"/>
                </a:lnTo>
                <a:lnTo>
                  <a:pt x="314847" y="82645"/>
                </a:lnTo>
                <a:lnTo>
                  <a:pt x="347988" y="51496"/>
                </a:lnTo>
                <a:lnTo>
                  <a:pt x="359981" y="13893"/>
                </a:lnTo>
                <a:lnTo>
                  <a:pt x="359981" y="6781"/>
                </a:lnTo>
                <a:lnTo>
                  <a:pt x="354228" y="1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890001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F39F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031170" y="10162020"/>
            <a:ext cx="293370" cy="358140"/>
          </a:xfrm>
          <a:custGeom>
            <a:avLst/>
            <a:gdLst/>
            <a:ahLst/>
            <a:cxnLst/>
            <a:rect l="l" t="t" r="r" b="b"/>
            <a:pathLst>
              <a:path w="293369" h="358140">
                <a:moveTo>
                  <a:pt x="38849" y="164388"/>
                </a:moveTo>
                <a:lnTo>
                  <a:pt x="33769" y="164388"/>
                </a:lnTo>
                <a:lnTo>
                  <a:pt x="21297" y="167268"/>
                </a:lnTo>
                <a:lnTo>
                  <a:pt x="10488" y="174882"/>
                </a:lnTo>
                <a:lnTo>
                  <a:pt x="2877" y="185691"/>
                </a:lnTo>
                <a:lnTo>
                  <a:pt x="0" y="198158"/>
                </a:lnTo>
                <a:lnTo>
                  <a:pt x="2877" y="210624"/>
                </a:lnTo>
                <a:lnTo>
                  <a:pt x="10488" y="221434"/>
                </a:lnTo>
                <a:lnTo>
                  <a:pt x="21297" y="229047"/>
                </a:lnTo>
                <a:lnTo>
                  <a:pt x="33769" y="231927"/>
                </a:lnTo>
                <a:lnTo>
                  <a:pt x="38849" y="231927"/>
                </a:lnTo>
                <a:lnTo>
                  <a:pt x="42976" y="227812"/>
                </a:lnTo>
                <a:lnTo>
                  <a:pt x="42976" y="217639"/>
                </a:lnTo>
                <a:lnTo>
                  <a:pt x="38849" y="213512"/>
                </a:lnTo>
                <a:lnTo>
                  <a:pt x="26885" y="213512"/>
                </a:lnTo>
                <a:lnTo>
                  <a:pt x="18414" y="205041"/>
                </a:lnTo>
                <a:lnTo>
                  <a:pt x="18414" y="191287"/>
                </a:lnTo>
                <a:lnTo>
                  <a:pt x="26885" y="182803"/>
                </a:lnTo>
                <a:lnTo>
                  <a:pt x="38849" y="182803"/>
                </a:lnTo>
                <a:lnTo>
                  <a:pt x="42976" y="178676"/>
                </a:lnTo>
                <a:lnTo>
                  <a:pt x="42976" y="168516"/>
                </a:lnTo>
                <a:lnTo>
                  <a:pt x="38849" y="164388"/>
                </a:lnTo>
                <a:close/>
              </a:path>
              <a:path w="293369" h="358140">
                <a:moveTo>
                  <a:pt x="282883" y="331262"/>
                </a:moveTo>
                <a:lnTo>
                  <a:pt x="230709" y="331262"/>
                </a:lnTo>
                <a:lnTo>
                  <a:pt x="245733" y="332944"/>
                </a:lnTo>
                <a:lnTo>
                  <a:pt x="257912" y="339268"/>
                </a:lnTo>
                <a:lnTo>
                  <a:pt x="269176" y="352348"/>
                </a:lnTo>
                <a:lnTo>
                  <a:pt x="271538" y="355904"/>
                </a:lnTo>
                <a:lnTo>
                  <a:pt x="275424" y="357809"/>
                </a:lnTo>
                <a:lnTo>
                  <a:pt x="281736" y="357809"/>
                </a:lnTo>
                <a:lnTo>
                  <a:pt x="284098" y="357149"/>
                </a:lnTo>
                <a:lnTo>
                  <a:pt x="291833" y="351993"/>
                </a:lnTo>
                <a:lnTo>
                  <a:pt x="293369" y="344360"/>
                </a:lnTo>
                <a:lnTo>
                  <a:pt x="289598" y="338721"/>
                </a:lnTo>
                <a:lnTo>
                  <a:pt x="282883" y="331262"/>
                </a:lnTo>
                <a:close/>
              </a:path>
              <a:path w="293369" h="358140">
                <a:moveTo>
                  <a:pt x="228815" y="0"/>
                </a:moveTo>
                <a:lnTo>
                  <a:pt x="221614" y="2895"/>
                </a:lnTo>
                <a:lnTo>
                  <a:pt x="218947" y="9131"/>
                </a:lnTo>
                <a:lnTo>
                  <a:pt x="185458" y="59952"/>
                </a:lnTo>
                <a:lnTo>
                  <a:pt x="137928" y="107022"/>
                </a:lnTo>
                <a:lnTo>
                  <a:pt x="92160" y="141787"/>
                </a:lnTo>
                <a:lnTo>
                  <a:pt x="63957" y="155689"/>
                </a:lnTo>
                <a:lnTo>
                  <a:pt x="57175" y="155689"/>
                </a:lnTo>
                <a:lnTo>
                  <a:pt x="51676" y="161188"/>
                </a:lnTo>
                <a:lnTo>
                  <a:pt x="51676" y="167970"/>
                </a:lnTo>
                <a:lnTo>
                  <a:pt x="59132" y="231951"/>
                </a:lnTo>
                <a:lnTo>
                  <a:pt x="79222" y="278789"/>
                </a:lnTo>
                <a:lnTo>
                  <a:pt x="108529" y="310164"/>
                </a:lnTo>
                <a:lnTo>
                  <a:pt x="143636" y="327757"/>
                </a:lnTo>
                <a:lnTo>
                  <a:pt x="181127" y="333248"/>
                </a:lnTo>
                <a:lnTo>
                  <a:pt x="189257" y="333144"/>
                </a:lnTo>
                <a:lnTo>
                  <a:pt x="196927" y="332876"/>
                </a:lnTo>
                <a:lnTo>
                  <a:pt x="210908" y="332105"/>
                </a:lnTo>
                <a:lnTo>
                  <a:pt x="230709" y="331262"/>
                </a:lnTo>
                <a:lnTo>
                  <a:pt x="282883" y="331262"/>
                </a:lnTo>
                <a:lnTo>
                  <a:pt x="271819" y="318970"/>
                </a:lnTo>
                <a:lnTo>
                  <a:pt x="252822" y="309432"/>
                </a:lnTo>
                <a:lnTo>
                  <a:pt x="247060" y="308686"/>
                </a:lnTo>
                <a:lnTo>
                  <a:pt x="181127" y="308686"/>
                </a:lnTo>
                <a:lnTo>
                  <a:pt x="152305" y="304803"/>
                </a:lnTo>
                <a:lnTo>
                  <a:pt x="118581" y="287401"/>
                </a:lnTo>
                <a:lnTo>
                  <a:pt x="89946" y="247842"/>
                </a:lnTo>
                <a:lnTo>
                  <a:pt x="76390" y="177495"/>
                </a:lnTo>
                <a:lnTo>
                  <a:pt x="107713" y="160708"/>
                </a:lnTo>
                <a:lnTo>
                  <a:pt x="145786" y="132252"/>
                </a:lnTo>
                <a:lnTo>
                  <a:pt x="184715" y="96315"/>
                </a:lnTo>
                <a:lnTo>
                  <a:pt x="218606" y="57087"/>
                </a:lnTo>
                <a:lnTo>
                  <a:pt x="241566" y="18757"/>
                </a:lnTo>
                <a:lnTo>
                  <a:pt x="244220" y="12509"/>
                </a:lnTo>
                <a:lnTo>
                  <a:pt x="241299" y="5295"/>
                </a:lnTo>
                <a:lnTo>
                  <a:pt x="228815" y="0"/>
                </a:lnTo>
                <a:close/>
              </a:path>
              <a:path w="293369" h="358140">
                <a:moveTo>
                  <a:pt x="232162" y="306756"/>
                </a:moveTo>
                <a:lnTo>
                  <a:pt x="209397" y="307594"/>
                </a:lnTo>
                <a:lnTo>
                  <a:pt x="196024" y="308330"/>
                </a:lnTo>
                <a:lnTo>
                  <a:pt x="188755" y="308586"/>
                </a:lnTo>
                <a:lnTo>
                  <a:pt x="181127" y="308686"/>
                </a:lnTo>
                <a:lnTo>
                  <a:pt x="247060" y="308686"/>
                </a:lnTo>
                <a:lnTo>
                  <a:pt x="232162" y="3067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519997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30008" y="629996"/>
                </a:lnTo>
                <a:lnTo>
                  <a:pt x="630008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09BB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655552" y="10186963"/>
            <a:ext cx="340360" cy="366395"/>
          </a:xfrm>
          <a:custGeom>
            <a:avLst/>
            <a:gdLst/>
            <a:ahLst/>
            <a:cxnLst/>
            <a:rect l="l" t="t" r="r" b="b"/>
            <a:pathLst>
              <a:path w="340360" h="366395">
                <a:moveTo>
                  <a:pt x="216420" y="307174"/>
                </a:moveTo>
                <a:lnTo>
                  <a:pt x="123520" y="307174"/>
                </a:lnTo>
                <a:lnTo>
                  <a:pt x="117665" y="313029"/>
                </a:lnTo>
                <a:lnTo>
                  <a:pt x="117665" y="327482"/>
                </a:lnTo>
                <a:lnTo>
                  <a:pt x="123520" y="333324"/>
                </a:lnTo>
                <a:lnTo>
                  <a:pt x="216420" y="333324"/>
                </a:lnTo>
                <a:lnTo>
                  <a:pt x="222275" y="327482"/>
                </a:lnTo>
                <a:lnTo>
                  <a:pt x="222275" y="313029"/>
                </a:lnTo>
                <a:lnTo>
                  <a:pt x="216420" y="307174"/>
                </a:lnTo>
                <a:close/>
              </a:path>
              <a:path w="340360" h="366395">
                <a:moveTo>
                  <a:pt x="169976" y="0"/>
                </a:moveTo>
                <a:lnTo>
                  <a:pt x="124837" y="6081"/>
                </a:lnTo>
                <a:lnTo>
                  <a:pt x="84247" y="23237"/>
                </a:lnTo>
                <a:lnTo>
                  <a:pt x="49836" y="49836"/>
                </a:lnTo>
                <a:lnTo>
                  <a:pt x="23237" y="84247"/>
                </a:lnTo>
                <a:lnTo>
                  <a:pt x="6081" y="124837"/>
                </a:lnTo>
                <a:lnTo>
                  <a:pt x="0" y="169976"/>
                </a:lnTo>
                <a:lnTo>
                  <a:pt x="5906" y="214136"/>
                </a:lnTo>
                <a:lnTo>
                  <a:pt x="22833" y="254736"/>
                </a:lnTo>
                <a:lnTo>
                  <a:pt x="49586" y="289716"/>
                </a:lnTo>
                <a:lnTo>
                  <a:pt x="84975" y="317017"/>
                </a:lnTo>
                <a:lnTo>
                  <a:pt x="91224" y="320624"/>
                </a:lnTo>
                <a:lnTo>
                  <a:pt x="99212" y="318503"/>
                </a:lnTo>
                <a:lnTo>
                  <a:pt x="106464" y="306006"/>
                </a:lnTo>
                <a:lnTo>
                  <a:pt x="104330" y="298005"/>
                </a:lnTo>
                <a:lnTo>
                  <a:pt x="98082" y="294385"/>
                </a:lnTo>
                <a:lnTo>
                  <a:pt x="68127" y="271284"/>
                </a:lnTo>
                <a:lnTo>
                  <a:pt x="45463" y="241642"/>
                </a:lnTo>
                <a:lnTo>
                  <a:pt x="31150" y="207330"/>
                </a:lnTo>
                <a:lnTo>
                  <a:pt x="26149" y="169976"/>
                </a:lnTo>
                <a:lnTo>
                  <a:pt x="33493" y="124568"/>
                </a:lnTo>
                <a:lnTo>
                  <a:pt x="53934" y="85092"/>
                </a:lnTo>
                <a:lnTo>
                  <a:pt x="85086" y="53938"/>
                </a:lnTo>
                <a:lnTo>
                  <a:pt x="124563" y="33494"/>
                </a:lnTo>
                <a:lnTo>
                  <a:pt x="169976" y="26149"/>
                </a:lnTo>
                <a:lnTo>
                  <a:pt x="259459" y="26149"/>
                </a:lnTo>
                <a:lnTo>
                  <a:pt x="255691" y="23237"/>
                </a:lnTo>
                <a:lnTo>
                  <a:pt x="215106" y="6081"/>
                </a:lnTo>
                <a:lnTo>
                  <a:pt x="169976" y="0"/>
                </a:lnTo>
                <a:close/>
              </a:path>
              <a:path w="340360" h="366395">
                <a:moveTo>
                  <a:pt x="259459" y="26149"/>
                </a:moveTo>
                <a:lnTo>
                  <a:pt x="169976" y="26149"/>
                </a:lnTo>
                <a:lnTo>
                  <a:pt x="215384" y="33494"/>
                </a:lnTo>
                <a:lnTo>
                  <a:pt x="254856" y="53938"/>
                </a:lnTo>
                <a:lnTo>
                  <a:pt x="286006" y="85092"/>
                </a:lnTo>
                <a:lnTo>
                  <a:pt x="306447" y="124568"/>
                </a:lnTo>
                <a:lnTo>
                  <a:pt x="313791" y="169976"/>
                </a:lnTo>
                <a:lnTo>
                  <a:pt x="308792" y="207330"/>
                </a:lnTo>
                <a:lnTo>
                  <a:pt x="294465" y="241682"/>
                </a:lnTo>
                <a:lnTo>
                  <a:pt x="271818" y="271284"/>
                </a:lnTo>
                <a:lnTo>
                  <a:pt x="241858" y="294385"/>
                </a:lnTo>
                <a:lnTo>
                  <a:pt x="235623" y="298005"/>
                </a:lnTo>
                <a:lnTo>
                  <a:pt x="233489" y="306006"/>
                </a:lnTo>
                <a:lnTo>
                  <a:pt x="239534" y="316433"/>
                </a:lnTo>
                <a:lnTo>
                  <a:pt x="243928" y="318769"/>
                </a:lnTo>
                <a:lnTo>
                  <a:pt x="250634" y="318769"/>
                </a:lnTo>
                <a:lnTo>
                  <a:pt x="290354" y="289716"/>
                </a:lnTo>
                <a:lnTo>
                  <a:pt x="317111" y="254736"/>
                </a:lnTo>
                <a:lnTo>
                  <a:pt x="334035" y="214136"/>
                </a:lnTo>
                <a:lnTo>
                  <a:pt x="339940" y="169976"/>
                </a:lnTo>
                <a:lnTo>
                  <a:pt x="333858" y="124837"/>
                </a:lnTo>
                <a:lnTo>
                  <a:pt x="316701" y="84247"/>
                </a:lnTo>
                <a:lnTo>
                  <a:pt x="290101" y="49836"/>
                </a:lnTo>
                <a:lnTo>
                  <a:pt x="259459" y="26149"/>
                </a:lnTo>
                <a:close/>
              </a:path>
              <a:path w="340360" h="366395">
                <a:moveTo>
                  <a:pt x="216420" y="274408"/>
                </a:moveTo>
                <a:lnTo>
                  <a:pt x="123520" y="274408"/>
                </a:lnTo>
                <a:lnTo>
                  <a:pt x="117665" y="280263"/>
                </a:lnTo>
                <a:lnTo>
                  <a:pt x="117665" y="294703"/>
                </a:lnTo>
                <a:lnTo>
                  <a:pt x="123520" y="300558"/>
                </a:lnTo>
                <a:lnTo>
                  <a:pt x="216420" y="300558"/>
                </a:lnTo>
                <a:lnTo>
                  <a:pt x="222275" y="294703"/>
                </a:lnTo>
                <a:lnTo>
                  <a:pt x="222275" y="280263"/>
                </a:lnTo>
                <a:lnTo>
                  <a:pt x="216420" y="274408"/>
                </a:lnTo>
                <a:close/>
              </a:path>
              <a:path w="340360" h="366395">
                <a:moveTo>
                  <a:pt x="255638" y="241642"/>
                </a:moveTo>
                <a:lnTo>
                  <a:pt x="84302" y="241642"/>
                </a:lnTo>
                <a:lnTo>
                  <a:pt x="78447" y="247497"/>
                </a:lnTo>
                <a:lnTo>
                  <a:pt x="78447" y="261937"/>
                </a:lnTo>
                <a:lnTo>
                  <a:pt x="84302" y="267792"/>
                </a:lnTo>
                <a:lnTo>
                  <a:pt x="255638" y="267792"/>
                </a:lnTo>
                <a:lnTo>
                  <a:pt x="261505" y="261937"/>
                </a:lnTo>
                <a:lnTo>
                  <a:pt x="261505" y="247497"/>
                </a:lnTo>
                <a:lnTo>
                  <a:pt x="255638" y="241642"/>
                </a:lnTo>
                <a:close/>
              </a:path>
              <a:path w="340360" h="366395">
                <a:moveTo>
                  <a:pt x="169976" y="69875"/>
                </a:moveTo>
                <a:lnTo>
                  <a:pt x="129296" y="78106"/>
                </a:lnTo>
                <a:lnTo>
                  <a:pt x="96040" y="100541"/>
                </a:lnTo>
                <a:lnTo>
                  <a:pt x="73600" y="133788"/>
                </a:lnTo>
                <a:lnTo>
                  <a:pt x="65366" y="174459"/>
                </a:lnTo>
                <a:lnTo>
                  <a:pt x="66353" y="188613"/>
                </a:lnTo>
                <a:lnTo>
                  <a:pt x="80708" y="228726"/>
                </a:lnTo>
                <a:lnTo>
                  <a:pt x="92379" y="236766"/>
                </a:lnTo>
                <a:lnTo>
                  <a:pt x="104749" y="229298"/>
                </a:lnTo>
                <a:lnTo>
                  <a:pt x="106730" y="221259"/>
                </a:lnTo>
                <a:lnTo>
                  <a:pt x="102984" y="215074"/>
                </a:lnTo>
                <a:lnTo>
                  <a:pt x="98033" y="205486"/>
                </a:lnTo>
                <a:lnTo>
                  <a:pt x="94446" y="195429"/>
                </a:lnTo>
                <a:lnTo>
                  <a:pt x="92265" y="185040"/>
                </a:lnTo>
                <a:lnTo>
                  <a:pt x="91528" y="174459"/>
                </a:lnTo>
                <a:lnTo>
                  <a:pt x="97701" y="143955"/>
                </a:lnTo>
                <a:lnTo>
                  <a:pt x="114527" y="119021"/>
                </a:lnTo>
                <a:lnTo>
                  <a:pt x="139465" y="102197"/>
                </a:lnTo>
                <a:lnTo>
                  <a:pt x="169976" y="96024"/>
                </a:lnTo>
                <a:lnTo>
                  <a:pt x="237202" y="96024"/>
                </a:lnTo>
                <a:lnTo>
                  <a:pt x="210644" y="78106"/>
                </a:lnTo>
                <a:lnTo>
                  <a:pt x="169976" y="69875"/>
                </a:lnTo>
                <a:close/>
              </a:path>
              <a:path w="340360" h="366395">
                <a:moveTo>
                  <a:pt x="237202" y="96024"/>
                </a:moveTo>
                <a:lnTo>
                  <a:pt x="169976" y="96024"/>
                </a:lnTo>
                <a:lnTo>
                  <a:pt x="200481" y="102197"/>
                </a:lnTo>
                <a:lnTo>
                  <a:pt x="225415" y="119021"/>
                </a:lnTo>
                <a:lnTo>
                  <a:pt x="242239" y="143955"/>
                </a:lnTo>
                <a:lnTo>
                  <a:pt x="248411" y="174459"/>
                </a:lnTo>
                <a:lnTo>
                  <a:pt x="247671" y="185054"/>
                </a:lnTo>
                <a:lnTo>
                  <a:pt x="245475" y="195467"/>
                </a:lnTo>
                <a:lnTo>
                  <a:pt x="241864" y="205558"/>
                </a:lnTo>
                <a:lnTo>
                  <a:pt x="236880" y="215188"/>
                </a:lnTo>
                <a:lnTo>
                  <a:pt x="233121" y="221360"/>
                </a:lnTo>
                <a:lnTo>
                  <a:pt x="235102" y="229400"/>
                </a:lnTo>
                <a:lnTo>
                  <a:pt x="243382" y="234429"/>
                </a:lnTo>
                <a:lnTo>
                  <a:pt x="245732" y="235038"/>
                </a:lnTo>
                <a:lnTo>
                  <a:pt x="252475" y="235038"/>
                </a:lnTo>
                <a:lnTo>
                  <a:pt x="273588" y="188589"/>
                </a:lnTo>
                <a:lnTo>
                  <a:pt x="274573" y="174459"/>
                </a:lnTo>
                <a:lnTo>
                  <a:pt x="266338" y="133788"/>
                </a:lnTo>
                <a:lnTo>
                  <a:pt x="243897" y="100541"/>
                </a:lnTo>
                <a:lnTo>
                  <a:pt x="237202" y="96024"/>
                </a:lnTo>
                <a:close/>
              </a:path>
              <a:path w="340360" h="366395">
                <a:moveTo>
                  <a:pt x="216420" y="39230"/>
                </a:moveTo>
                <a:lnTo>
                  <a:pt x="123520" y="39230"/>
                </a:lnTo>
                <a:lnTo>
                  <a:pt x="117665" y="45072"/>
                </a:lnTo>
                <a:lnTo>
                  <a:pt x="117665" y="59524"/>
                </a:lnTo>
                <a:lnTo>
                  <a:pt x="123520" y="65379"/>
                </a:lnTo>
                <a:lnTo>
                  <a:pt x="216420" y="65379"/>
                </a:lnTo>
                <a:lnTo>
                  <a:pt x="222275" y="59524"/>
                </a:lnTo>
                <a:lnTo>
                  <a:pt x="222275" y="45072"/>
                </a:lnTo>
                <a:lnTo>
                  <a:pt x="216420" y="39230"/>
                </a:lnTo>
                <a:close/>
              </a:path>
              <a:path w="340360" h="366395">
                <a:moveTo>
                  <a:pt x="216420" y="339928"/>
                </a:moveTo>
                <a:lnTo>
                  <a:pt x="123520" y="339928"/>
                </a:lnTo>
                <a:lnTo>
                  <a:pt x="117665" y="345795"/>
                </a:lnTo>
                <a:lnTo>
                  <a:pt x="117665" y="360235"/>
                </a:lnTo>
                <a:lnTo>
                  <a:pt x="123520" y="366090"/>
                </a:lnTo>
                <a:lnTo>
                  <a:pt x="216420" y="366090"/>
                </a:lnTo>
                <a:lnTo>
                  <a:pt x="222275" y="360235"/>
                </a:lnTo>
                <a:lnTo>
                  <a:pt x="222275" y="345795"/>
                </a:lnTo>
                <a:lnTo>
                  <a:pt x="216420" y="3399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150006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38B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84998" y="10248572"/>
            <a:ext cx="360045" cy="260985"/>
          </a:xfrm>
          <a:custGeom>
            <a:avLst/>
            <a:gdLst/>
            <a:ahLst/>
            <a:cxnLst/>
            <a:rect l="l" t="t" r="r" b="b"/>
            <a:pathLst>
              <a:path w="360045" h="260984">
                <a:moveTo>
                  <a:pt x="131991" y="184518"/>
                </a:moveTo>
                <a:lnTo>
                  <a:pt x="120815" y="192481"/>
                </a:lnTo>
                <a:lnTo>
                  <a:pt x="119507" y="200240"/>
                </a:lnTo>
                <a:lnTo>
                  <a:pt x="123494" y="205816"/>
                </a:lnTo>
                <a:lnTo>
                  <a:pt x="144498" y="228881"/>
                </a:lnTo>
                <a:lnTo>
                  <a:pt x="169997" y="246130"/>
                </a:lnTo>
                <a:lnTo>
                  <a:pt x="198784" y="256938"/>
                </a:lnTo>
                <a:lnTo>
                  <a:pt x="229654" y="260680"/>
                </a:lnTo>
                <a:lnTo>
                  <a:pt x="280334" y="250421"/>
                </a:lnTo>
                <a:lnTo>
                  <a:pt x="301925" y="235851"/>
                </a:lnTo>
                <a:lnTo>
                  <a:pt x="229654" y="235851"/>
                </a:lnTo>
                <a:lnTo>
                  <a:pt x="204676" y="232821"/>
                </a:lnTo>
                <a:lnTo>
                  <a:pt x="181373" y="224067"/>
                </a:lnTo>
                <a:lnTo>
                  <a:pt x="160725" y="210096"/>
                </a:lnTo>
                <a:lnTo>
                  <a:pt x="143713" y="191414"/>
                </a:lnTo>
                <a:lnTo>
                  <a:pt x="139738" y="185839"/>
                </a:lnTo>
                <a:lnTo>
                  <a:pt x="131991" y="184518"/>
                </a:lnTo>
                <a:close/>
              </a:path>
              <a:path w="360045" h="260984">
                <a:moveTo>
                  <a:pt x="301911" y="24815"/>
                </a:moveTo>
                <a:lnTo>
                  <a:pt x="229654" y="24815"/>
                </a:lnTo>
                <a:lnTo>
                  <a:pt x="270686" y="33122"/>
                </a:lnTo>
                <a:lnTo>
                  <a:pt x="304233" y="55760"/>
                </a:lnTo>
                <a:lnTo>
                  <a:pt x="326871" y="89307"/>
                </a:lnTo>
                <a:lnTo>
                  <a:pt x="335178" y="130340"/>
                </a:lnTo>
                <a:lnTo>
                  <a:pt x="326871" y="171375"/>
                </a:lnTo>
                <a:lnTo>
                  <a:pt x="304233" y="204917"/>
                </a:lnTo>
                <a:lnTo>
                  <a:pt x="270686" y="227548"/>
                </a:lnTo>
                <a:lnTo>
                  <a:pt x="229654" y="235851"/>
                </a:lnTo>
                <a:lnTo>
                  <a:pt x="301925" y="235851"/>
                </a:lnTo>
                <a:lnTo>
                  <a:pt x="321770" y="222461"/>
                </a:lnTo>
                <a:lnTo>
                  <a:pt x="349733" y="181025"/>
                </a:lnTo>
                <a:lnTo>
                  <a:pt x="359994" y="130340"/>
                </a:lnTo>
                <a:lnTo>
                  <a:pt x="349733" y="79649"/>
                </a:lnTo>
                <a:lnTo>
                  <a:pt x="321770" y="38214"/>
                </a:lnTo>
                <a:lnTo>
                  <a:pt x="301911" y="24815"/>
                </a:lnTo>
                <a:close/>
              </a:path>
              <a:path w="360045" h="260984">
                <a:moveTo>
                  <a:pt x="187591" y="184442"/>
                </a:moveTo>
                <a:lnTo>
                  <a:pt x="179920" y="186207"/>
                </a:lnTo>
                <a:lnTo>
                  <a:pt x="172631" y="197802"/>
                </a:lnTo>
                <a:lnTo>
                  <a:pt x="174371" y="205473"/>
                </a:lnTo>
                <a:lnTo>
                  <a:pt x="216638" y="222523"/>
                </a:lnTo>
                <a:lnTo>
                  <a:pt x="229654" y="223443"/>
                </a:lnTo>
                <a:lnTo>
                  <a:pt x="265852" y="216116"/>
                </a:lnTo>
                <a:lnTo>
                  <a:pt x="291792" y="198615"/>
                </a:lnTo>
                <a:lnTo>
                  <a:pt x="229654" y="198615"/>
                </a:lnTo>
                <a:lnTo>
                  <a:pt x="220118" y="197940"/>
                </a:lnTo>
                <a:lnTo>
                  <a:pt x="210815" y="195938"/>
                </a:lnTo>
                <a:lnTo>
                  <a:pt x="201866" y="192646"/>
                </a:lnTo>
                <a:lnTo>
                  <a:pt x="193395" y="188099"/>
                </a:lnTo>
                <a:lnTo>
                  <a:pt x="187591" y="184442"/>
                </a:lnTo>
                <a:close/>
              </a:path>
              <a:path w="360045" h="260984">
                <a:moveTo>
                  <a:pt x="291785" y="62064"/>
                </a:moveTo>
                <a:lnTo>
                  <a:pt x="229654" y="62064"/>
                </a:lnTo>
                <a:lnTo>
                  <a:pt x="256202" y="67439"/>
                </a:lnTo>
                <a:lnTo>
                  <a:pt x="277907" y="82086"/>
                </a:lnTo>
                <a:lnTo>
                  <a:pt x="292554" y="103791"/>
                </a:lnTo>
                <a:lnTo>
                  <a:pt x="297929" y="130340"/>
                </a:lnTo>
                <a:lnTo>
                  <a:pt x="292554" y="156888"/>
                </a:lnTo>
                <a:lnTo>
                  <a:pt x="277907" y="178593"/>
                </a:lnTo>
                <a:lnTo>
                  <a:pt x="256202" y="193240"/>
                </a:lnTo>
                <a:lnTo>
                  <a:pt x="229654" y="198615"/>
                </a:lnTo>
                <a:lnTo>
                  <a:pt x="291792" y="198615"/>
                </a:lnTo>
                <a:lnTo>
                  <a:pt x="295451" y="196146"/>
                </a:lnTo>
                <a:lnTo>
                  <a:pt x="315427" y="166549"/>
                </a:lnTo>
                <a:lnTo>
                  <a:pt x="322757" y="130340"/>
                </a:lnTo>
                <a:lnTo>
                  <a:pt x="315427" y="94136"/>
                </a:lnTo>
                <a:lnTo>
                  <a:pt x="295451" y="64538"/>
                </a:lnTo>
                <a:lnTo>
                  <a:pt x="291785" y="62064"/>
                </a:lnTo>
                <a:close/>
              </a:path>
              <a:path w="360045" h="260984">
                <a:moveTo>
                  <a:pt x="267538" y="156197"/>
                </a:moveTo>
                <a:lnTo>
                  <a:pt x="5549" y="156197"/>
                </a:lnTo>
                <a:lnTo>
                  <a:pt x="0" y="161747"/>
                </a:lnTo>
                <a:lnTo>
                  <a:pt x="0" y="175463"/>
                </a:lnTo>
                <a:lnTo>
                  <a:pt x="5549" y="181025"/>
                </a:lnTo>
                <a:lnTo>
                  <a:pt x="267538" y="181025"/>
                </a:lnTo>
                <a:lnTo>
                  <a:pt x="273100" y="175463"/>
                </a:lnTo>
                <a:lnTo>
                  <a:pt x="273100" y="161747"/>
                </a:lnTo>
                <a:lnTo>
                  <a:pt x="267538" y="156197"/>
                </a:lnTo>
                <a:close/>
              </a:path>
              <a:path w="360045" h="260984">
                <a:moveTo>
                  <a:pt x="229654" y="89852"/>
                </a:moveTo>
                <a:lnTo>
                  <a:pt x="217576" y="92293"/>
                </a:lnTo>
                <a:lnTo>
                  <a:pt x="207710" y="98947"/>
                </a:lnTo>
                <a:lnTo>
                  <a:pt x="201055" y="108813"/>
                </a:lnTo>
                <a:lnTo>
                  <a:pt x="198615" y="120891"/>
                </a:lnTo>
                <a:lnTo>
                  <a:pt x="201055" y="132974"/>
                </a:lnTo>
                <a:lnTo>
                  <a:pt x="207710" y="142840"/>
                </a:lnTo>
                <a:lnTo>
                  <a:pt x="217576" y="149491"/>
                </a:lnTo>
                <a:lnTo>
                  <a:pt x="229654" y="151930"/>
                </a:lnTo>
                <a:lnTo>
                  <a:pt x="241736" y="149491"/>
                </a:lnTo>
                <a:lnTo>
                  <a:pt x="251602" y="142840"/>
                </a:lnTo>
                <a:lnTo>
                  <a:pt x="258254" y="132974"/>
                </a:lnTo>
                <a:lnTo>
                  <a:pt x="260692" y="120891"/>
                </a:lnTo>
                <a:lnTo>
                  <a:pt x="258254" y="108813"/>
                </a:lnTo>
                <a:lnTo>
                  <a:pt x="251602" y="98947"/>
                </a:lnTo>
                <a:lnTo>
                  <a:pt x="241736" y="92293"/>
                </a:lnTo>
                <a:lnTo>
                  <a:pt x="229654" y="89852"/>
                </a:lnTo>
                <a:close/>
              </a:path>
              <a:path w="360045" h="260984">
                <a:moveTo>
                  <a:pt x="159512" y="80467"/>
                </a:moveTo>
                <a:lnTo>
                  <a:pt x="35369" y="80467"/>
                </a:lnTo>
                <a:lnTo>
                  <a:pt x="21613" y="83252"/>
                </a:lnTo>
                <a:lnTo>
                  <a:pt x="10369" y="90843"/>
                </a:lnTo>
                <a:lnTo>
                  <a:pt x="2783" y="102091"/>
                </a:lnTo>
                <a:lnTo>
                  <a:pt x="0" y="115849"/>
                </a:lnTo>
                <a:lnTo>
                  <a:pt x="2783" y="129607"/>
                </a:lnTo>
                <a:lnTo>
                  <a:pt x="10369" y="140855"/>
                </a:lnTo>
                <a:lnTo>
                  <a:pt x="21613" y="148446"/>
                </a:lnTo>
                <a:lnTo>
                  <a:pt x="35369" y="151231"/>
                </a:lnTo>
                <a:lnTo>
                  <a:pt x="41186" y="151231"/>
                </a:lnTo>
                <a:lnTo>
                  <a:pt x="45923" y="146507"/>
                </a:lnTo>
                <a:lnTo>
                  <a:pt x="45923" y="134848"/>
                </a:lnTo>
                <a:lnTo>
                  <a:pt x="41186" y="130124"/>
                </a:lnTo>
                <a:lnTo>
                  <a:pt x="27495" y="130124"/>
                </a:lnTo>
                <a:lnTo>
                  <a:pt x="21082" y="123723"/>
                </a:lnTo>
                <a:lnTo>
                  <a:pt x="21082" y="107975"/>
                </a:lnTo>
                <a:lnTo>
                  <a:pt x="27495" y="101574"/>
                </a:lnTo>
                <a:lnTo>
                  <a:pt x="191749" y="101574"/>
                </a:lnTo>
                <a:lnTo>
                  <a:pt x="184511" y="90843"/>
                </a:lnTo>
                <a:lnTo>
                  <a:pt x="173268" y="83252"/>
                </a:lnTo>
                <a:lnTo>
                  <a:pt x="159512" y="80467"/>
                </a:lnTo>
                <a:close/>
              </a:path>
              <a:path w="360045" h="260984">
                <a:moveTo>
                  <a:pt x="149809" y="105295"/>
                </a:moveTo>
                <a:lnTo>
                  <a:pt x="75717" y="105295"/>
                </a:lnTo>
                <a:lnTo>
                  <a:pt x="66789" y="107103"/>
                </a:lnTo>
                <a:lnTo>
                  <a:pt x="59494" y="112029"/>
                </a:lnTo>
                <a:lnTo>
                  <a:pt x="54573" y="119333"/>
                </a:lnTo>
                <a:lnTo>
                  <a:pt x="52768" y="128269"/>
                </a:lnTo>
                <a:lnTo>
                  <a:pt x="54573" y="137199"/>
                </a:lnTo>
                <a:lnTo>
                  <a:pt x="59494" y="144499"/>
                </a:lnTo>
                <a:lnTo>
                  <a:pt x="66789" y="149424"/>
                </a:lnTo>
                <a:lnTo>
                  <a:pt x="75717" y="151231"/>
                </a:lnTo>
                <a:lnTo>
                  <a:pt x="159512" y="151231"/>
                </a:lnTo>
                <a:lnTo>
                  <a:pt x="173268" y="148446"/>
                </a:lnTo>
                <a:lnTo>
                  <a:pt x="184511" y="140855"/>
                </a:lnTo>
                <a:lnTo>
                  <a:pt x="191749" y="130124"/>
                </a:lnTo>
                <a:lnTo>
                  <a:pt x="74701" y="130124"/>
                </a:lnTo>
                <a:lnTo>
                  <a:pt x="73850" y="129298"/>
                </a:lnTo>
                <a:lnTo>
                  <a:pt x="73850" y="127241"/>
                </a:lnTo>
                <a:lnTo>
                  <a:pt x="74701" y="126403"/>
                </a:lnTo>
                <a:lnTo>
                  <a:pt x="149809" y="126403"/>
                </a:lnTo>
                <a:lnTo>
                  <a:pt x="154533" y="121678"/>
                </a:lnTo>
                <a:lnTo>
                  <a:pt x="154533" y="110032"/>
                </a:lnTo>
                <a:lnTo>
                  <a:pt x="149809" y="105295"/>
                </a:lnTo>
                <a:close/>
              </a:path>
              <a:path w="360045" h="260984">
                <a:moveTo>
                  <a:pt x="191749" y="101574"/>
                </a:moveTo>
                <a:lnTo>
                  <a:pt x="167386" y="101574"/>
                </a:lnTo>
                <a:lnTo>
                  <a:pt x="173799" y="107975"/>
                </a:lnTo>
                <a:lnTo>
                  <a:pt x="173799" y="123723"/>
                </a:lnTo>
                <a:lnTo>
                  <a:pt x="167386" y="130124"/>
                </a:lnTo>
                <a:lnTo>
                  <a:pt x="191749" y="130124"/>
                </a:lnTo>
                <a:lnTo>
                  <a:pt x="192098" y="129607"/>
                </a:lnTo>
                <a:lnTo>
                  <a:pt x="194881" y="115849"/>
                </a:lnTo>
                <a:lnTo>
                  <a:pt x="192098" y="102091"/>
                </a:lnTo>
                <a:lnTo>
                  <a:pt x="191749" y="101574"/>
                </a:lnTo>
                <a:close/>
              </a:path>
              <a:path w="360045" h="260984">
                <a:moveTo>
                  <a:pt x="229654" y="37236"/>
                </a:moveTo>
                <a:lnTo>
                  <a:pt x="191726" y="45369"/>
                </a:lnTo>
                <a:lnTo>
                  <a:pt x="172631" y="62864"/>
                </a:lnTo>
                <a:lnTo>
                  <a:pt x="179920" y="74472"/>
                </a:lnTo>
                <a:lnTo>
                  <a:pt x="187591" y="76238"/>
                </a:lnTo>
                <a:lnTo>
                  <a:pt x="193395" y="72567"/>
                </a:lnTo>
                <a:lnTo>
                  <a:pt x="201866" y="68028"/>
                </a:lnTo>
                <a:lnTo>
                  <a:pt x="210815" y="64739"/>
                </a:lnTo>
                <a:lnTo>
                  <a:pt x="220118" y="62739"/>
                </a:lnTo>
                <a:lnTo>
                  <a:pt x="229654" y="62064"/>
                </a:lnTo>
                <a:lnTo>
                  <a:pt x="291785" y="62064"/>
                </a:lnTo>
                <a:lnTo>
                  <a:pt x="265852" y="44565"/>
                </a:lnTo>
                <a:lnTo>
                  <a:pt x="229654" y="37236"/>
                </a:lnTo>
                <a:close/>
              </a:path>
              <a:path w="360045" h="260984">
                <a:moveTo>
                  <a:pt x="229654" y="0"/>
                </a:moveTo>
                <a:lnTo>
                  <a:pt x="169995" y="14544"/>
                </a:lnTo>
                <a:lnTo>
                  <a:pt x="123482" y="54863"/>
                </a:lnTo>
                <a:lnTo>
                  <a:pt x="119494" y="60451"/>
                </a:lnTo>
                <a:lnTo>
                  <a:pt x="120815" y="68198"/>
                </a:lnTo>
                <a:lnTo>
                  <a:pt x="131978" y="76136"/>
                </a:lnTo>
                <a:lnTo>
                  <a:pt x="139725" y="74841"/>
                </a:lnTo>
                <a:lnTo>
                  <a:pt x="143700" y="69265"/>
                </a:lnTo>
                <a:lnTo>
                  <a:pt x="160720" y="50581"/>
                </a:lnTo>
                <a:lnTo>
                  <a:pt x="181371" y="36606"/>
                </a:lnTo>
                <a:lnTo>
                  <a:pt x="204675" y="27848"/>
                </a:lnTo>
                <a:lnTo>
                  <a:pt x="229654" y="24815"/>
                </a:lnTo>
                <a:lnTo>
                  <a:pt x="301911" y="24815"/>
                </a:lnTo>
                <a:lnTo>
                  <a:pt x="280334" y="10257"/>
                </a:lnTo>
                <a:lnTo>
                  <a:pt x="2296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780002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914998" y="10217738"/>
            <a:ext cx="360045" cy="321310"/>
          </a:xfrm>
          <a:custGeom>
            <a:avLst/>
            <a:gdLst/>
            <a:ahLst/>
            <a:cxnLst/>
            <a:rect l="l" t="t" r="r" b="b"/>
            <a:pathLst>
              <a:path w="360045" h="321309">
                <a:moveTo>
                  <a:pt x="110540" y="0"/>
                </a:moveTo>
                <a:lnTo>
                  <a:pt x="102971" y="0"/>
                </a:lnTo>
                <a:lnTo>
                  <a:pt x="96050" y="1270"/>
                </a:lnTo>
                <a:lnTo>
                  <a:pt x="90004" y="5080"/>
                </a:lnTo>
                <a:lnTo>
                  <a:pt x="77472" y="16510"/>
                </a:lnTo>
                <a:lnTo>
                  <a:pt x="69680" y="34290"/>
                </a:lnTo>
                <a:lnTo>
                  <a:pt x="66757" y="55880"/>
                </a:lnTo>
                <a:lnTo>
                  <a:pt x="68834" y="82550"/>
                </a:lnTo>
                <a:lnTo>
                  <a:pt x="69608" y="87630"/>
                </a:lnTo>
                <a:lnTo>
                  <a:pt x="70662" y="92710"/>
                </a:lnTo>
                <a:lnTo>
                  <a:pt x="71843" y="99060"/>
                </a:lnTo>
                <a:lnTo>
                  <a:pt x="42953" y="109220"/>
                </a:lnTo>
                <a:lnTo>
                  <a:pt x="20219" y="123190"/>
                </a:lnTo>
                <a:lnTo>
                  <a:pt x="5337" y="140970"/>
                </a:lnTo>
                <a:lnTo>
                  <a:pt x="0" y="161290"/>
                </a:lnTo>
                <a:lnTo>
                  <a:pt x="5337" y="180340"/>
                </a:lnTo>
                <a:lnTo>
                  <a:pt x="20223" y="198120"/>
                </a:lnTo>
                <a:lnTo>
                  <a:pt x="42964" y="212090"/>
                </a:lnTo>
                <a:lnTo>
                  <a:pt x="71869" y="223520"/>
                </a:lnTo>
                <a:lnTo>
                  <a:pt x="70662" y="228600"/>
                </a:lnTo>
                <a:lnTo>
                  <a:pt x="69634" y="233680"/>
                </a:lnTo>
                <a:lnTo>
                  <a:pt x="68846" y="238760"/>
                </a:lnTo>
                <a:lnTo>
                  <a:pt x="66764" y="265430"/>
                </a:lnTo>
                <a:lnTo>
                  <a:pt x="69686" y="288290"/>
                </a:lnTo>
                <a:lnTo>
                  <a:pt x="77478" y="304800"/>
                </a:lnTo>
                <a:lnTo>
                  <a:pt x="90004" y="316230"/>
                </a:lnTo>
                <a:lnTo>
                  <a:pt x="96062" y="320040"/>
                </a:lnTo>
                <a:lnTo>
                  <a:pt x="102984" y="321310"/>
                </a:lnTo>
                <a:lnTo>
                  <a:pt x="110553" y="321310"/>
                </a:lnTo>
                <a:lnTo>
                  <a:pt x="126472" y="320040"/>
                </a:lnTo>
                <a:lnTo>
                  <a:pt x="143598" y="312420"/>
                </a:lnTo>
                <a:lnTo>
                  <a:pt x="161563" y="300990"/>
                </a:lnTo>
                <a:lnTo>
                  <a:pt x="167707" y="295910"/>
                </a:lnTo>
                <a:lnTo>
                  <a:pt x="104990" y="295910"/>
                </a:lnTo>
                <a:lnTo>
                  <a:pt x="102857" y="294640"/>
                </a:lnTo>
                <a:lnTo>
                  <a:pt x="96913" y="288290"/>
                </a:lnTo>
                <a:lnTo>
                  <a:pt x="93414" y="276860"/>
                </a:lnTo>
                <a:lnTo>
                  <a:pt x="92488" y="260350"/>
                </a:lnTo>
                <a:lnTo>
                  <a:pt x="94259" y="242570"/>
                </a:lnTo>
                <a:lnTo>
                  <a:pt x="95758" y="233680"/>
                </a:lnTo>
                <a:lnTo>
                  <a:pt x="96761" y="229870"/>
                </a:lnTo>
                <a:lnTo>
                  <a:pt x="289591" y="229870"/>
                </a:lnTo>
                <a:lnTo>
                  <a:pt x="289331" y="228600"/>
                </a:lnTo>
                <a:lnTo>
                  <a:pt x="288137" y="223520"/>
                </a:lnTo>
                <a:lnTo>
                  <a:pt x="317035" y="212090"/>
                </a:lnTo>
                <a:lnTo>
                  <a:pt x="157953" y="212090"/>
                </a:lnTo>
                <a:lnTo>
                  <a:pt x="150914" y="210820"/>
                </a:lnTo>
                <a:lnTo>
                  <a:pt x="147984" y="207010"/>
                </a:lnTo>
                <a:lnTo>
                  <a:pt x="113106" y="207010"/>
                </a:lnTo>
                <a:lnTo>
                  <a:pt x="108254" y="205740"/>
                </a:lnTo>
                <a:lnTo>
                  <a:pt x="103619" y="204470"/>
                </a:lnTo>
                <a:lnTo>
                  <a:pt x="105117" y="200660"/>
                </a:lnTo>
                <a:lnTo>
                  <a:pt x="105949" y="198120"/>
                </a:lnTo>
                <a:lnTo>
                  <a:pt x="78676" y="198120"/>
                </a:lnTo>
                <a:lnTo>
                  <a:pt x="56072" y="190500"/>
                </a:lnTo>
                <a:lnTo>
                  <a:pt x="39455" y="180340"/>
                </a:lnTo>
                <a:lnTo>
                  <a:pt x="29206" y="170180"/>
                </a:lnTo>
                <a:lnTo>
                  <a:pt x="25704" y="161290"/>
                </a:lnTo>
                <a:lnTo>
                  <a:pt x="29206" y="151130"/>
                </a:lnTo>
                <a:lnTo>
                  <a:pt x="39455" y="140970"/>
                </a:lnTo>
                <a:lnTo>
                  <a:pt x="56072" y="132080"/>
                </a:lnTo>
                <a:lnTo>
                  <a:pt x="78676" y="123190"/>
                </a:lnTo>
                <a:lnTo>
                  <a:pt x="105949" y="123190"/>
                </a:lnTo>
                <a:lnTo>
                  <a:pt x="105117" y="120650"/>
                </a:lnTo>
                <a:lnTo>
                  <a:pt x="103606" y="116840"/>
                </a:lnTo>
                <a:lnTo>
                  <a:pt x="108254" y="115570"/>
                </a:lnTo>
                <a:lnTo>
                  <a:pt x="113106" y="114300"/>
                </a:lnTo>
                <a:lnTo>
                  <a:pt x="148514" y="114300"/>
                </a:lnTo>
                <a:lnTo>
                  <a:pt x="150850" y="110490"/>
                </a:lnTo>
                <a:lnTo>
                  <a:pt x="157901" y="110490"/>
                </a:lnTo>
                <a:lnTo>
                  <a:pt x="165100" y="109220"/>
                </a:lnTo>
                <a:lnTo>
                  <a:pt x="316944" y="109220"/>
                </a:lnTo>
                <a:lnTo>
                  <a:pt x="287997" y="97790"/>
                </a:lnTo>
                <a:lnTo>
                  <a:pt x="288800" y="92710"/>
                </a:lnTo>
                <a:lnTo>
                  <a:pt x="96735" y="92710"/>
                </a:lnTo>
                <a:lnTo>
                  <a:pt x="95758" y="87630"/>
                </a:lnTo>
                <a:lnTo>
                  <a:pt x="94894" y="83820"/>
                </a:lnTo>
                <a:lnTo>
                  <a:pt x="94234" y="78740"/>
                </a:lnTo>
                <a:lnTo>
                  <a:pt x="92470" y="60960"/>
                </a:lnTo>
                <a:lnTo>
                  <a:pt x="93402" y="45720"/>
                </a:lnTo>
                <a:lnTo>
                  <a:pt x="96905" y="34290"/>
                </a:lnTo>
                <a:lnTo>
                  <a:pt x="102857" y="26670"/>
                </a:lnTo>
                <a:lnTo>
                  <a:pt x="104990" y="25400"/>
                </a:lnTo>
                <a:lnTo>
                  <a:pt x="167692" y="25400"/>
                </a:lnTo>
                <a:lnTo>
                  <a:pt x="161547" y="20320"/>
                </a:lnTo>
                <a:lnTo>
                  <a:pt x="143586" y="8890"/>
                </a:lnTo>
                <a:lnTo>
                  <a:pt x="126463" y="2540"/>
                </a:lnTo>
                <a:lnTo>
                  <a:pt x="110540" y="0"/>
                </a:lnTo>
                <a:close/>
              </a:path>
              <a:path w="360045" h="321309">
                <a:moveTo>
                  <a:pt x="222792" y="285750"/>
                </a:moveTo>
                <a:lnTo>
                  <a:pt x="179997" y="285750"/>
                </a:lnTo>
                <a:lnTo>
                  <a:pt x="198436" y="300990"/>
                </a:lnTo>
                <a:lnTo>
                  <a:pt x="216401" y="312420"/>
                </a:lnTo>
                <a:lnTo>
                  <a:pt x="233528" y="320040"/>
                </a:lnTo>
                <a:lnTo>
                  <a:pt x="249453" y="321310"/>
                </a:lnTo>
                <a:lnTo>
                  <a:pt x="257022" y="321310"/>
                </a:lnTo>
                <a:lnTo>
                  <a:pt x="263931" y="320040"/>
                </a:lnTo>
                <a:lnTo>
                  <a:pt x="270002" y="316230"/>
                </a:lnTo>
                <a:lnTo>
                  <a:pt x="282521" y="304800"/>
                </a:lnTo>
                <a:lnTo>
                  <a:pt x="286714" y="295910"/>
                </a:lnTo>
                <a:lnTo>
                  <a:pt x="246908" y="295910"/>
                </a:lnTo>
                <a:lnTo>
                  <a:pt x="233133" y="292100"/>
                </a:lnTo>
                <a:lnTo>
                  <a:pt x="222792" y="285750"/>
                </a:lnTo>
                <a:close/>
              </a:path>
              <a:path w="360045" h="321309">
                <a:moveTo>
                  <a:pt x="263245" y="229870"/>
                </a:moveTo>
                <a:lnTo>
                  <a:pt x="96761" y="229870"/>
                </a:lnTo>
                <a:lnTo>
                  <a:pt x="106428" y="231140"/>
                </a:lnTo>
                <a:lnTo>
                  <a:pt x="116305" y="233680"/>
                </a:lnTo>
                <a:lnTo>
                  <a:pt x="136563" y="236220"/>
                </a:lnTo>
                <a:lnTo>
                  <a:pt x="142820" y="243840"/>
                </a:lnTo>
                <a:lnTo>
                  <a:pt x="149156" y="252730"/>
                </a:lnTo>
                <a:lnTo>
                  <a:pt x="161988" y="267970"/>
                </a:lnTo>
                <a:lnTo>
                  <a:pt x="147020" y="279400"/>
                </a:lnTo>
                <a:lnTo>
                  <a:pt x="133208" y="288290"/>
                </a:lnTo>
                <a:lnTo>
                  <a:pt x="120928" y="294640"/>
                </a:lnTo>
                <a:lnTo>
                  <a:pt x="110553" y="295910"/>
                </a:lnTo>
                <a:lnTo>
                  <a:pt x="167707" y="295910"/>
                </a:lnTo>
                <a:lnTo>
                  <a:pt x="179997" y="285750"/>
                </a:lnTo>
                <a:lnTo>
                  <a:pt x="222792" y="285750"/>
                </a:lnTo>
                <a:lnTo>
                  <a:pt x="216587" y="281940"/>
                </a:lnTo>
                <a:lnTo>
                  <a:pt x="198031" y="267970"/>
                </a:lnTo>
                <a:lnTo>
                  <a:pt x="210861" y="252730"/>
                </a:lnTo>
                <a:lnTo>
                  <a:pt x="213573" y="248920"/>
                </a:lnTo>
                <a:lnTo>
                  <a:pt x="179997" y="248920"/>
                </a:lnTo>
                <a:lnTo>
                  <a:pt x="170472" y="237490"/>
                </a:lnTo>
                <a:lnTo>
                  <a:pt x="222401" y="237490"/>
                </a:lnTo>
                <a:lnTo>
                  <a:pt x="223443" y="236220"/>
                </a:lnTo>
                <a:lnTo>
                  <a:pt x="243692" y="233680"/>
                </a:lnTo>
                <a:lnTo>
                  <a:pt x="253570" y="231140"/>
                </a:lnTo>
                <a:lnTo>
                  <a:pt x="263245" y="229870"/>
                </a:lnTo>
                <a:close/>
              </a:path>
              <a:path w="360045" h="321309">
                <a:moveTo>
                  <a:pt x="289591" y="229870"/>
                </a:moveTo>
                <a:lnTo>
                  <a:pt x="263245" y="229870"/>
                </a:lnTo>
                <a:lnTo>
                  <a:pt x="264236" y="233680"/>
                </a:lnTo>
                <a:lnTo>
                  <a:pt x="265087" y="238760"/>
                </a:lnTo>
                <a:lnTo>
                  <a:pt x="265760" y="242570"/>
                </a:lnTo>
                <a:lnTo>
                  <a:pt x="267516" y="260350"/>
                </a:lnTo>
                <a:lnTo>
                  <a:pt x="266584" y="276860"/>
                </a:lnTo>
                <a:lnTo>
                  <a:pt x="263086" y="288290"/>
                </a:lnTo>
                <a:lnTo>
                  <a:pt x="257149" y="294640"/>
                </a:lnTo>
                <a:lnTo>
                  <a:pt x="246908" y="295910"/>
                </a:lnTo>
                <a:lnTo>
                  <a:pt x="286714" y="295910"/>
                </a:lnTo>
                <a:lnTo>
                  <a:pt x="290309" y="288290"/>
                </a:lnTo>
                <a:lnTo>
                  <a:pt x="293229" y="265430"/>
                </a:lnTo>
                <a:lnTo>
                  <a:pt x="291147" y="238760"/>
                </a:lnTo>
                <a:lnTo>
                  <a:pt x="290372" y="233680"/>
                </a:lnTo>
                <a:lnTo>
                  <a:pt x="289591" y="229870"/>
                </a:lnTo>
                <a:close/>
              </a:path>
              <a:path w="360045" h="321309">
                <a:moveTo>
                  <a:pt x="222401" y="237490"/>
                </a:moveTo>
                <a:lnTo>
                  <a:pt x="189509" y="237490"/>
                </a:lnTo>
                <a:lnTo>
                  <a:pt x="179997" y="248920"/>
                </a:lnTo>
                <a:lnTo>
                  <a:pt x="213573" y="248920"/>
                </a:lnTo>
                <a:lnTo>
                  <a:pt x="217190" y="243840"/>
                </a:lnTo>
                <a:lnTo>
                  <a:pt x="222401" y="237490"/>
                </a:lnTo>
                <a:close/>
              </a:path>
              <a:path w="360045" h="321309">
                <a:moveTo>
                  <a:pt x="316944" y="109220"/>
                </a:moveTo>
                <a:lnTo>
                  <a:pt x="194900" y="109220"/>
                </a:lnTo>
                <a:lnTo>
                  <a:pt x="202103" y="110490"/>
                </a:lnTo>
                <a:lnTo>
                  <a:pt x="209156" y="110490"/>
                </a:lnTo>
                <a:lnTo>
                  <a:pt x="213046" y="116840"/>
                </a:lnTo>
                <a:lnTo>
                  <a:pt x="234981" y="154940"/>
                </a:lnTo>
                <a:lnTo>
                  <a:pt x="238188" y="161290"/>
                </a:lnTo>
                <a:lnTo>
                  <a:pt x="216911" y="199390"/>
                </a:lnTo>
                <a:lnTo>
                  <a:pt x="202103" y="212090"/>
                </a:lnTo>
                <a:lnTo>
                  <a:pt x="317035" y="212090"/>
                </a:lnTo>
                <a:lnTo>
                  <a:pt x="325303" y="207010"/>
                </a:lnTo>
                <a:lnTo>
                  <a:pt x="241884" y="207010"/>
                </a:lnTo>
                <a:lnTo>
                  <a:pt x="245186" y="201930"/>
                </a:lnTo>
                <a:lnTo>
                  <a:pt x="248386" y="196850"/>
                </a:lnTo>
                <a:lnTo>
                  <a:pt x="249885" y="194310"/>
                </a:lnTo>
                <a:lnTo>
                  <a:pt x="251421" y="190500"/>
                </a:lnTo>
                <a:lnTo>
                  <a:pt x="278587" y="190500"/>
                </a:lnTo>
                <a:lnTo>
                  <a:pt x="278132" y="189230"/>
                </a:lnTo>
                <a:lnTo>
                  <a:pt x="274588" y="180340"/>
                </a:lnTo>
                <a:lnTo>
                  <a:pt x="270703" y="170180"/>
                </a:lnTo>
                <a:lnTo>
                  <a:pt x="266496" y="161290"/>
                </a:lnTo>
                <a:lnTo>
                  <a:pt x="270606" y="151130"/>
                </a:lnTo>
                <a:lnTo>
                  <a:pt x="274426" y="142240"/>
                </a:lnTo>
                <a:lnTo>
                  <a:pt x="277939" y="132080"/>
                </a:lnTo>
                <a:lnTo>
                  <a:pt x="278394" y="130810"/>
                </a:lnTo>
                <a:lnTo>
                  <a:pt x="251434" y="130810"/>
                </a:lnTo>
                <a:lnTo>
                  <a:pt x="249897" y="128270"/>
                </a:lnTo>
                <a:lnTo>
                  <a:pt x="248399" y="124460"/>
                </a:lnTo>
                <a:lnTo>
                  <a:pt x="245186" y="119380"/>
                </a:lnTo>
                <a:lnTo>
                  <a:pt x="241884" y="114300"/>
                </a:lnTo>
                <a:lnTo>
                  <a:pt x="325228" y="114300"/>
                </a:lnTo>
                <a:lnTo>
                  <a:pt x="316944" y="109220"/>
                </a:lnTo>
                <a:close/>
              </a:path>
              <a:path w="360045" h="321309">
                <a:moveTo>
                  <a:pt x="137746" y="190500"/>
                </a:moveTo>
                <a:lnTo>
                  <a:pt x="108572" y="190500"/>
                </a:lnTo>
                <a:lnTo>
                  <a:pt x="110109" y="194310"/>
                </a:lnTo>
                <a:lnTo>
                  <a:pt x="111594" y="196850"/>
                </a:lnTo>
                <a:lnTo>
                  <a:pt x="114808" y="201930"/>
                </a:lnTo>
                <a:lnTo>
                  <a:pt x="116471" y="204470"/>
                </a:lnTo>
                <a:lnTo>
                  <a:pt x="118097" y="207010"/>
                </a:lnTo>
                <a:lnTo>
                  <a:pt x="147984" y="207010"/>
                </a:lnTo>
                <a:lnTo>
                  <a:pt x="147007" y="205740"/>
                </a:lnTo>
                <a:lnTo>
                  <a:pt x="143124" y="199390"/>
                </a:lnTo>
                <a:lnTo>
                  <a:pt x="137746" y="190500"/>
                </a:lnTo>
                <a:close/>
              </a:path>
              <a:path w="360045" h="321309">
                <a:moveTo>
                  <a:pt x="278587" y="190500"/>
                </a:moveTo>
                <a:lnTo>
                  <a:pt x="251421" y="190500"/>
                </a:lnTo>
                <a:lnTo>
                  <a:pt x="253212" y="195580"/>
                </a:lnTo>
                <a:lnTo>
                  <a:pt x="254863" y="200660"/>
                </a:lnTo>
                <a:lnTo>
                  <a:pt x="256387" y="204470"/>
                </a:lnTo>
                <a:lnTo>
                  <a:pt x="251752" y="205740"/>
                </a:lnTo>
                <a:lnTo>
                  <a:pt x="246900" y="207010"/>
                </a:lnTo>
                <a:lnTo>
                  <a:pt x="325303" y="207010"/>
                </a:lnTo>
                <a:lnTo>
                  <a:pt x="339772" y="198120"/>
                </a:lnTo>
                <a:lnTo>
                  <a:pt x="281317" y="198120"/>
                </a:lnTo>
                <a:lnTo>
                  <a:pt x="278587" y="190500"/>
                </a:lnTo>
                <a:close/>
              </a:path>
              <a:path w="360045" h="321309">
                <a:moveTo>
                  <a:pt x="105949" y="123190"/>
                </a:moveTo>
                <a:lnTo>
                  <a:pt x="78676" y="123190"/>
                </a:lnTo>
                <a:lnTo>
                  <a:pt x="81854" y="132080"/>
                </a:lnTo>
                <a:lnTo>
                  <a:pt x="85390" y="142240"/>
                </a:lnTo>
                <a:lnTo>
                  <a:pt x="89261" y="151130"/>
                </a:lnTo>
                <a:lnTo>
                  <a:pt x="93446" y="161290"/>
                </a:lnTo>
                <a:lnTo>
                  <a:pt x="89261" y="170180"/>
                </a:lnTo>
                <a:lnTo>
                  <a:pt x="85390" y="180340"/>
                </a:lnTo>
                <a:lnTo>
                  <a:pt x="81854" y="189230"/>
                </a:lnTo>
                <a:lnTo>
                  <a:pt x="78676" y="198120"/>
                </a:lnTo>
                <a:lnTo>
                  <a:pt x="105949" y="198120"/>
                </a:lnTo>
                <a:lnTo>
                  <a:pt x="106781" y="195580"/>
                </a:lnTo>
                <a:lnTo>
                  <a:pt x="108572" y="190500"/>
                </a:lnTo>
                <a:lnTo>
                  <a:pt x="137746" y="190500"/>
                </a:lnTo>
                <a:lnTo>
                  <a:pt x="135458" y="186690"/>
                </a:lnTo>
                <a:lnTo>
                  <a:pt x="131830" y="180340"/>
                </a:lnTo>
                <a:lnTo>
                  <a:pt x="128350" y="173990"/>
                </a:lnTo>
                <a:lnTo>
                  <a:pt x="125012" y="167640"/>
                </a:lnTo>
                <a:lnTo>
                  <a:pt x="121805" y="161290"/>
                </a:lnTo>
                <a:lnTo>
                  <a:pt x="125012" y="154940"/>
                </a:lnTo>
                <a:lnTo>
                  <a:pt x="128350" y="147320"/>
                </a:lnTo>
                <a:lnTo>
                  <a:pt x="131830" y="140970"/>
                </a:lnTo>
                <a:lnTo>
                  <a:pt x="135458" y="134620"/>
                </a:lnTo>
                <a:lnTo>
                  <a:pt x="137738" y="130810"/>
                </a:lnTo>
                <a:lnTo>
                  <a:pt x="108572" y="130810"/>
                </a:lnTo>
                <a:lnTo>
                  <a:pt x="106781" y="125730"/>
                </a:lnTo>
                <a:lnTo>
                  <a:pt x="105949" y="123190"/>
                </a:lnTo>
                <a:close/>
              </a:path>
              <a:path w="360045" h="321309">
                <a:moveTo>
                  <a:pt x="339726" y="123190"/>
                </a:moveTo>
                <a:lnTo>
                  <a:pt x="281127" y="123190"/>
                </a:lnTo>
                <a:lnTo>
                  <a:pt x="303798" y="132080"/>
                </a:lnTo>
                <a:lnTo>
                  <a:pt x="320476" y="140970"/>
                </a:lnTo>
                <a:lnTo>
                  <a:pt x="330770" y="151130"/>
                </a:lnTo>
                <a:lnTo>
                  <a:pt x="334289" y="161290"/>
                </a:lnTo>
                <a:lnTo>
                  <a:pt x="330784" y="170180"/>
                </a:lnTo>
                <a:lnTo>
                  <a:pt x="320528" y="180340"/>
                </a:lnTo>
                <a:lnTo>
                  <a:pt x="303910" y="190500"/>
                </a:lnTo>
                <a:lnTo>
                  <a:pt x="281317" y="198120"/>
                </a:lnTo>
                <a:lnTo>
                  <a:pt x="339772" y="198120"/>
                </a:lnTo>
                <a:lnTo>
                  <a:pt x="354656" y="180340"/>
                </a:lnTo>
                <a:lnTo>
                  <a:pt x="359994" y="161290"/>
                </a:lnTo>
                <a:lnTo>
                  <a:pt x="354643" y="140970"/>
                </a:lnTo>
                <a:lnTo>
                  <a:pt x="339726" y="123190"/>
                </a:lnTo>
                <a:close/>
              </a:path>
              <a:path w="360045" h="321309">
                <a:moveTo>
                  <a:pt x="179997" y="132080"/>
                </a:moveTo>
                <a:lnTo>
                  <a:pt x="168738" y="134620"/>
                </a:lnTo>
                <a:lnTo>
                  <a:pt x="159546" y="139700"/>
                </a:lnTo>
                <a:lnTo>
                  <a:pt x="153350" y="149860"/>
                </a:lnTo>
                <a:lnTo>
                  <a:pt x="151079" y="161290"/>
                </a:lnTo>
                <a:lnTo>
                  <a:pt x="153350" y="171450"/>
                </a:lnTo>
                <a:lnTo>
                  <a:pt x="159546" y="181610"/>
                </a:lnTo>
                <a:lnTo>
                  <a:pt x="168738" y="187960"/>
                </a:lnTo>
                <a:lnTo>
                  <a:pt x="179997" y="189230"/>
                </a:lnTo>
                <a:lnTo>
                  <a:pt x="191259" y="187960"/>
                </a:lnTo>
                <a:lnTo>
                  <a:pt x="200459" y="181610"/>
                </a:lnTo>
                <a:lnTo>
                  <a:pt x="206664" y="171450"/>
                </a:lnTo>
                <a:lnTo>
                  <a:pt x="208940" y="161290"/>
                </a:lnTo>
                <a:lnTo>
                  <a:pt x="206664" y="149860"/>
                </a:lnTo>
                <a:lnTo>
                  <a:pt x="200459" y="139700"/>
                </a:lnTo>
                <a:lnTo>
                  <a:pt x="191259" y="134620"/>
                </a:lnTo>
                <a:lnTo>
                  <a:pt x="179997" y="132080"/>
                </a:lnTo>
                <a:close/>
              </a:path>
              <a:path w="360045" h="321309">
                <a:moveTo>
                  <a:pt x="148514" y="114300"/>
                </a:moveTo>
                <a:lnTo>
                  <a:pt x="118097" y="114300"/>
                </a:lnTo>
                <a:lnTo>
                  <a:pt x="116471" y="116840"/>
                </a:lnTo>
                <a:lnTo>
                  <a:pt x="114808" y="119380"/>
                </a:lnTo>
                <a:lnTo>
                  <a:pt x="113182" y="121920"/>
                </a:lnTo>
                <a:lnTo>
                  <a:pt x="111594" y="124460"/>
                </a:lnTo>
                <a:lnTo>
                  <a:pt x="110109" y="128270"/>
                </a:lnTo>
                <a:lnTo>
                  <a:pt x="108572" y="130810"/>
                </a:lnTo>
                <a:lnTo>
                  <a:pt x="137738" y="130810"/>
                </a:lnTo>
                <a:lnTo>
                  <a:pt x="143092" y="121920"/>
                </a:lnTo>
                <a:lnTo>
                  <a:pt x="146957" y="116840"/>
                </a:lnTo>
                <a:lnTo>
                  <a:pt x="148514" y="114300"/>
                </a:lnTo>
                <a:close/>
              </a:path>
              <a:path w="360045" h="321309">
                <a:moveTo>
                  <a:pt x="325228" y="114300"/>
                </a:moveTo>
                <a:lnTo>
                  <a:pt x="246926" y="114300"/>
                </a:lnTo>
                <a:lnTo>
                  <a:pt x="251790" y="115570"/>
                </a:lnTo>
                <a:lnTo>
                  <a:pt x="256438" y="116840"/>
                </a:lnTo>
                <a:lnTo>
                  <a:pt x="254965" y="120650"/>
                </a:lnTo>
                <a:lnTo>
                  <a:pt x="253276" y="125730"/>
                </a:lnTo>
                <a:lnTo>
                  <a:pt x="251434" y="130810"/>
                </a:lnTo>
                <a:lnTo>
                  <a:pt x="278394" y="130810"/>
                </a:lnTo>
                <a:lnTo>
                  <a:pt x="281127" y="123190"/>
                </a:lnTo>
                <a:lnTo>
                  <a:pt x="339726" y="123190"/>
                </a:lnTo>
                <a:lnTo>
                  <a:pt x="325228" y="114300"/>
                </a:lnTo>
                <a:close/>
              </a:path>
              <a:path w="360045" h="321309">
                <a:moveTo>
                  <a:pt x="167692" y="25400"/>
                </a:moveTo>
                <a:lnTo>
                  <a:pt x="110540" y="25400"/>
                </a:lnTo>
                <a:lnTo>
                  <a:pt x="120922" y="26670"/>
                </a:lnTo>
                <a:lnTo>
                  <a:pt x="133207" y="33020"/>
                </a:lnTo>
                <a:lnTo>
                  <a:pt x="147020" y="41910"/>
                </a:lnTo>
                <a:lnTo>
                  <a:pt x="161988" y="54610"/>
                </a:lnTo>
                <a:lnTo>
                  <a:pt x="155547" y="60960"/>
                </a:lnTo>
                <a:lnTo>
                  <a:pt x="149151" y="69850"/>
                </a:lnTo>
                <a:lnTo>
                  <a:pt x="142818" y="77470"/>
                </a:lnTo>
                <a:lnTo>
                  <a:pt x="136563" y="86360"/>
                </a:lnTo>
                <a:lnTo>
                  <a:pt x="106418" y="90170"/>
                </a:lnTo>
                <a:lnTo>
                  <a:pt x="96735" y="92710"/>
                </a:lnTo>
                <a:lnTo>
                  <a:pt x="263321" y="92710"/>
                </a:lnTo>
                <a:lnTo>
                  <a:pt x="253631" y="90170"/>
                </a:lnTo>
                <a:lnTo>
                  <a:pt x="223443" y="86360"/>
                </a:lnTo>
                <a:lnTo>
                  <a:pt x="221654" y="83820"/>
                </a:lnTo>
                <a:lnTo>
                  <a:pt x="170459" y="83820"/>
                </a:lnTo>
                <a:lnTo>
                  <a:pt x="179997" y="72390"/>
                </a:lnTo>
                <a:lnTo>
                  <a:pt x="212955" y="72390"/>
                </a:lnTo>
                <a:lnTo>
                  <a:pt x="210842" y="69850"/>
                </a:lnTo>
                <a:lnTo>
                  <a:pt x="204441" y="60960"/>
                </a:lnTo>
                <a:lnTo>
                  <a:pt x="197993" y="54610"/>
                </a:lnTo>
                <a:lnTo>
                  <a:pt x="212963" y="41910"/>
                </a:lnTo>
                <a:lnTo>
                  <a:pt x="222832" y="35560"/>
                </a:lnTo>
                <a:lnTo>
                  <a:pt x="179984" y="35560"/>
                </a:lnTo>
                <a:lnTo>
                  <a:pt x="167692" y="25400"/>
                </a:lnTo>
                <a:close/>
              </a:path>
              <a:path w="360045" h="321309">
                <a:moveTo>
                  <a:pt x="286768" y="25400"/>
                </a:moveTo>
                <a:lnTo>
                  <a:pt x="254990" y="25400"/>
                </a:lnTo>
                <a:lnTo>
                  <a:pt x="257136" y="26670"/>
                </a:lnTo>
                <a:lnTo>
                  <a:pt x="263664" y="35560"/>
                </a:lnTo>
                <a:lnTo>
                  <a:pt x="267125" y="48260"/>
                </a:lnTo>
                <a:lnTo>
                  <a:pt x="267138" y="68580"/>
                </a:lnTo>
                <a:lnTo>
                  <a:pt x="263321" y="92710"/>
                </a:lnTo>
                <a:lnTo>
                  <a:pt x="288800" y="92710"/>
                </a:lnTo>
                <a:lnTo>
                  <a:pt x="292813" y="67310"/>
                </a:lnTo>
                <a:lnTo>
                  <a:pt x="291949" y="40640"/>
                </a:lnTo>
                <a:lnTo>
                  <a:pt x="286768" y="25400"/>
                </a:lnTo>
                <a:close/>
              </a:path>
              <a:path w="360045" h="321309">
                <a:moveTo>
                  <a:pt x="212955" y="72390"/>
                </a:moveTo>
                <a:lnTo>
                  <a:pt x="179997" y="72390"/>
                </a:lnTo>
                <a:lnTo>
                  <a:pt x="189509" y="83820"/>
                </a:lnTo>
                <a:lnTo>
                  <a:pt x="221654" y="83820"/>
                </a:lnTo>
                <a:lnTo>
                  <a:pt x="217181" y="77470"/>
                </a:lnTo>
                <a:lnTo>
                  <a:pt x="212955" y="72390"/>
                </a:lnTo>
                <a:close/>
              </a:path>
              <a:path w="360045" h="321309">
                <a:moveTo>
                  <a:pt x="257022" y="0"/>
                </a:moveTo>
                <a:lnTo>
                  <a:pt x="249453" y="0"/>
                </a:lnTo>
                <a:lnTo>
                  <a:pt x="233528" y="2540"/>
                </a:lnTo>
                <a:lnTo>
                  <a:pt x="216400" y="8890"/>
                </a:lnTo>
                <a:lnTo>
                  <a:pt x="198430" y="20320"/>
                </a:lnTo>
                <a:lnTo>
                  <a:pt x="179984" y="35560"/>
                </a:lnTo>
                <a:lnTo>
                  <a:pt x="222832" y="35560"/>
                </a:lnTo>
                <a:lnTo>
                  <a:pt x="226780" y="33020"/>
                </a:lnTo>
                <a:lnTo>
                  <a:pt x="239069" y="26670"/>
                </a:lnTo>
                <a:lnTo>
                  <a:pt x="249453" y="25400"/>
                </a:lnTo>
                <a:lnTo>
                  <a:pt x="286768" y="25400"/>
                </a:lnTo>
                <a:lnTo>
                  <a:pt x="284609" y="19050"/>
                </a:lnTo>
                <a:lnTo>
                  <a:pt x="270002" y="5080"/>
                </a:lnTo>
                <a:lnTo>
                  <a:pt x="263931" y="1270"/>
                </a:lnTo>
                <a:lnTo>
                  <a:pt x="2570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409998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AFC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543334" y="10229414"/>
            <a:ext cx="363855" cy="286385"/>
          </a:xfrm>
          <a:custGeom>
            <a:avLst/>
            <a:gdLst/>
            <a:ahLst/>
            <a:cxnLst/>
            <a:rect l="l" t="t" r="r" b="b"/>
            <a:pathLst>
              <a:path w="363854" h="286384">
                <a:moveTo>
                  <a:pt x="108204" y="12"/>
                </a:moveTo>
                <a:lnTo>
                  <a:pt x="102120" y="2476"/>
                </a:lnTo>
                <a:lnTo>
                  <a:pt x="99707" y="4864"/>
                </a:lnTo>
                <a:lnTo>
                  <a:pt x="0" y="241693"/>
                </a:lnTo>
                <a:lnTo>
                  <a:pt x="2946" y="248932"/>
                </a:lnTo>
                <a:lnTo>
                  <a:pt x="50826" y="266725"/>
                </a:lnTo>
                <a:lnTo>
                  <a:pt x="93537" y="277585"/>
                </a:lnTo>
                <a:lnTo>
                  <a:pt x="137202" y="284123"/>
                </a:lnTo>
                <a:lnTo>
                  <a:pt x="181673" y="286308"/>
                </a:lnTo>
                <a:lnTo>
                  <a:pt x="226137" y="284123"/>
                </a:lnTo>
                <a:lnTo>
                  <a:pt x="269798" y="277585"/>
                </a:lnTo>
                <a:lnTo>
                  <a:pt x="312507" y="266725"/>
                </a:lnTo>
                <a:lnTo>
                  <a:pt x="326528" y="261620"/>
                </a:lnTo>
                <a:lnTo>
                  <a:pt x="181673" y="261620"/>
                </a:lnTo>
                <a:lnTo>
                  <a:pt x="142733" y="259849"/>
                </a:lnTo>
                <a:lnTo>
                  <a:pt x="104436" y="254550"/>
                </a:lnTo>
                <a:lnTo>
                  <a:pt x="66900" y="245744"/>
                </a:lnTo>
                <a:lnTo>
                  <a:pt x="30238" y="233451"/>
                </a:lnTo>
                <a:lnTo>
                  <a:pt x="116547" y="28473"/>
                </a:lnTo>
                <a:lnTo>
                  <a:pt x="273580" y="28473"/>
                </a:lnTo>
                <a:lnTo>
                  <a:pt x="267797" y="14735"/>
                </a:lnTo>
                <a:lnTo>
                  <a:pt x="181663" y="14735"/>
                </a:lnTo>
                <a:lnTo>
                  <a:pt x="147520" y="11375"/>
                </a:lnTo>
                <a:lnTo>
                  <a:pt x="114617" y="1295"/>
                </a:lnTo>
                <a:lnTo>
                  <a:pt x="111582" y="38"/>
                </a:lnTo>
                <a:lnTo>
                  <a:pt x="108204" y="12"/>
                </a:lnTo>
                <a:close/>
              </a:path>
              <a:path w="363854" h="286384">
                <a:moveTo>
                  <a:pt x="273580" y="28473"/>
                </a:moveTo>
                <a:lnTo>
                  <a:pt x="246786" y="28473"/>
                </a:lnTo>
                <a:lnTo>
                  <a:pt x="333095" y="233451"/>
                </a:lnTo>
                <a:lnTo>
                  <a:pt x="296428" y="245744"/>
                </a:lnTo>
                <a:lnTo>
                  <a:pt x="258894" y="254550"/>
                </a:lnTo>
                <a:lnTo>
                  <a:pt x="220604" y="259849"/>
                </a:lnTo>
                <a:lnTo>
                  <a:pt x="181673" y="261620"/>
                </a:lnTo>
                <a:lnTo>
                  <a:pt x="326528" y="261620"/>
                </a:lnTo>
                <a:lnTo>
                  <a:pt x="354114" y="251574"/>
                </a:lnTo>
                <a:lnTo>
                  <a:pt x="360387" y="248932"/>
                </a:lnTo>
                <a:lnTo>
                  <a:pt x="363347" y="241693"/>
                </a:lnTo>
                <a:lnTo>
                  <a:pt x="273580" y="28473"/>
                </a:lnTo>
                <a:close/>
              </a:path>
              <a:path w="363854" h="286384">
                <a:moveTo>
                  <a:pt x="149352" y="213652"/>
                </a:moveTo>
                <a:lnTo>
                  <a:pt x="133896" y="213652"/>
                </a:lnTo>
                <a:lnTo>
                  <a:pt x="127635" y="219925"/>
                </a:lnTo>
                <a:lnTo>
                  <a:pt x="127685" y="235419"/>
                </a:lnTo>
                <a:lnTo>
                  <a:pt x="133896" y="241642"/>
                </a:lnTo>
                <a:lnTo>
                  <a:pt x="149352" y="241642"/>
                </a:lnTo>
                <a:lnTo>
                  <a:pt x="155562" y="235419"/>
                </a:lnTo>
                <a:lnTo>
                  <a:pt x="155613" y="219925"/>
                </a:lnTo>
                <a:lnTo>
                  <a:pt x="149352" y="213652"/>
                </a:lnTo>
                <a:close/>
              </a:path>
              <a:path w="363854" h="286384">
                <a:moveTo>
                  <a:pt x="203339" y="208000"/>
                </a:moveTo>
                <a:lnTo>
                  <a:pt x="187883" y="208000"/>
                </a:lnTo>
                <a:lnTo>
                  <a:pt x="181622" y="214261"/>
                </a:lnTo>
                <a:lnTo>
                  <a:pt x="181622" y="229717"/>
                </a:lnTo>
                <a:lnTo>
                  <a:pt x="187883" y="235978"/>
                </a:lnTo>
                <a:lnTo>
                  <a:pt x="203339" y="235978"/>
                </a:lnTo>
                <a:lnTo>
                  <a:pt x="209600" y="229717"/>
                </a:lnTo>
                <a:lnTo>
                  <a:pt x="209600" y="214261"/>
                </a:lnTo>
                <a:lnTo>
                  <a:pt x="203339" y="208000"/>
                </a:lnTo>
                <a:close/>
              </a:path>
              <a:path w="363854" h="286384">
                <a:moveTo>
                  <a:pt x="104101" y="193598"/>
                </a:moveTo>
                <a:lnTo>
                  <a:pt x="88646" y="193598"/>
                </a:lnTo>
                <a:lnTo>
                  <a:pt x="82384" y="199872"/>
                </a:lnTo>
                <a:lnTo>
                  <a:pt x="82384" y="215315"/>
                </a:lnTo>
                <a:lnTo>
                  <a:pt x="88646" y="221589"/>
                </a:lnTo>
                <a:lnTo>
                  <a:pt x="104101" y="221589"/>
                </a:lnTo>
                <a:lnTo>
                  <a:pt x="110363" y="215315"/>
                </a:lnTo>
                <a:lnTo>
                  <a:pt x="110363" y="199872"/>
                </a:lnTo>
                <a:lnTo>
                  <a:pt x="104101" y="193598"/>
                </a:lnTo>
                <a:close/>
              </a:path>
              <a:path w="363854" h="286384">
                <a:moveTo>
                  <a:pt x="283438" y="189484"/>
                </a:moveTo>
                <a:lnTo>
                  <a:pt x="267995" y="189484"/>
                </a:lnTo>
                <a:lnTo>
                  <a:pt x="261721" y="195745"/>
                </a:lnTo>
                <a:lnTo>
                  <a:pt x="261721" y="211201"/>
                </a:lnTo>
                <a:lnTo>
                  <a:pt x="267995" y="217462"/>
                </a:lnTo>
                <a:lnTo>
                  <a:pt x="283438" y="217462"/>
                </a:lnTo>
                <a:lnTo>
                  <a:pt x="289712" y="211201"/>
                </a:lnTo>
                <a:lnTo>
                  <a:pt x="289712" y="195745"/>
                </a:lnTo>
                <a:lnTo>
                  <a:pt x="283438" y="189484"/>
                </a:lnTo>
                <a:close/>
              </a:path>
              <a:path w="363854" h="286384">
                <a:moveTo>
                  <a:pt x="237782" y="179209"/>
                </a:moveTo>
                <a:lnTo>
                  <a:pt x="222338" y="179209"/>
                </a:lnTo>
                <a:lnTo>
                  <a:pt x="216065" y="185470"/>
                </a:lnTo>
                <a:lnTo>
                  <a:pt x="216166" y="201015"/>
                </a:lnTo>
                <a:lnTo>
                  <a:pt x="222338" y="207187"/>
                </a:lnTo>
                <a:lnTo>
                  <a:pt x="237782" y="207187"/>
                </a:lnTo>
                <a:lnTo>
                  <a:pt x="243954" y="201015"/>
                </a:lnTo>
                <a:lnTo>
                  <a:pt x="244055" y="185470"/>
                </a:lnTo>
                <a:lnTo>
                  <a:pt x="237782" y="179209"/>
                </a:lnTo>
                <a:close/>
              </a:path>
              <a:path w="363854" h="286384">
                <a:moveTo>
                  <a:pt x="164782" y="173037"/>
                </a:moveTo>
                <a:lnTo>
                  <a:pt x="149326" y="173037"/>
                </a:lnTo>
                <a:lnTo>
                  <a:pt x="143141" y="179209"/>
                </a:lnTo>
                <a:lnTo>
                  <a:pt x="143052" y="194754"/>
                </a:lnTo>
                <a:lnTo>
                  <a:pt x="149326" y="201015"/>
                </a:lnTo>
                <a:lnTo>
                  <a:pt x="164782" y="201015"/>
                </a:lnTo>
                <a:lnTo>
                  <a:pt x="171043" y="194754"/>
                </a:lnTo>
                <a:lnTo>
                  <a:pt x="170954" y="179209"/>
                </a:lnTo>
                <a:lnTo>
                  <a:pt x="164782" y="173037"/>
                </a:lnTo>
                <a:close/>
              </a:path>
              <a:path w="363854" h="286384">
                <a:moveTo>
                  <a:pt x="95338" y="146812"/>
                </a:moveTo>
                <a:lnTo>
                  <a:pt x="79895" y="146812"/>
                </a:lnTo>
                <a:lnTo>
                  <a:pt x="73621" y="153073"/>
                </a:lnTo>
                <a:lnTo>
                  <a:pt x="73621" y="168529"/>
                </a:lnTo>
                <a:lnTo>
                  <a:pt x="79895" y="174790"/>
                </a:lnTo>
                <a:lnTo>
                  <a:pt x="95338" y="174790"/>
                </a:lnTo>
                <a:lnTo>
                  <a:pt x="101612" y="168529"/>
                </a:lnTo>
                <a:lnTo>
                  <a:pt x="101612" y="153073"/>
                </a:lnTo>
                <a:lnTo>
                  <a:pt x="95338" y="146812"/>
                </a:lnTo>
                <a:close/>
              </a:path>
              <a:path w="363854" h="286384">
                <a:moveTo>
                  <a:pt x="208470" y="142176"/>
                </a:moveTo>
                <a:lnTo>
                  <a:pt x="193027" y="142176"/>
                </a:lnTo>
                <a:lnTo>
                  <a:pt x="186753" y="148450"/>
                </a:lnTo>
                <a:lnTo>
                  <a:pt x="186753" y="163893"/>
                </a:lnTo>
                <a:lnTo>
                  <a:pt x="193027" y="170167"/>
                </a:lnTo>
                <a:lnTo>
                  <a:pt x="208470" y="170167"/>
                </a:lnTo>
                <a:lnTo>
                  <a:pt x="214744" y="163893"/>
                </a:lnTo>
                <a:lnTo>
                  <a:pt x="214744" y="148450"/>
                </a:lnTo>
                <a:lnTo>
                  <a:pt x="208470" y="142176"/>
                </a:lnTo>
                <a:close/>
              </a:path>
              <a:path w="363854" h="286384">
                <a:moveTo>
                  <a:pt x="140868" y="131381"/>
                </a:moveTo>
                <a:lnTo>
                  <a:pt x="125412" y="131381"/>
                </a:lnTo>
                <a:lnTo>
                  <a:pt x="119151" y="137655"/>
                </a:lnTo>
                <a:lnTo>
                  <a:pt x="119151" y="153098"/>
                </a:lnTo>
                <a:lnTo>
                  <a:pt x="125412" y="159372"/>
                </a:lnTo>
                <a:lnTo>
                  <a:pt x="140868" y="159372"/>
                </a:lnTo>
                <a:lnTo>
                  <a:pt x="147129" y="153098"/>
                </a:lnTo>
                <a:lnTo>
                  <a:pt x="147129" y="137655"/>
                </a:lnTo>
                <a:lnTo>
                  <a:pt x="140868" y="131381"/>
                </a:lnTo>
                <a:close/>
              </a:path>
              <a:path w="363854" h="286384">
                <a:moveTo>
                  <a:pt x="268135" y="127774"/>
                </a:moveTo>
                <a:lnTo>
                  <a:pt x="252691" y="127774"/>
                </a:lnTo>
                <a:lnTo>
                  <a:pt x="246418" y="134035"/>
                </a:lnTo>
                <a:lnTo>
                  <a:pt x="246418" y="149491"/>
                </a:lnTo>
                <a:lnTo>
                  <a:pt x="252691" y="155765"/>
                </a:lnTo>
                <a:lnTo>
                  <a:pt x="268135" y="155765"/>
                </a:lnTo>
                <a:lnTo>
                  <a:pt x="274408" y="149491"/>
                </a:lnTo>
                <a:lnTo>
                  <a:pt x="274408" y="134035"/>
                </a:lnTo>
                <a:lnTo>
                  <a:pt x="268135" y="127774"/>
                </a:lnTo>
                <a:close/>
              </a:path>
              <a:path w="363854" h="286384">
                <a:moveTo>
                  <a:pt x="232651" y="100533"/>
                </a:moveTo>
                <a:lnTo>
                  <a:pt x="217208" y="100533"/>
                </a:lnTo>
                <a:lnTo>
                  <a:pt x="210934" y="106794"/>
                </a:lnTo>
                <a:lnTo>
                  <a:pt x="210934" y="122250"/>
                </a:lnTo>
                <a:lnTo>
                  <a:pt x="217208" y="128511"/>
                </a:lnTo>
                <a:lnTo>
                  <a:pt x="232651" y="128511"/>
                </a:lnTo>
                <a:lnTo>
                  <a:pt x="238925" y="122250"/>
                </a:lnTo>
                <a:lnTo>
                  <a:pt x="238925" y="106794"/>
                </a:lnTo>
                <a:lnTo>
                  <a:pt x="232651" y="100533"/>
                </a:lnTo>
                <a:close/>
              </a:path>
              <a:path w="363854" h="286384">
                <a:moveTo>
                  <a:pt x="183286" y="93853"/>
                </a:moveTo>
                <a:lnTo>
                  <a:pt x="167830" y="93853"/>
                </a:lnTo>
                <a:lnTo>
                  <a:pt x="161569" y="100114"/>
                </a:lnTo>
                <a:lnTo>
                  <a:pt x="161569" y="115570"/>
                </a:lnTo>
                <a:lnTo>
                  <a:pt x="167830" y="121831"/>
                </a:lnTo>
                <a:lnTo>
                  <a:pt x="183286" y="121831"/>
                </a:lnTo>
                <a:lnTo>
                  <a:pt x="189560" y="115570"/>
                </a:lnTo>
                <a:lnTo>
                  <a:pt x="189560" y="100114"/>
                </a:lnTo>
                <a:lnTo>
                  <a:pt x="183286" y="93853"/>
                </a:lnTo>
                <a:close/>
              </a:path>
              <a:path w="363854" h="286384">
                <a:moveTo>
                  <a:pt x="121069" y="86639"/>
                </a:moveTo>
                <a:lnTo>
                  <a:pt x="105613" y="86639"/>
                </a:lnTo>
                <a:lnTo>
                  <a:pt x="99352" y="92913"/>
                </a:lnTo>
                <a:lnTo>
                  <a:pt x="99352" y="108356"/>
                </a:lnTo>
                <a:lnTo>
                  <a:pt x="105613" y="114630"/>
                </a:lnTo>
                <a:lnTo>
                  <a:pt x="121069" y="114630"/>
                </a:lnTo>
                <a:lnTo>
                  <a:pt x="127330" y="108356"/>
                </a:lnTo>
                <a:lnTo>
                  <a:pt x="127330" y="92913"/>
                </a:lnTo>
                <a:lnTo>
                  <a:pt x="121069" y="86639"/>
                </a:lnTo>
                <a:close/>
              </a:path>
              <a:path w="363854" h="286384">
                <a:moveTo>
                  <a:pt x="164782" y="50647"/>
                </a:moveTo>
                <a:lnTo>
                  <a:pt x="149326" y="50647"/>
                </a:lnTo>
                <a:lnTo>
                  <a:pt x="143052" y="56921"/>
                </a:lnTo>
                <a:lnTo>
                  <a:pt x="143052" y="72377"/>
                </a:lnTo>
                <a:lnTo>
                  <a:pt x="149326" y="78638"/>
                </a:lnTo>
                <a:lnTo>
                  <a:pt x="164782" y="78638"/>
                </a:lnTo>
                <a:lnTo>
                  <a:pt x="171043" y="72377"/>
                </a:lnTo>
                <a:lnTo>
                  <a:pt x="171043" y="56921"/>
                </a:lnTo>
                <a:lnTo>
                  <a:pt x="164782" y="50647"/>
                </a:lnTo>
                <a:close/>
              </a:path>
              <a:path w="363854" h="286384">
                <a:moveTo>
                  <a:pt x="235216" y="44996"/>
                </a:moveTo>
                <a:lnTo>
                  <a:pt x="219773" y="44996"/>
                </a:lnTo>
                <a:lnTo>
                  <a:pt x="213499" y="51257"/>
                </a:lnTo>
                <a:lnTo>
                  <a:pt x="213499" y="66713"/>
                </a:lnTo>
                <a:lnTo>
                  <a:pt x="219773" y="72974"/>
                </a:lnTo>
                <a:lnTo>
                  <a:pt x="235216" y="72974"/>
                </a:lnTo>
                <a:lnTo>
                  <a:pt x="241490" y="66713"/>
                </a:lnTo>
                <a:lnTo>
                  <a:pt x="241490" y="51257"/>
                </a:lnTo>
                <a:lnTo>
                  <a:pt x="235216" y="44996"/>
                </a:lnTo>
                <a:close/>
              </a:path>
              <a:path w="363854" h="286384">
                <a:moveTo>
                  <a:pt x="246786" y="28473"/>
                </a:moveTo>
                <a:lnTo>
                  <a:pt x="116547" y="28473"/>
                </a:lnTo>
                <a:lnTo>
                  <a:pt x="148641" y="36703"/>
                </a:lnTo>
                <a:lnTo>
                  <a:pt x="181667" y="39446"/>
                </a:lnTo>
                <a:lnTo>
                  <a:pt x="214692" y="36703"/>
                </a:lnTo>
                <a:lnTo>
                  <a:pt x="246786" y="28473"/>
                </a:lnTo>
                <a:close/>
              </a:path>
              <a:path w="363854" h="286384">
                <a:moveTo>
                  <a:pt x="255143" y="0"/>
                </a:moveTo>
                <a:lnTo>
                  <a:pt x="251752" y="38"/>
                </a:lnTo>
                <a:lnTo>
                  <a:pt x="248729" y="1295"/>
                </a:lnTo>
                <a:lnTo>
                  <a:pt x="215812" y="11375"/>
                </a:lnTo>
                <a:lnTo>
                  <a:pt x="181663" y="14735"/>
                </a:lnTo>
                <a:lnTo>
                  <a:pt x="267797" y="14735"/>
                </a:lnTo>
                <a:lnTo>
                  <a:pt x="263626" y="4864"/>
                </a:lnTo>
                <a:lnTo>
                  <a:pt x="261226" y="2476"/>
                </a:lnTo>
                <a:lnTo>
                  <a:pt x="2551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039995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F7A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177520" y="10175693"/>
            <a:ext cx="317500" cy="360045"/>
          </a:xfrm>
          <a:custGeom>
            <a:avLst/>
            <a:gdLst/>
            <a:ahLst/>
            <a:cxnLst/>
            <a:rect l="l" t="t" r="r" b="b"/>
            <a:pathLst>
              <a:path w="317500" h="360045">
                <a:moveTo>
                  <a:pt x="127106" y="323799"/>
                </a:moveTo>
                <a:lnTo>
                  <a:pt x="59258" y="323799"/>
                </a:lnTo>
                <a:lnTo>
                  <a:pt x="65036" y="327266"/>
                </a:lnTo>
                <a:lnTo>
                  <a:pt x="71335" y="329857"/>
                </a:lnTo>
                <a:lnTo>
                  <a:pt x="78016" y="331457"/>
                </a:lnTo>
                <a:lnTo>
                  <a:pt x="83845" y="358546"/>
                </a:lnTo>
                <a:lnTo>
                  <a:pt x="87591" y="359968"/>
                </a:lnTo>
                <a:lnTo>
                  <a:pt x="94488" y="360019"/>
                </a:lnTo>
                <a:lnTo>
                  <a:pt x="101358" y="360019"/>
                </a:lnTo>
                <a:lnTo>
                  <a:pt x="105054" y="358546"/>
                </a:lnTo>
                <a:lnTo>
                  <a:pt x="111023" y="330733"/>
                </a:lnTo>
                <a:lnTo>
                  <a:pt x="117424" y="328904"/>
                </a:lnTo>
                <a:lnTo>
                  <a:pt x="123456" y="326186"/>
                </a:lnTo>
                <a:lnTo>
                  <a:pt x="127106" y="323799"/>
                </a:lnTo>
                <a:close/>
              </a:path>
              <a:path w="317500" h="360045">
                <a:moveTo>
                  <a:pt x="35496" y="188379"/>
                </a:moveTo>
                <a:lnTo>
                  <a:pt x="31902" y="190042"/>
                </a:lnTo>
                <a:lnTo>
                  <a:pt x="22123" y="200063"/>
                </a:lnTo>
                <a:lnTo>
                  <a:pt x="20612" y="203847"/>
                </a:lnTo>
                <a:lnTo>
                  <a:pt x="34975" y="227330"/>
                </a:lnTo>
                <a:lnTo>
                  <a:pt x="31534" y="233337"/>
                </a:lnTo>
                <a:lnTo>
                  <a:pt x="28879" y="239903"/>
                </a:lnTo>
                <a:lnTo>
                  <a:pt x="27292" y="246900"/>
                </a:lnTo>
                <a:lnTo>
                  <a:pt x="1485" y="252869"/>
                </a:lnTo>
                <a:lnTo>
                  <a:pt x="76" y="256654"/>
                </a:lnTo>
                <a:lnTo>
                  <a:pt x="0" y="270865"/>
                </a:lnTo>
                <a:lnTo>
                  <a:pt x="1485" y="274751"/>
                </a:lnTo>
                <a:lnTo>
                  <a:pt x="27533" y="280708"/>
                </a:lnTo>
                <a:lnTo>
                  <a:pt x="29298" y="287680"/>
                </a:lnTo>
                <a:lnTo>
                  <a:pt x="32092" y="294297"/>
                </a:lnTo>
                <a:lnTo>
                  <a:pt x="35750" y="300266"/>
                </a:lnTo>
                <a:lnTo>
                  <a:pt x="21526" y="323316"/>
                </a:lnTo>
                <a:lnTo>
                  <a:pt x="23139" y="327088"/>
                </a:lnTo>
                <a:lnTo>
                  <a:pt x="32791" y="337146"/>
                </a:lnTo>
                <a:lnTo>
                  <a:pt x="36487" y="338759"/>
                </a:lnTo>
                <a:lnTo>
                  <a:pt x="59258" y="323799"/>
                </a:lnTo>
                <a:lnTo>
                  <a:pt x="127106" y="323799"/>
                </a:lnTo>
                <a:lnTo>
                  <a:pt x="128892" y="322630"/>
                </a:lnTo>
                <a:lnTo>
                  <a:pt x="166855" y="322630"/>
                </a:lnTo>
                <a:lnTo>
                  <a:pt x="166966" y="322351"/>
                </a:lnTo>
                <a:lnTo>
                  <a:pt x="152031" y="297853"/>
                </a:lnTo>
                <a:lnTo>
                  <a:pt x="154651" y="293090"/>
                </a:lnTo>
                <a:lnTo>
                  <a:pt x="93167" y="293090"/>
                </a:lnTo>
                <a:lnTo>
                  <a:pt x="81941" y="290732"/>
                </a:lnTo>
                <a:lnTo>
                  <a:pt x="72774" y="284310"/>
                </a:lnTo>
                <a:lnTo>
                  <a:pt x="66592" y="274804"/>
                </a:lnTo>
                <a:lnTo>
                  <a:pt x="64325" y="263194"/>
                </a:lnTo>
                <a:lnTo>
                  <a:pt x="66592" y="251623"/>
                </a:lnTo>
                <a:lnTo>
                  <a:pt x="72774" y="242177"/>
                </a:lnTo>
                <a:lnTo>
                  <a:pt x="81941" y="235811"/>
                </a:lnTo>
                <a:lnTo>
                  <a:pt x="93167" y="233476"/>
                </a:lnTo>
                <a:lnTo>
                  <a:pt x="154763" y="233476"/>
                </a:lnTo>
                <a:lnTo>
                  <a:pt x="154457" y="232740"/>
                </a:lnTo>
                <a:lnTo>
                  <a:pt x="151180" y="227152"/>
                </a:lnTo>
                <a:lnTo>
                  <a:pt x="165829" y="203238"/>
                </a:lnTo>
                <a:lnTo>
                  <a:pt x="58191" y="203238"/>
                </a:lnTo>
                <a:lnTo>
                  <a:pt x="35496" y="188379"/>
                </a:lnTo>
                <a:close/>
              </a:path>
              <a:path w="317500" h="360045">
                <a:moveTo>
                  <a:pt x="166855" y="322630"/>
                </a:moveTo>
                <a:lnTo>
                  <a:pt x="128892" y="322630"/>
                </a:lnTo>
                <a:lnTo>
                  <a:pt x="152031" y="337781"/>
                </a:lnTo>
                <a:lnTo>
                  <a:pt x="155676" y="336194"/>
                </a:lnTo>
                <a:lnTo>
                  <a:pt x="160591" y="331165"/>
                </a:lnTo>
                <a:lnTo>
                  <a:pt x="165468" y="326110"/>
                </a:lnTo>
                <a:lnTo>
                  <a:pt x="166855" y="322630"/>
                </a:lnTo>
                <a:close/>
              </a:path>
              <a:path w="317500" h="360045">
                <a:moveTo>
                  <a:pt x="154763" y="233476"/>
                </a:moveTo>
                <a:lnTo>
                  <a:pt x="93167" y="233476"/>
                </a:lnTo>
                <a:lnTo>
                  <a:pt x="104368" y="235811"/>
                </a:lnTo>
                <a:lnTo>
                  <a:pt x="113534" y="242177"/>
                </a:lnTo>
                <a:lnTo>
                  <a:pt x="119724" y="251623"/>
                </a:lnTo>
                <a:lnTo>
                  <a:pt x="121996" y="263194"/>
                </a:lnTo>
                <a:lnTo>
                  <a:pt x="119724" y="274804"/>
                </a:lnTo>
                <a:lnTo>
                  <a:pt x="113534" y="284310"/>
                </a:lnTo>
                <a:lnTo>
                  <a:pt x="104368" y="290732"/>
                </a:lnTo>
                <a:lnTo>
                  <a:pt x="93167" y="293090"/>
                </a:lnTo>
                <a:lnTo>
                  <a:pt x="154651" y="293090"/>
                </a:lnTo>
                <a:lnTo>
                  <a:pt x="155105" y="292265"/>
                </a:lnTo>
                <a:lnTo>
                  <a:pt x="157505" y="286092"/>
                </a:lnTo>
                <a:lnTo>
                  <a:pt x="158978" y="279628"/>
                </a:lnTo>
                <a:lnTo>
                  <a:pt x="186105" y="273354"/>
                </a:lnTo>
                <a:lnTo>
                  <a:pt x="187534" y="269671"/>
                </a:lnTo>
                <a:lnTo>
                  <a:pt x="187604" y="255270"/>
                </a:lnTo>
                <a:lnTo>
                  <a:pt x="186105" y="251536"/>
                </a:lnTo>
                <a:lnTo>
                  <a:pt x="158623" y="245148"/>
                </a:lnTo>
                <a:lnTo>
                  <a:pt x="156946" y="238734"/>
                </a:lnTo>
                <a:lnTo>
                  <a:pt x="154763" y="233476"/>
                </a:lnTo>
                <a:close/>
              </a:path>
              <a:path w="317500" h="360045">
                <a:moveTo>
                  <a:pt x="204419" y="121462"/>
                </a:moveTo>
                <a:lnTo>
                  <a:pt x="156845" y="169151"/>
                </a:lnTo>
                <a:lnTo>
                  <a:pt x="247053" y="259664"/>
                </a:lnTo>
                <a:lnTo>
                  <a:pt x="258235" y="267133"/>
                </a:lnTo>
                <a:lnTo>
                  <a:pt x="270916" y="269671"/>
                </a:lnTo>
                <a:lnTo>
                  <a:pt x="283596" y="267247"/>
                </a:lnTo>
                <a:lnTo>
                  <a:pt x="294779" y="259829"/>
                </a:lnTo>
                <a:lnTo>
                  <a:pt x="302202" y="248630"/>
                </a:lnTo>
                <a:lnTo>
                  <a:pt x="302232" y="248475"/>
                </a:lnTo>
                <a:lnTo>
                  <a:pt x="265950" y="248475"/>
                </a:lnTo>
                <a:lnTo>
                  <a:pt x="260578" y="243103"/>
                </a:lnTo>
                <a:lnTo>
                  <a:pt x="260578" y="229920"/>
                </a:lnTo>
                <a:lnTo>
                  <a:pt x="265950" y="224548"/>
                </a:lnTo>
                <a:lnTo>
                  <a:pt x="302469" y="224548"/>
                </a:lnTo>
                <a:lnTo>
                  <a:pt x="302202" y="223174"/>
                </a:lnTo>
                <a:lnTo>
                  <a:pt x="294779" y="211975"/>
                </a:lnTo>
                <a:lnTo>
                  <a:pt x="204419" y="121462"/>
                </a:lnTo>
                <a:close/>
              </a:path>
              <a:path w="317500" h="360045">
                <a:moveTo>
                  <a:pt x="302469" y="224548"/>
                </a:moveTo>
                <a:lnTo>
                  <a:pt x="279133" y="224548"/>
                </a:lnTo>
                <a:lnTo>
                  <a:pt x="284530" y="229920"/>
                </a:lnTo>
                <a:lnTo>
                  <a:pt x="284480" y="243103"/>
                </a:lnTo>
                <a:lnTo>
                  <a:pt x="279133" y="248475"/>
                </a:lnTo>
                <a:lnTo>
                  <a:pt x="302232" y="248475"/>
                </a:lnTo>
                <a:lnTo>
                  <a:pt x="304555" y="236524"/>
                </a:lnTo>
                <a:lnTo>
                  <a:pt x="304658" y="235811"/>
                </a:lnTo>
                <a:lnTo>
                  <a:pt x="302469" y="224548"/>
                </a:lnTo>
                <a:close/>
              </a:path>
              <a:path w="317500" h="360045">
                <a:moveTo>
                  <a:pt x="100037" y="166154"/>
                </a:moveTo>
                <a:lnTo>
                  <a:pt x="86271" y="166154"/>
                </a:lnTo>
                <a:lnTo>
                  <a:pt x="82600" y="167703"/>
                </a:lnTo>
                <a:lnTo>
                  <a:pt x="76593" y="195326"/>
                </a:lnTo>
                <a:lnTo>
                  <a:pt x="70027" y="197027"/>
                </a:lnTo>
                <a:lnTo>
                  <a:pt x="63842" y="199758"/>
                </a:lnTo>
                <a:lnTo>
                  <a:pt x="58191" y="203238"/>
                </a:lnTo>
                <a:lnTo>
                  <a:pt x="165829" y="203238"/>
                </a:lnTo>
                <a:lnTo>
                  <a:pt x="166039" y="202895"/>
                </a:lnTo>
                <a:lnTo>
                  <a:pt x="127520" y="202895"/>
                </a:lnTo>
                <a:lnTo>
                  <a:pt x="122034" y="199567"/>
                </a:lnTo>
                <a:lnTo>
                  <a:pt x="116065" y="196977"/>
                </a:lnTo>
                <a:lnTo>
                  <a:pt x="109689" y="195326"/>
                </a:lnTo>
                <a:lnTo>
                  <a:pt x="103682" y="167703"/>
                </a:lnTo>
                <a:lnTo>
                  <a:pt x="100037" y="166154"/>
                </a:lnTo>
                <a:close/>
              </a:path>
              <a:path w="317500" h="360045">
                <a:moveTo>
                  <a:pt x="151130" y="187426"/>
                </a:moveTo>
                <a:lnTo>
                  <a:pt x="127520" y="202895"/>
                </a:lnTo>
                <a:lnTo>
                  <a:pt x="166039" y="202895"/>
                </a:lnTo>
                <a:lnTo>
                  <a:pt x="164528" y="199161"/>
                </a:lnTo>
                <a:lnTo>
                  <a:pt x="154825" y="189052"/>
                </a:lnTo>
                <a:lnTo>
                  <a:pt x="151130" y="187426"/>
                </a:lnTo>
                <a:close/>
              </a:path>
              <a:path w="317500" h="360045">
                <a:moveTo>
                  <a:pt x="42075" y="56591"/>
                </a:moveTo>
                <a:lnTo>
                  <a:pt x="36093" y="59880"/>
                </a:lnTo>
                <a:lnTo>
                  <a:pt x="35674" y="67729"/>
                </a:lnTo>
                <a:lnTo>
                  <a:pt x="35611" y="84466"/>
                </a:lnTo>
                <a:lnTo>
                  <a:pt x="39201" y="100850"/>
                </a:lnTo>
                <a:lnTo>
                  <a:pt x="69458" y="139958"/>
                </a:lnTo>
                <a:lnTo>
                  <a:pt x="111899" y="152488"/>
                </a:lnTo>
                <a:lnTo>
                  <a:pt x="123975" y="153080"/>
                </a:lnTo>
                <a:lnTo>
                  <a:pt x="133665" y="154905"/>
                </a:lnTo>
                <a:lnTo>
                  <a:pt x="142115" y="158096"/>
                </a:lnTo>
                <a:lnTo>
                  <a:pt x="150469" y="162788"/>
                </a:lnTo>
                <a:lnTo>
                  <a:pt x="198170" y="115087"/>
                </a:lnTo>
                <a:lnTo>
                  <a:pt x="193433" y="106818"/>
                </a:lnTo>
                <a:lnTo>
                  <a:pt x="190142" y="98628"/>
                </a:lnTo>
                <a:lnTo>
                  <a:pt x="84162" y="98628"/>
                </a:lnTo>
                <a:lnTo>
                  <a:pt x="79285" y="93713"/>
                </a:lnTo>
                <a:lnTo>
                  <a:pt x="42075" y="56591"/>
                </a:lnTo>
                <a:close/>
              </a:path>
              <a:path w="317500" h="360045">
                <a:moveTo>
                  <a:pt x="294260" y="103251"/>
                </a:moveTo>
                <a:lnTo>
                  <a:pt x="225844" y="103251"/>
                </a:lnTo>
                <a:lnTo>
                  <a:pt x="228498" y="106629"/>
                </a:lnTo>
                <a:lnTo>
                  <a:pt x="231482" y="109550"/>
                </a:lnTo>
                <a:lnTo>
                  <a:pt x="234823" y="111988"/>
                </a:lnTo>
                <a:lnTo>
                  <a:pt x="231851" y="129362"/>
                </a:lnTo>
                <a:lnTo>
                  <a:pt x="233667" y="131102"/>
                </a:lnTo>
                <a:lnTo>
                  <a:pt x="237731" y="132842"/>
                </a:lnTo>
                <a:lnTo>
                  <a:pt x="241795" y="134531"/>
                </a:lnTo>
                <a:lnTo>
                  <a:pt x="244297" y="134531"/>
                </a:lnTo>
                <a:lnTo>
                  <a:pt x="254622" y="119773"/>
                </a:lnTo>
                <a:lnTo>
                  <a:pt x="265482" y="119773"/>
                </a:lnTo>
                <a:lnTo>
                  <a:pt x="266725" y="119570"/>
                </a:lnTo>
                <a:lnTo>
                  <a:pt x="287811" y="119570"/>
                </a:lnTo>
                <a:lnTo>
                  <a:pt x="286346" y="111137"/>
                </a:lnTo>
                <a:lnTo>
                  <a:pt x="289521" y="108661"/>
                </a:lnTo>
                <a:lnTo>
                  <a:pt x="292417" y="105689"/>
                </a:lnTo>
                <a:lnTo>
                  <a:pt x="294260" y="103251"/>
                </a:lnTo>
                <a:close/>
              </a:path>
              <a:path w="317500" h="360045">
                <a:moveTo>
                  <a:pt x="287811" y="119570"/>
                </a:moveTo>
                <a:lnTo>
                  <a:pt x="266725" y="119570"/>
                </a:lnTo>
                <a:lnTo>
                  <a:pt x="276948" y="134226"/>
                </a:lnTo>
                <a:lnTo>
                  <a:pt x="279450" y="134162"/>
                </a:lnTo>
                <a:lnTo>
                  <a:pt x="283540" y="132461"/>
                </a:lnTo>
                <a:lnTo>
                  <a:pt x="287642" y="130797"/>
                </a:lnTo>
                <a:lnTo>
                  <a:pt x="289445" y="128981"/>
                </a:lnTo>
                <a:lnTo>
                  <a:pt x="287811" y="119570"/>
                </a:lnTo>
                <a:close/>
              </a:path>
              <a:path w="317500" h="360045">
                <a:moveTo>
                  <a:pt x="265482" y="119773"/>
                </a:moveTo>
                <a:lnTo>
                  <a:pt x="254622" y="119773"/>
                </a:lnTo>
                <a:lnTo>
                  <a:pt x="258635" y="120319"/>
                </a:lnTo>
                <a:lnTo>
                  <a:pt x="262686" y="120230"/>
                </a:lnTo>
                <a:lnTo>
                  <a:pt x="265482" y="119773"/>
                </a:lnTo>
                <a:close/>
              </a:path>
              <a:path w="317500" h="360045">
                <a:moveTo>
                  <a:pt x="208267" y="48387"/>
                </a:moveTo>
                <a:lnTo>
                  <a:pt x="206476" y="50190"/>
                </a:lnTo>
                <a:lnTo>
                  <a:pt x="204812" y="54267"/>
                </a:lnTo>
                <a:lnTo>
                  <a:pt x="203098" y="58369"/>
                </a:lnTo>
                <a:lnTo>
                  <a:pt x="203098" y="60921"/>
                </a:lnTo>
                <a:lnTo>
                  <a:pt x="217170" y="70929"/>
                </a:lnTo>
                <a:lnTo>
                  <a:pt x="216720" y="74396"/>
                </a:lnTo>
                <a:lnTo>
                  <a:pt x="216674" y="79502"/>
                </a:lnTo>
                <a:lnTo>
                  <a:pt x="217411" y="83832"/>
                </a:lnTo>
                <a:lnTo>
                  <a:pt x="203474" y="93713"/>
                </a:lnTo>
                <a:lnTo>
                  <a:pt x="203454" y="96329"/>
                </a:lnTo>
                <a:lnTo>
                  <a:pt x="205130" y="100393"/>
                </a:lnTo>
                <a:lnTo>
                  <a:pt x="206768" y="104508"/>
                </a:lnTo>
                <a:lnTo>
                  <a:pt x="208559" y="106324"/>
                </a:lnTo>
                <a:lnTo>
                  <a:pt x="225844" y="103251"/>
                </a:lnTo>
                <a:lnTo>
                  <a:pt x="294260" y="103251"/>
                </a:lnTo>
                <a:lnTo>
                  <a:pt x="294855" y="102463"/>
                </a:lnTo>
                <a:lnTo>
                  <a:pt x="314537" y="102463"/>
                </a:lnTo>
                <a:lnTo>
                  <a:pt x="316160" y="98540"/>
                </a:lnTo>
                <a:lnTo>
                  <a:pt x="317423" y="95554"/>
                </a:lnTo>
                <a:lnTo>
                  <a:pt x="317423" y="95136"/>
                </a:lnTo>
                <a:lnTo>
                  <a:pt x="259902" y="95136"/>
                </a:lnTo>
                <a:lnTo>
                  <a:pt x="252957" y="93713"/>
                </a:lnTo>
                <a:lnTo>
                  <a:pt x="247101" y="89802"/>
                </a:lnTo>
                <a:lnTo>
                  <a:pt x="243039" y="83667"/>
                </a:lnTo>
                <a:lnTo>
                  <a:pt x="241627" y="76450"/>
                </a:lnTo>
                <a:lnTo>
                  <a:pt x="243025" y="69491"/>
                </a:lnTo>
                <a:lnTo>
                  <a:pt x="246917" y="63565"/>
                </a:lnTo>
                <a:lnTo>
                  <a:pt x="252984" y="59448"/>
                </a:lnTo>
                <a:lnTo>
                  <a:pt x="260164" y="58045"/>
                </a:lnTo>
                <a:lnTo>
                  <a:pt x="317085" y="58045"/>
                </a:lnTo>
                <a:lnTo>
                  <a:pt x="317080" y="57594"/>
                </a:lnTo>
                <a:lnTo>
                  <a:pt x="315391" y="53530"/>
                </a:lnTo>
                <a:lnTo>
                  <a:pt x="314485" y="51282"/>
                </a:lnTo>
                <a:lnTo>
                  <a:pt x="224878" y="51282"/>
                </a:lnTo>
                <a:lnTo>
                  <a:pt x="208267" y="48387"/>
                </a:lnTo>
                <a:close/>
              </a:path>
              <a:path w="317500" h="360045">
                <a:moveTo>
                  <a:pt x="314537" y="102463"/>
                </a:moveTo>
                <a:lnTo>
                  <a:pt x="294855" y="102463"/>
                </a:lnTo>
                <a:lnTo>
                  <a:pt x="312267" y="105511"/>
                </a:lnTo>
                <a:lnTo>
                  <a:pt x="314032" y="103695"/>
                </a:lnTo>
                <a:lnTo>
                  <a:pt x="314537" y="102463"/>
                </a:lnTo>
                <a:close/>
              </a:path>
              <a:path w="317500" h="360045">
                <a:moveTo>
                  <a:pt x="109740" y="0"/>
                </a:moveTo>
                <a:lnTo>
                  <a:pt x="93141" y="8521"/>
                </a:lnTo>
                <a:lnTo>
                  <a:pt x="133654" y="49060"/>
                </a:lnTo>
                <a:lnTo>
                  <a:pt x="133629" y="57162"/>
                </a:lnTo>
                <a:lnTo>
                  <a:pt x="96965" y="93764"/>
                </a:lnTo>
                <a:lnTo>
                  <a:pt x="92125" y="98628"/>
                </a:lnTo>
                <a:lnTo>
                  <a:pt x="190142" y="98628"/>
                </a:lnTo>
                <a:lnTo>
                  <a:pt x="188146" y="89018"/>
                </a:lnTo>
                <a:lnTo>
                  <a:pt x="182008" y="47894"/>
                </a:lnTo>
                <a:lnTo>
                  <a:pt x="153445" y="12678"/>
                </a:lnTo>
                <a:lnTo>
                  <a:pt x="112471" y="38"/>
                </a:lnTo>
                <a:lnTo>
                  <a:pt x="109740" y="0"/>
                </a:lnTo>
                <a:close/>
              </a:path>
              <a:path w="317500" h="360045">
                <a:moveTo>
                  <a:pt x="317085" y="58045"/>
                </a:moveTo>
                <a:lnTo>
                  <a:pt x="260164" y="58045"/>
                </a:lnTo>
                <a:lnTo>
                  <a:pt x="267090" y="59470"/>
                </a:lnTo>
                <a:lnTo>
                  <a:pt x="272982" y="63406"/>
                </a:lnTo>
                <a:lnTo>
                  <a:pt x="277063" y="69532"/>
                </a:lnTo>
                <a:lnTo>
                  <a:pt x="278417" y="76450"/>
                </a:lnTo>
                <a:lnTo>
                  <a:pt x="278418" y="77012"/>
                </a:lnTo>
                <a:lnTo>
                  <a:pt x="277074" y="83667"/>
                </a:lnTo>
                <a:lnTo>
                  <a:pt x="273169" y="89606"/>
                </a:lnTo>
                <a:lnTo>
                  <a:pt x="267093" y="93713"/>
                </a:lnTo>
                <a:lnTo>
                  <a:pt x="259902" y="95136"/>
                </a:lnTo>
                <a:lnTo>
                  <a:pt x="317423" y="95136"/>
                </a:lnTo>
                <a:lnTo>
                  <a:pt x="317423" y="92989"/>
                </a:lnTo>
                <a:lnTo>
                  <a:pt x="302844" y="82664"/>
                </a:lnTo>
                <a:lnTo>
                  <a:pt x="303364" y="78600"/>
                </a:lnTo>
                <a:lnTo>
                  <a:pt x="303415" y="74396"/>
                </a:lnTo>
                <a:lnTo>
                  <a:pt x="302793" y="70269"/>
                </a:lnTo>
                <a:lnTo>
                  <a:pt x="317106" y="60185"/>
                </a:lnTo>
                <a:lnTo>
                  <a:pt x="317085" y="58045"/>
                </a:lnTo>
                <a:close/>
              </a:path>
              <a:path w="317500" h="360045">
                <a:moveTo>
                  <a:pt x="243535" y="19723"/>
                </a:moveTo>
                <a:lnTo>
                  <a:pt x="241058" y="19786"/>
                </a:lnTo>
                <a:lnTo>
                  <a:pt x="232918" y="23126"/>
                </a:lnTo>
                <a:lnTo>
                  <a:pt x="231051" y="24917"/>
                </a:lnTo>
                <a:lnTo>
                  <a:pt x="234035" y="41821"/>
                </a:lnTo>
                <a:lnTo>
                  <a:pt x="230441" y="44513"/>
                </a:lnTo>
                <a:lnTo>
                  <a:pt x="227355" y="47777"/>
                </a:lnTo>
                <a:lnTo>
                  <a:pt x="224878" y="51282"/>
                </a:lnTo>
                <a:lnTo>
                  <a:pt x="314485" y="51282"/>
                </a:lnTo>
                <a:lnTo>
                  <a:pt x="314224" y="50634"/>
                </a:lnTo>
                <a:lnTo>
                  <a:pt x="294754" y="50634"/>
                </a:lnTo>
                <a:lnTo>
                  <a:pt x="292150" y="47117"/>
                </a:lnTo>
                <a:lnTo>
                  <a:pt x="289102" y="44069"/>
                </a:lnTo>
                <a:lnTo>
                  <a:pt x="285699" y="41579"/>
                </a:lnTo>
                <a:lnTo>
                  <a:pt x="287065" y="33616"/>
                </a:lnTo>
                <a:lnTo>
                  <a:pt x="253238" y="33616"/>
                </a:lnTo>
                <a:lnTo>
                  <a:pt x="243535" y="19723"/>
                </a:lnTo>
                <a:close/>
              </a:path>
              <a:path w="317500" h="360045">
                <a:moveTo>
                  <a:pt x="311950" y="47599"/>
                </a:moveTo>
                <a:lnTo>
                  <a:pt x="294754" y="50634"/>
                </a:lnTo>
                <a:lnTo>
                  <a:pt x="314224" y="50634"/>
                </a:lnTo>
                <a:lnTo>
                  <a:pt x="313728" y="49403"/>
                </a:lnTo>
                <a:lnTo>
                  <a:pt x="311950" y="47599"/>
                </a:lnTo>
                <a:close/>
              </a:path>
              <a:path w="317500" h="360045">
                <a:moveTo>
                  <a:pt x="262039" y="32931"/>
                </a:moveTo>
                <a:lnTo>
                  <a:pt x="257619" y="32931"/>
                </a:lnTo>
                <a:lnTo>
                  <a:pt x="253238" y="33616"/>
                </a:lnTo>
                <a:lnTo>
                  <a:pt x="287065" y="33616"/>
                </a:lnTo>
                <a:lnTo>
                  <a:pt x="266331" y="33566"/>
                </a:lnTo>
                <a:lnTo>
                  <a:pt x="262039" y="32931"/>
                </a:lnTo>
                <a:close/>
              </a:path>
              <a:path w="317500" h="360045">
                <a:moveTo>
                  <a:pt x="276199" y="19367"/>
                </a:moveTo>
                <a:lnTo>
                  <a:pt x="266331" y="33566"/>
                </a:lnTo>
                <a:lnTo>
                  <a:pt x="287073" y="33566"/>
                </a:lnTo>
                <a:lnTo>
                  <a:pt x="288607" y="24625"/>
                </a:lnTo>
                <a:lnTo>
                  <a:pt x="286842" y="22847"/>
                </a:lnTo>
                <a:lnTo>
                  <a:pt x="278701" y="19418"/>
                </a:lnTo>
                <a:lnTo>
                  <a:pt x="276199" y="193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670003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E30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804997" y="10197000"/>
            <a:ext cx="360045" cy="373380"/>
          </a:xfrm>
          <a:custGeom>
            <a:avLst/>
            <a:gdLst/>
            <a:ahLst/>
            <a:cxnLst/>
            <a:rect l="l" t="t" r="r" b="b"/>
            <a:pathLst>
              <a:path w="360045" h="373379">
                <a:moveTo>
                  <a:pt x="354241" y="0"/>
                </a:moveTo>
                <a:lnTo>
                  <a:pt x="5753" y="0"/>
                </a:lnTo>
                <a:lnTo>
                  <a:pt x="0" y="5753"/>
                </a:lnTo>
                <a:lnTo>
                  <a:pt x="0" y="367093"/>
                </a:lnTo>
                <a:lnTo>
                  <a:pt x="5753" y="372846"/>
                </a:lnTo>
                <a:lnTo>
                  <a:pt x="19951" y="372846"/>
                </a:lnTo>
                <a:lnTo>
                  <a:pt x="25717" y="367093"/>
                </a:lnTo>
                <a:lnTo>
                  <a:pt x="25717" y="25717"/>
                </a:lnTo>
                <a:lnTo>
                  <a:pt x="354241" y="25717"/>
                </a:lnTo>
                <a:lnTo>
                  <a:pt x="359994" y="19964"/>
                </a:lnTo>
                <a:lnTo>
                  <a:pt x="359994" y="5753"/>
                </a:lnTo>
                <a:lnTo>
                  <a:pt x="354241" y="0"/>
                </a:lnTo>
                <a:close/>
              </a:path>
              <a:path w="360045" h="373379">
                <a:moveTo>
                  <a:pt x="354241" y="334289"/>
                </a:moveTo>
                <a:lnTo>
                  <a:pt x="82892" y="334289"/>
                </a:lnTo>
                <a:lnTo>
                  <a:pt x="77152" y="340029"/>
                </a:lnTo>
                <a:lnTo>
                  <a:pt x="77152" y="354241"/>
                </a:lnTo>
                <a:lnTo>
                  <a:pt x="82892" y="359994"/>
                </a:lnTo>
                <a:lnTo>
                  <a:pt x="354241" y="359994"/>
                </a:lnTo>
                <a:lnTo>
                  <a:pt x="359994" y="354241"/>
                </a:lnTo>
                <a:lnTo>
                  <a:pt x="359994" y="340029"/>
                </a:lnTo>
                <a:lnTo>
                  <a:pt x="354241" y="334289"/>
                </a:lnTo>
                <a:close/>
              </a:path>
              <a:path w="360045" h="373379">
                <a:moveTo>
                  <a:pt x="314998" y="265569"/>
                </a:moveTo>
                <a:lnTo>
                  <a:pt x="302485" y="268095"/>
                </a:lnTo>
                <a:lnTo>
                  <a:pt x="292268" y="274981"/>
                </a:lnTo>
                <a:lnTo>
                  <a:pt x="285380" y="285195"/>
                </a:lnTo>
                <a:lnTo>
                  <a:pt x="282854" y="297700"/>
                </a:lnTo>
                <a:lnTo>
                  <a:pt x="285380" y="310228"/>
                </a:lnTo>
                <a:lnTo>
                  <a:pt x="292268" y="320452"/>
                </a:lnTo>
                <a:lnTo>
                  <a:pt x="302485" y="327343"/>
                </a:lnTo>
                <a:lnTo>
                  <a:pt x="314998" y="329869"/>
                </a:lnTo>
                <a:lnTo>
                  <a:pt x="327510" y="327343"/>
                </a:lnTo>
                <a:lnTo>
                  <a:pt x="337727" y="320452"/>
                </a:lnTo>
                <a:lnTo>
                  <a:pt x="344616" y="310228"/>
                </a:lnTo>
                <a:lnTo>
                  <a:pt x="347141" y="297700"/>
                </a:lnTo>
                <a:lnTo>
                  <a:pt x="344616" y="285195"/>
                </a:lnTo>
                <a:lnTo>
                  <a:pt x="337727" y="274981"/>
                </a:lnTo>
                <a:lnTo>
                  <a:pt x="327510" y="268095"/>
                </a:lnTo>
                <a:lnTo>
                  <a:pt x="314998" y="265569"/>
                </a:lnTo>
                <a:close/>
              </a:path>
              <a:path w="360045" h="373379">
                <a:moveTo>
                  <a:pt x="242354" y="255854"/>
                </a:moveTo>
                <a:lnTo>
                  <a:pt x="113779" y="255854"/>
                </a:lnTo>
                <a:lnTo>
                  <a:pt x="99532" y="258737"/>
                </a:lnTo>
                <a:lnTo>
                  <a:pt x="87888" y="266596"/>
                </a:lnTo>
                <a:lnTo>
                  <a:pt x="80034" y="278244"/>
                </a:lnTo>
                <a:lnTo>
                  <a:pt x="77152" y="292493"/>
                </a:lnTo>
                <a:lnTo>
                  <a:pt x="80034" y="306744"/>
                </a:lnTo>
                <a:lnTo>
                  <a:pt x="87888" y="318396"/>
                </a:lnTo>
                <a:lnTo>
                  <a:pt x="99532" y="326260"/>
                </a:lnTo>
                <a:lnTo>
                  <a:pt x="113779" y="329145"/>
                </a:lnTo>
                <a:lnTo>
                  <a:pt x="119811" y="329145"/>
                </a:lnTo>
                <a:lnTo>
                  <a:pt x="124701" y="324230"/>
                </a:lnTo>
                <a:lnTo>
                  <a:pt x="124701" y="312178"/>
                </a:lnTo>
                <a:lnTo>
                  <a:pt x="119811" y="307276"/>
                </a:lnTo>
                <a:lnTo>
                  <a:pt x="105625" y="307276"/>
                </a:lnTo>
                <a:lnTo>
                  <a:pt x="98983" y="300647"/>
                </a:lnTo>
                <a:lnTo>
                  <a:pt x="98983" y="284340"/>
                </a:lnTo>
                <a:lnTo>
                  <a:pt x="105625" y="277710"/>
                </a:lnTo>
                <a:lnTo>
                  <a:pt x="275751" y="277710"/>
                </a:lnTo>
                <a:lnTo>
                  <a:pt x="268255" y="266596"/>
                </a:lnTo>
                <a:lnTo>
                  <a:pt x="256608" y="258737"/>
                </a:lnTo>
                <a:lnTo>
                  <a:pt x="242354" y="255854"/>
                </a:lnTo>
                <a:close/>
              </a:path>
              <a:path w="360045" h="373379">
                <a:moveTo>
                  <a:pt x="232333" y="281571"/>
                </a:moveTo>
                <a:lnTo>
                  <a:pt x="155575" y="281571"/>
                </a:lnTo>
                <a:lnTo>
                  <a:pt x="146323" y="283443"/>
                </a:lnTo>
                <a:lnTo>
                  <a:pt x="138761" y="288543"/>
                </a:lnTo>
                <a:lnTo>
                  <a:pt x="133659" y="296102"/>
                </a:lnTo>
                <a:lnTo>
                  <a:pt x="131787" y="305346"/>
                </a:lnTo>
                <a:lnTo>
                  <a:pt x="133659" y="314599"/>
                </a:lnTo>
                <a:lnTo>
                  <a:pt x="138761" y="322165"/>
                </a:lnTo>
                <a:lnTo>
                  <a:pt x="146323" y="327272"/>
                </a:lnTo>
                <a:lnTo>
                  <a:pt x="155575" y="329145"/>
                </a:lnTo>
                <a:lnTo>
                  <a:pt x="242354" y="329145"/>
                </a:lnTo>
                <a:lnTo>
                  <a:pt x="256608" y="326260"/>
                </a:lnTo>
                <a:lnTo>
                  <a:pt x="268255" y="318396"/>
                </a:lnTo>
                <a:lnTo>
                  <a:pt x="275753" y="307276"/>
                </a:lnTo>
                <a:lnTo>
                  <a:pt x="154520" y="307276"/>
                </a:lnTo>
                <a:lnTo>
                  <a:pt x="153619" y="306400"/>
                </a:lnTo>
                <a:lnTo>
                  <a:pt x="153619" y="304279"/>
                </a:lnTo>
                <a:lnTo>
                  <a:pt x="154520" y="303428"/>
                </a:lnTo>
                <a:lnTo>
                  <a:pt x="232333" y="303428"/>
                </a:lnTo>
                <a:lnTo>
                  <a:pt x="237197" y="298538"/>
                </a:lnTo>
                <a:lnTo>
                  <a:pt x="237197" y="286461"/>
                </a:lnTo>
                <a:lnTo>
                  <a:pt x="232333" y="281571"/>
                </a:lnTo>
                <a:close/>
              </a:path>
              <a:path w="360045" h="373379">
                <a:moveTo>
                  <a:pt x="275751" y="277710"/>
                </a:moveTo>
                <a:lnTo>
                  <a:pt x="250507" y="277710"/>
                </a:lnTo>
                <a:lnTo>
                  <a:pt x="257149" y="284340"/>
                </a:lnTo>
                <a:lnTo>
                  <a:pt x="257149" y="300647"/>
                </a:lnTo>
                <a:lnTo>
                  <a:pt x="250507" y="307276"/>
                </a:lnTo>
                <a:lnTo>
                  <a:pt x="275753" y="307276"/>
                </a:lnTo>
                <a:lnTo>
                  <a:pt x="276111" y="306744"/>
                </a:lnTo>
                <a:lnTo>
                  <a:pt x="278993" y="292493"/>
                </a:lnTo>
                <a:lnTo>
                  <a:pt x="276111" y="278244"/>
                </a:lnTo>
                <a:lnTo>
                  <a:pt x="275751" y="277710"/>
                </a:lnTo>
                <a:close/>
              </a:path>
              <a:path w="360045" h="373379">
                <a:moveTo>
                  <a:pt x="93306" y="203009"/>
                </a:moveTo>
                <a:lnTo>
                  <a:pt x="87617" y="205320"/>
                </a:lnTo>
                <a:lnTo>
                  <a:pt x="85547" y="210223"/>
                </a:lnTo>
                <a:lnTo>
                  <a:pt x="83439" y="215112"/>
                </a:lnTo>
                <a:lnTo>
                  <a:pt x="134318" y="236499"/>
                </a:lnTo>
                <a:lnTo>
                  <a:pt x="179997" y="241071"/>
                </a:lnTo>
                <a:lnTo>
                  <a:pt x="203037" y="239924"/>
                </a:lnTo>
                <a:lnTo>
                  <a:pt x="225663" y="236494"/>
                </a:lnTo>
                <a:lnTo>
                  <a:pt x="247798" y="230800"/>
                </a:lnTo>
                <a:lnTo>
                  <a:pt x="269367" y="222859"/>
                </a:lnTo>
                <a:lnTo>
                  <a:pt x="272083" y="221705"/>
                </a:lnTo>
                <a:lnTo>
                  <a:pt x="179992" y="221705"/>
                </a:lnTo>
                <a:lnTo>
                  <a:pt x="138336" y="217556"/>
                </a:lnTo>
                <a:lnTo>
                  <a:pt x="98183" y="205117"/>
                </a:lnTo>
                <a:lnTo>
                  <a:pt x="93306" y="203009"/>
                </a:lnTo>
                <a:close/>
              </a:path>
              <a:path w="360045" h="373379">
                <a:moveTo>
                  <a:pt x="266649" y="203047"/>
                </a:moveTo>
                <a:lnTo>
                  <a:pt x="261810" y="205117"/>
                </a:lnTo>
                <a:lnTo>
                  <a:pt x="221650" y="217560"/>
                </a:lnTo>
                <a:lnTo>
                  <a:pt x="179992" y="221705"/>
                </a:lnTo>
                <a:lnTo>
                  <a:pt x="272083" y="221705"/>
                </a:lnTo>
                <a:lnTo>
                  <a:pt x="274269" y="220776"/>
                </a:lnTo>
                <a:lnTo>
                  <a:pt x="276555" y="215099"/>
                </a:lnTo>
                <a:lnTo>
                  <a:pt x="272364" y="205308"/>
                </a:lnTo>
                <a:lnTo>
                  <a:pt x="266649" y="203047"/>
                </a:lnTo>
                <a:close/>
              </a:path>
              <a:path w="360045" h="373379">
                <a:moveTo>
                  <a:pt x="105270" y="173151"/>
                </a:moveTo>
                <a:lnTo>
                  <a:pt x="99593" y="175386"/>
                </a:lnTo>
                <a:lnTo>
                  <a:pt x="95389" y="185191"/>
                </a:lnTo>
                <a:lnTo>
                  <a:pt x="97637" y="190855"/>
                </a:lnTo>
                <a:lnTo>
                  <a:pt x="140425" y="204911"/>
                </a:lnTo>
                <a:lnTo>
                  <a:pt x="179997" y="208914"/>
                </a:lnTo>
                <a:lnTo>
                  <a:pt x="199959" y="207912"/>
                </a:lnTo>
                <a:lnTo>
                  <a:pt x="238750" y="199924"/>
                </a:lnTo>
                <a:lnTo>
                  <a:pt x="262840" y="189574"/>
                </a:lnTo>
                <a:lnTo>
                  <a:pt x="179998" y="189574"/>
                </a:lnTo>
                <a:lnTo>
                  <a:pt x="144438" y="185991"/>
                </a:lnTo>
                <a:lnTo>
                  <a:pt x="110130" y="175247"/>
                </a:lnTo>
                <a:lnTo>
                  <a:pt x="105270" y="173151"/>
                </a:lnTo>
                <a:close/>
              </a:path>
              <a:path w="360045" h="373379">
                <a:moveTo>
                  <a:pt x="254685" y="173164"/>
                </a:moveTo>
                <a:lnTo>
                  <a:pt x="249768" y="175259"/>
                </a:lnTo>
                <a:lnTo>
                  <a:pt x="215484" y="185996"/>
                </a:lnTo>
                <a:lnTo>
                  <a:pt x="179998" y="189574"/>
                </a:lnTo>
                <a:lnTo>
                  <a:pt x="262840" y="189574"/>
                </a:lnTo>
                <a:lnTo>
                  <a:pt x="264604" y="185178"/>
                </a:lnTo>
                <a:lnTo>
                  <a:pt x="260388" y="175374"/>
                </a:lnTo>
                <a:lnTo>
                  <a:pt x="254685" y="173164"/>
                </a:lnTo>
                <a:close/>
              </a:path>
              <a:path w="360045" h="373379">
                <a:moveTo>
                  <a:pt x="117284" y="143243"/>
                </a:moveTo>
                <a:lnTo>
                  <a:pt x="111594" y="145491"/>
                </a:lnTo>
                <a:lnTo>
                  <a:pt x="107327" y="155244"/>
                </a:lnTo>
                <a:lnTo>
                  <a:pt x="109562" y="160934"/>
                </a:lnTo>
                <a:lnTo>
                  <a:pt x="146532" y="173334"/>
                </a:lnTo>
                <a:lnTo>
                  <a:pt x="179997" y="176783"/>
                </a:lnTo>
                <a:lnTo>
                  <a:pt x="196875" y="175919"/>
                </a:lnTo>
                <a:lnTo>
                  <a:pt x="245541" y="163055"/>
                </a:lnTo>
                <a:lnTo>
                  <a:pt x="251793" y="157433"/>
                </a:lnTo>
                <a:lnTo>
                  <a:pt x="180000" y="157433"/>
                </a:lnTo>
                <a:lnTo>
                  <a:pt x="150574" y="154421"/>
                </a:lnTo>
                <a:lnTo>
                  <a:pt x="122174" y="145389"/>
                </a:lnTo>
                <a:lnTo>
                  <a:pt x="117284" y="143243"/>
                </a:lnTo>
                <a:close/>
              </a:path>
              <a:path w="360045" h="373379">
                <a:moveTo>
                  <a:pt x="242697" y="143255"/>
                </a:moveTo>
                <a:lnTo>
                  <a:pt x="237807" y="145389"/>
                </a:lnTo>
                <a:lnTo>
                  <a:pt x="209375" y="154424"/>
                </a:lnTo>
                <a:lnTo>
                  <a:pt x="180000" y="157433"/>
                </a:lnTo>
                <a:lnTo>
                  <a:pt x="251793" y="157433"/>
                </a:lnTo>
                <a:lnTo>
                  <a:pt x="252653" y="155244"/>
                </a:lnTo>
                <a:lnTo>
                  <a:pt x="250507" y="150367"/>
                </a:lnTo>
                <a:lnTo>
                  <a:pt x="248386" y="145478"/>
                </a:lnTo>
                <a:lnTo>
                  <a:pt x="242697" y="143255"/>
                </a:lnTo>
                <a:close/>
              </a:path>
              <a:path w="360045" h="373379">
                <a:moveTo>
                  <a:pt x="121475" y="25717"/>
                </a:moveTo>
                <a:lnTo>
                  <a:pt x="92354" y="25717"/>
                </a:lnTo>
                <a:lnTo>
                  <a:pt x="90932" y="29743"/>
                </a:lnTo>
                <a:lnTo>
                  <a:pt x="90017" y="34035"/>
                </a:lnTo>
                <a:lnTo>
                  <a:pt x="90017" y="38569"/>
                </a:lnTo>
                <a:lnTo>
                  <a:pt x="93050" y="53565"/>
                </a:lnTo>
                <a:lnTo>
                  <a:pt x="101317" y="65827"/>
                </a:lnTo>
                <a:lnTo>
                  <a:pt x="113570" y="74102"/>
                </a:lnTo>
                <a:lnTo>
                  <a:pt x="128562" y="77139"/>
                </a:lnTo>
                <a:lnTo>
                  <a:pt x="135305" y="77139"/>
                </a:lnTo>
                <a:lnTo>
                  <a:pt x="115049" y="127749"/>
                </a:lnTo>
                <a:lnTo>
                  <a:pt x="115531" y="132232"/>
                </a:lnTo>
                <a:lnTo>
                  <a:pt x="120307" y="139306"/>
                </a:lnTo>
                <a:lnTo>
                  <a:pt x="124307" y="141414"/>
                </a:lnTo>
                <a:lnTo>
                  <a:pt x="231597" y="141427"/>
                </a:lnTo>
                <a:lnTo>
                  <a:pt x="238772" y="141414"/>
                </a:lnTo>
                <a:lnTo>
                  <a:pt x="244538" y="135674"/>
                </a:lnTo>
                <a:lnTo>
                  <a:pt x="244538" y="125996"/>
                </a:lnTo>
                <a:lnTo>
                  <a:pt x="243789" y="123596"/>
                </a:lnTo>
                <a:lnTo>
                  <a:pt x="242468" y="121589"/>
                </a:lnTo>
                <a:lnTo>
                  <a:pt x="240112" y="115696"/>
                </a:lnTo>
                <a:lnTo>
                  <a:pt x="147561" y="115696"/>
                </a:lnTo>
                <a:lnTo>
                  <a:pt x="167805" y="65100"/>
                </a:lnTo>
                <a:lnTo>
                  <a:pt x="167335" y="60617"/>
                </a:lnTo>
                <a:lnTo>
                  <a:pt x="164934" y="57061"/>
                </a:lnTo>
                <a:lnTo>
                  <a:pt x="162509" y="53543"/>
                </a:lnTo>
                <a:lnTo>
                  <a:pt x="158559" y="51434"/>
                </a:lnTo>
                <a:lnTo>
                  <a:pt x="121475" y="51434"/>
                </a:lnTo>
                <a:lnTo>
                  <a:pt x="115709" y="45643"/>
                </a:lnTo>
                <a:lnTo>
                  <a:pt x="115709" y="31483"/>
                </a:lnTo>
                <a:lnTo>
                  <a:pt x="121475" y="25717"/>
                </a:lnTo>
                <a:close/>
              </a:path>
              <a:path w="360045" h="373379">
                <a:moveTo>
                  <a:pt x="267627" y="25717"/>
                </a:moveTo>
                <a:lnTo>
                  <a:pt x="238518" y="25717"/>
                </a:lnTo>
                <a:lnTo>
                  <a:pt x="244284" y="31483"/>
                </a:lnTo>
                <a:lnTo>
                  <a:pt x="244284" y="45643"/>
                </a:lnTo>
                <a:lnTo>
                  <a:pt x="238518" y="51434"/>
                </a:lnTo>
                <a:lnTo>
                  <a:pt x="201447" y="51434"/>
                </a:lnTo>
                <a:lnTo>
                  <a:pt x="197444" y="53565"/>
                </a:lnTo>
                <a:lnTo>
                  <a:pt x="192671" y="60617"/>
                </a:lnTo>
                <a:lnTo>
                  <a:pt x="192176" y="65100"/>
                </a:lnTo>
                <a:lnTo>
                  <a:pt x="212445" y="115696"/>
                </a:lnTo>
                <a:lnTo>
                  <a:pt x="240112" y="115696"/>
                </a:lnTo>
                <a:lnTo>
                  <a:pt x="224701" y="77139"/>
                </a:lnTo>
                <a:lnTo>
                  <a:pt x="231444" y="77139"/>
                </a:lnTo>
                <a:lnTo>
                  <a:pt x="246436" y="74102"/>
                </a:lnTo>
                <a:lnTo>
                  <a:pt x="258689" y="65827"/>
                </a:lnTo>
                <a:lnTo>
                  <a:pt x="266960" y="53543"/>
                </a:lnTo>
                <a:lnTo>
                  <a:pt x="269989" y="38569"/>
                </a:lnTo>
                <a:lnTo>
                  <a:pt x="269989" y="34035"/>
                </a:lnTo>
                <a:lnTo>
                  <a:pt x="269074" y="29743"/>
                </a:lnTo>
                <a:lnTo>
                  <a:pt x="267627" y="25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299999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BC7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435003" y="10204960"/>
            <a:ext cx="360045" cy="347345"/>
          </a:xfrm>
          <a:custGeom>
            <a:avLst/>
            <a:gdLst/>
            <a:ahLst/>
            <a:cxnLst/>
            <a:rect l="l" t="t" r="r" b="b"/>
            <a:pathLst>
              <a:path w="360045" h="347345">
                <a:moveTo>
                  <a:pt x="14503" y="166039"/>
                </a:moveTo>
                <a:lnTo>
                  <a:pt x="3683" y="169341"/>
                </a:lnTo>
                <a:lnTo>
                  <a:pt x="78" y="174226"/>
                </a:lnTo>
                <a:lnTo>
                  <a:pt x="37" y="341426"/>
                </a:lnTo>
                <a:lnTo>
                  <a:pt x="5740" y="347154"/>
                </a:lnTo>
                <a:lnTo>
                  <a:pt x="19951" y="347154"/>
                </a:lnTo>
                <a:lnTo>
                  <a:pt x="25666" y="341426"/>
                </a:lnTo>
                <a:lnTo>
                  <a:pt x="25704" y="222453"/>
                </a:lnTo>
                <a:lnTo>
                  <a:pt x="56606" y="222453"/>
                </a:lnTo>
                <a:lnTo>
                  <a:pt x="20408" y="168147"/>
                </a:lnTo>
                <a:lnTo>
                  <a:pt x="14503" y="166039"/>
                </a:lnTo>
                <a:close/>
              </a:path>
              <a:path w="360045" h="347345">
                <a:moveTo>
                  <a:pt x="56606" y="222453"/>
                </a:moveTo>
                <a:lnTo>
                  <a:pt x="25704" y="222453"/>
                </a:lnTo>
                <a:lnTo>
                  <a:pt x="105003" y="341426"/>
                </a:lnTo>
                <a:lnTo>
                  <a:pt x="107416" y="345071"/>
                </a:lnTo>
                <a:lnTo>
                  <a:pt x="111480" y="347154"/>
                </a:lnTo>
                <a:lnTo>
                  <a:pt x="116941" y="347154"/>
                </a:lnTo>
                <a:lnTo>
                  <a:pt x="118186" y="346976"/>
                </a:lnTo>
                <a:lnTo>
                  <a:pt x="124853" y="344970"/>
                </a:lnTo>
                <a:lnTo>
                  <a:pt x="128475" y="340070"/>
                </a:lnTo>
                <a:lnTo>
                  <a:pt x="128562" y="291820"/>
                </a:lnTo>
                <a:lnTo>
                  <a:pt x="102844" y="291820"/>
                </a:lnTo>
                <a:lnTo>
                  <a:pt x="56606" y="222453"/>
                </a:lnTo>
                <a:close/>
              </a:path>
              <a:path w="360045" h="347345">
                <a:moveTo>
                  <a:pt x="179984" y="167144"/>
                </a:moveTo>
                <a:lnTo>
                  <a:pt x="147167" y="167144"/>
                </a:lnTo>
                <a:lnTo>
                  <a:pt x="141414" y="172897"/>
                </a:lnTo>
                <a:lnTo>
                  <a:pt x="141452" y="341426"/>
                </a:lnTo>
                <a:lnTo>
                  <a:pt x="147167" y="347154"/>
                </a:lnTo>
                <a:lnTo>
                  <a:pt x="179984" y="347154"/>
                </a:lnTo>
                <a:lnTo>
                  <a:pt x="214993" y="340070"/>
                </a:lnTo>
                <a:lnTo>
                  <a:pt x="242612" y="321436"/>
                </a:lnTo>
                <a:lnTo>
                  <a:pt x="167132" y="321436"/>
                </a:lnTo>
                <a:lnTo>
                  <a:pt x="167132" y="192849"/>
                </a:lnTo>
                <a:lnTo>
                  <a:pt x="242600" y="192849"/>
                </a:lnTo>
                <a:lnTo>
                  <a:pt x="214993" y="174226"/>
                </a:lnTo>
                <a:lnTo>
                  <a:pt x="179984" y="167144"/>
                </a:lnTo>
                <a:close/>
              </a:path>
              <a:path w="360045" h="347345">
                <a:moveTo>
                  <a:pt x="308571" y="154279"/>
                </a:moveTo>
                <a:lnTo>
                  <a:pt x="282854" y="154279"/>
                </a:lnTo>
                <a:lnTo>
                  <a:pt x="282854" y="282854"/>
                </a:lnTo>
                <a:lnTo>
                  <a:pt x="287914" y="307860"/>
                </a:lnTo>
                <a:lnTo>
                  <a:pt x="301707" y="328301"/>
                </a:lnTo>
                <a:lnTo>
                  <a:pt x="322148" y="342093"/>
                </a:lnTo>
                <a:lnTo>
                  <a:pt x="347154" y="347154"/>
                </a:lnTo>
                <a:lnTo>
                  <a:pt x="354253" y="347154"/>
                </a:lnTo>
                <a:lnTo>
                  <a:pt x="359956" y="341426"/>
                </a:lnTo>
                <a:lnTo>
                  <a:pt x="359994" y="327190"/>
                </a:lnTo>
                <a:lnTo>
                  <a:pt x="354253" y="321436"/>
                </a:lnTo>
                <a:lnTo>
                  <a:pt x="347154" y="321436"/>
                </a:lnTo>
                <a:lnTo>
                  <a:pt x="332151" y="318401"/>
                </a:lnTo>
                <a:lnTo>
                  <a:pt x="319886" y="310127"/>
                </a:lnTo>
                <a:lnTo>
                  <a:pt x="311608" y="297862"/>
                </a:lnTo>
                <a:lnTo>
                  <a:pt x="308571" y="282854"/>
                </a:lnTo>
                <a:lnTo>
                  <a:pt x="308571" y="154279"/>
                </a:lnTo>
                <a:close/>
              </a:path>
              <a:path w="360045" h="347345">
                <a:moveTo>
                  <a:pt x="242600" y="192849"/>
                </a:moveTo>
                <a:lnTo>
                  <a:pt x="179984" y="192849"/>
                </a:lnTo>
                <a:lnTo>
                  <a:pt x="204984" y="197911"/>
                </a:lnTo>
                <a:lnTo>
                  <a:pt x="225426" y="211707"/>
                </a:lnTo>
                <a:lnTo>
                  <a:pt x="239222" y="232149"/>
                </a:lnTo>
                <a:lnTo>
                  <a:pt x="244284" y="257149"/>
                </a:lnTo>
                <a:lnTo>
                  <a:pt x="239222" y="282153"/>
                </a:lnTo>
                <a:lnTo>
                  <a:pt x="225426" y="302590"/>
                </a:lnTo>
                <a:lnTo>
                  <a:pt x="204984" y="316378"/>
                </a:lnTo>
                <a:lnTo>
                  <a:pt x="179984" y="321436"/>
                </a:lnTo>
                <a:lnTo>
                  <a:pt x="242612" y="321436"/>
                </a:lnTo>
                <a:lnTo>
                  <a:pt x="243609" y="320763"/>
                </a:lnTo>
                <a:lnTo>
                  <a:pt x="262917" y="292151"/>
                </a:lnTo>
                <a:lnTo>
                  <a:pt x="270002" y="257149"/>
                </a:lnTo>
                <a:lnTo>
                  <a:pt x="262917" y="222142"/>
                </a:lnTo>
                <a:lnTo>
                  <a:pt x="243609" y="193530"/>
                </a:lnTo>
                <a:lnTo>
                  <a:pt x="242600" y="192849"/>
                </a:lnTo>
                <a:close/>
              </a:path>
              <a:path w="360045" h="347345">
                <a:moveTo>
                  <a:pt x="122809" y="167144"/>
                </a:moveTo>
                <a:lnTo>
                  <a:pt x="108597" y="167144"/>
                </a:lnTo>
                <a:lnTo>
                  <a:pt x="102844" y="172897"/>
                </a:lnTo>
                <a:lnTo>
                  <a:pt x="102844" y="291820"/>
                </a:lnTo>
                <a:lnTo>
                  <a:pt x="128562" y="291820"/>
                </a:lnTo>
                <a:lnTo>
                  <a:pt x="128562" y="172897"/>
                </a:lnTo>
                <a:lnTo>
                  <a:pt x="122809" y="167144"/>
                </a:lnTo>
                <a:close/>
              </a:path>
              <a:path w="360045" h="347345">
                <a:moveTo>
                  <a:pt x="354253" y="128574"/>
                </a:moveTo>
                <a:lnTo>
                  <a:pt x="5740" y="128574"/>
                </a:lnTo>
                <a:lnTo>
                  <a:pt x="0" y="134327"/>
                </a:lnTo>
                <a:lnTo>
                  <a:pt x="0" y="148526"/>
                </a:lnTo>
                <a:lnTo>
                  <a:pt x="5740" y="154279"/>
                </a:lnTo>
                <a:lnTo>
                  <a:pt x="354253" y="154279"/>
                </a:lnTo>
                <a:lnTo>
                  <a:pt x="359994" y="148526"/>
                </a:lnTo>
                <a:lnTo>
                  <a:pt x="359994" y="134327"/>
                </a:lnTo>
                <a:lnTo>
                  <a:pt x="354253" y="128574"/>
                </a:lnTo>
                <a:close/>
              </a:path>
              <a:path w="360045" h="347345">
                <a:moveTo>
                  <a:pt x="302818" y="0"/>
                </a:moveTo>
                <a:lnTo>
                  <a:pt x="288607" y="0"/>
                </a:lnTo>
                <a:lnTo>
                  <a:pt x="282854" y="5753"/>
                </a:lnTo>
                <a:lnTo>
                  <a:pt x="282854" y="128574"/>
                </a:lnTo>
                <a:lnTo>
                  <a:pt x="308571" y="128574"/>
                </a:lnTo>
                <a:lnTo>
                  <a:pt x="308571" y="5753"/>
                </a:lnTo>
                <a:lnTo>
                  <a:pt x="302818" y="0"/>
                </a:lnTo>
                <a:close/>
              </a:path>
              <a:path w="360045" h="347345">
                <a:moveTo>
                  <a:pt x="216890" y="48983"/>
                </a:moveTo>
                <a:lnTo>
                  <a:pt x="189636" y="48983"/>
                </a:lnTo>
                <a:lnTo>
                  <a:pt x="254076" y="113436"/>
                </a:lnTo>
                <a:lnTo>
                  <a:pt x="260184" y="113436"/>
                </a:lnTo>
                <a:lnTo>
                  <a:pt x="267716" y="105905"/>
                </a:lnTo>
                <a:lnTo>
                  <a:pt x="267716" y="99809"/>
                </a:lnTo>
                <a:lnTo>
                  <a:pt x="216890" y="48983"/>
                </a:lnTo>
                <a:close/>
              </a:path>
              <a:path w="360045" h="347345">
                <a:moveTo>
                  <a:pt x="62598" y="48983"/>
                </a:moveTo>
                <a:lnTo>
                  <a:pt x="35344" y="48983"/>
                </a:lnTo>
                <a:lnTo>
                  <a:pt x="98780" y="112420"/>
                </a:lnTo>
                <a:lnTo>
                  <a:pt x="102920" y="113271"/>
                </a:lnTo>
                <a:lnTo>
                  <a:pt x="110121" y="110261"/>
                </a:lnTo>
                <a:lnTo>
                  <a:pt x="112496" y="106756"/>
                </a:lnTo>
                <a:lnTo>
                  <a:pt x="112496" y="79578"/>
                </a:lnTo>
                <a:lnTo>
                  <a:pt x="93192" y="79578"/>
                </a:lnTo>
                <a:lnTo>
                  <a:pt x="62598" y="48983"/>
                </a:lnTo>
                <a:close/>
              </a:path>
              <a:path w="360045" h="347345">
                <a:moveTo>
                  <a:pt x="25603" y="15316"/>
                </a:moveTo>
                <a:lnTo>
                  <a:pt x="18402" y="18300"/>
                </a:lnTo>
                <a:lnTo>
                  <a:pt x="16052" y="21805"/>
                </a:lnTo>
                <a:lnTo>
                  <a:pt x="16052" y="108178"/>
                </a:lnTo>
                <a:lnTo>
                  <a:pt x="20383" y="112496"/>
                </a:lnTo>
                <a:lnTo>
                  <a:pt x="31026" y="112496"/>
                </a:lnTo>
                <a:lnTo>
                  <a:pt x="35344" y="108178"/>
                </a:lnTo>
                <a:lnTo>
                  <a:pt x="35344" y="48983"/>
                </a:lnTo>
                <a:lnTo>
                  <a:pt x="62598" y="48983"/>
                </a:lnTo>
                <a:lnTo>
                  <a:pt x="29743" y="16128"/>
                </a:lnTo>
                <a:lnTo>
                  <a:pt x="25603" y="15316"/>
                </a:lnTo>
                <a:close/>
              </a:path>
              <a:path w="360045" h="347345">
                <a:moveTo>
                  <a:pt x="139744" y="48983"/>
                </a:moveTo>
                <a:lnTo>
                  <a:pt x="112496" y="48983"/>
                </a:lnTo>
                <a:lnTo>
                  <a:pt x="175018" y="111518"/>
                </a:lnTo>
                <a:lnTo>
                  <a:pt x="177482" y="112496"/>
                </a:lnTo>
                <a:lnTo>
                  <a:pt x="181216" y="112496"/>
                </a:lnTo>
                <a:lnTo>
                  <a:pt x="182473" y="112255"/>
                </a:lnTo>
                <a:lnTo>
                  <a:pt x="187274" y="110261"/>
                </a:lnTo>
                <a:lnTo>
                  <a:pt x="189636" y="106756"/>
                </a:lnTo>
                <a:lnTo>
                  <a:pt x="189636" y="79578"/>
                </a:lnTo>
                <a:lnTo>
                  <a:pt x="170345" y="79578"/>
                </a:lnTo>
                <a:lnTo>
                  <a:pt x="139744" y="48983"/>
                </a:lnTo>
                <a:close/>
              </a:path>
              <a:path w="360045" h="347345">
                <a:moveTo>
                  <a:pt x="102743" y="15316"/>
                </a:moveTo>
                <a:lnTo>
                  <a:pt x="95542" y="18300"/>
                </a:lnTo>
                <a:lnTo>
                  <a:pt x="93192" y="21805"/>
                </a:lnTo>
                <a:lnTo>
                  <a:pt x="93192" y="79578"/>
                </a:lnTo>
                <a:lnTo>
                  <a:pt x="112496" y="79578"/>
                </a:lnTo>
                <a:lnTo>
                  <a:pt x="112496" y="48983"/>
                </a:lnTo>
                <a:lnTo>
                  <a:pt x="139744" y="48983"/>
                </a:lnTo>
                <a:lnTo>
                  <a:pt x="109651" y="18897"/>
                </a:lnTo>
                <a:lnTo>
                  <a:pt x="106921" y="16128"/>
                </a:lnTo>
                <a:lnTo>
                  <a:pt x="102743" y="15316"/>
                </a:lnTo>
                <a:close/>
              </a:path>
              <a:path w="360045" h="347345">
                <a:moveTo>
                  <a:pt x="179895" y="15316"/>
                </a:moveTo>
                <a:lnTo>
                  <a:pt x="172681" y="18300"/>
                </a:lnTo>
                <a:lnTo>
                  <a:pt x="170345" y="21805"/>
                </a:lnTo>
                <a:lnTo>
                  <a:pt x="170345" y="79578"/>
                </a:lnTo>
                <a:lnTo>
                  <a:pt x="189636" y="79578"/>
                </a:lnTo>
                <a:lnTo>
                  <a:pt x="189636" y="48983"/>
                </a:lnTo>
                <a:lnTo>
                  <a:pt x="216890" y="48983"/>
                </a:lnTo>
                <a:lnTo>
                  <a:pt x="184035" y="16128"/>
                </a:lnTo>
                <a:lnTo>
                  <a:pt x="179895" y="153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0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4A9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35286" y="10189726"/>
            <a:ext cx="346075" cy="370205"/>
          </a:xfrm>
          <a:custGeom>
            <a:avLst/>
            <a:gdLst/>
            <a:ahLst/>
            <a:cxnLst/>
            <a:rect l="l" t="t" r="r" b="b"/>
            <a:pathLst>
              <a:path w="346075" h="370204">
                <a:moveTo>
                  <a:pt x="123380" y="123355"/>
                </a:moveTo>
                <a:lnTo>
                  <a:pt x="75405" y="133068"/>
                </a:lnTo>
                <a:lnTo>
                  <a:pt x="36182" y="159538"/>
                </a:lnTo>
                <a:lnTo>
                  <a:pt x="9712" y="198766"/>
                </a:lnTo>
                <a:lnTo>
                  <a:pt x="0" y="246748"/>
                </a:lnTo>
                <a:lnTo>
                  <a:pt x="9712" y="294720"/>
                </a:lnTo>
                <a:lnTo>
                  <a:pt x="36182" y="333940"/>
                </a:lnTo>
                <a:lnTo>
                  <a:pt x="75405" y="360405"/>
                </a:lnTo>
                <a:lnTo>
                  <a:pt x="123380" y="370116"/>
                </a:lnTo>
                <a:lnTo>
                  <a:pt x="171347" y="360405"/>
                </a:lnTo>
                <a:lnTo>
                  <a:pt x="193525" y="345439"/>
                </a:lnTo>
                <a:lnTo>
                  <a:pt x="123380" y="345439"/>
                </a:lnTo>
                <a:lnTo>
                  <a:pt x="112614" y="344841"/>
                </a:lnTo>
                <a:lnTo>
                  <a:pt x="102187" y="343100"/>
                </a:lnTo>
                <a:lnTo>
                  <a:pt x="92155" y="340296"/>
                </a:lnTo>
                <a:lnTo>
                  <a:pt x="82575" y="336511"/>
                </a:lnTo>
                <a:lnTo>
                  <a:pt x="101714" y="294360"/>
                </a:lnTo>
                <a:lnTo>
                  <a:pt x="144783" y="294360"/>
                </a:lnTo>
                <a:lnTo>
                  <a:pt x="154871" y="287553"/>
                </a:lnTo>
                <a:lnTo>
                  <a:pt x="33616" y="287553"/>
                </a:lnTo>
                <a:lnTo>
                  <a:pt x="29819" y="277968"/>
                </a:lnTo>
                <a:lnTo>
                  <a:pt x="27012" y="267936"/>
                </a:lnTo>
                <a:lnTo>
                  <a:pt x="25272" y="257512"/>
                </a:lnTo>
                <a:lnTo>
                  <a:pt x="24676" y="246748"/>
                </a:lnTo>
                <a:lnTo>
                  <a:pt x="32444" y="208367"/>
                </a:lnTo>
                <a:lnTo>
                  <a:pt x="53616" y="176988"/>
                </a:lnTo>
                <a:lnTo>
                  <a:pt x="84994" y="155813"/>
                </a:lnTo>
                <a:lnTo>
                  <a:pt x="123380" y="148043"/>
                </a:lnTo>
                <a:lnTo>
                  <a:pt x="193536" y="148043"/>
                </a:lnTo>
                <a:lnTo>
                  <a:pt x="171347" y="133068"/>
                </a:lnTo>
                <a:lnTo>
                  <a:pt x="123380" y="123355"/>
                </a:lnTo>
                <a:close/>
              </a:path>
              <a:path w="346075" h="370204">
                <a:moveTo>
                  <a:pt x="238488" y="205943"/>
                </a:moveTo>
                <a:lnTo>
                  <a:pt x="213131" y="205943"/>
                </a:lnTo>
                <a:lnTo>
                  <a:pt x="216928" y="215524"/>
                </a:lnTo>
                <a:lnTo>
                  <a:pt x="219735" y="225550"/>
                </a:lnTo>
                <a:lnTo>
                  <a:pt x="221475" y="235973"/>
                </a:lnTo>
                <a:lnTo>
                  <a:pt x="222072" y="246748"/>
                </a:lnTo>
                <a:lnTo>
                  <a:pt x="214302" y="285127"/>
                </a:lnTo>
                <a:lnTo>
                  <a:pt x="193128" y="316501"/>
                </a:lnTo>
                <a:lnTo>
                  <a:pt x="161753" y="337672"/>
                </a:lnTo>
                <a:lnTo>
                  <a:pt x="123380" y="345439"/>
                </a:lnTo>
                <a:lnTo>
                  <a:pt x="193525" y="345439"/>
                </a:lnTo>
                <a:lnTo>
                  <a:pt x="210567" y="333940"/>
                </a:lnTo>
                <a:lnTo>
                  <a:pt x="237035" y="294720"/>
                </a:lnTo>
                <a:lnTo>
                  <a:pt x="246748" y="246748"/>
                </a:lnTo>
                <a:lnTo>
                  <a:pt x="238488" y="205943"/>
                </a:lnTo>
                <a:close/>
              </a:path>
              <a:path w="346075" h="370204">
                <a:moveTo>
                  <a:pt x="204516" y="117208"/>
                </a:moveTo>
                <a:lnTo>
                  <a:pt x="123380" y="117208"/>
                </a:lnTo>
                <a:lnTo>
                  <a:pt x="173753" y="127403"/>
                </a:lnTo>
                <a:lnTo>
                  <a:pt x="214934" y="155189"/>
                </a:lnTo>
                <a:lnTo>
                  <a:pt x="242723" y="196369"/>
                </a:lnTo>
                <a:lnTo>
                  <a:pt x="252920" y="246748"/>
                </a:lnTo>
                <a:lnTo>
                  <a:pt x="251189" y="267936"/>
                </a:lnTo>
                <a:lnTo>
                  <a:pt x="246056" y="288339"/>
                </a:lnTo>
                <a:lnTo>
                  <a:pt x="237618" y="307639"/>
                </a:lnTo>
                <a:lnTo>
                  <a:pt x="225971" y="325577"/>
                </a:lnTo>
                <a:lnTo>
                  <a:pt x="223126" y="329310"/>
                </a:lnTo>
                <a:lnTo>
                  <a:pt x="222631" y="334327"/>
                </a:lnTo>
                <a:lnTo>
                  <a:pt x="226783" y="342760"/>
                </a:lnTo>
                <a:lnTo>
                  <a:pt x="231063" y="345439"/>
                </a:lnTo>
                <a:lnTo>
                  <a:pt x="296100" y="345439"/>
                </a:lnTo>
                <a:lnTo>
                  <a:pt x="315282" y="341555"/>
                </a:lnTo>
                <a:lnTo>
                  <a:pt x="330973" y="330969"/>
                </a:lnTo>
                <a:lnTo>
                  <a:pt x="337863" y="320763"/>
                </a:lnTo>
                <a:lnTo>
                  <a:pt x="258572" y="320763"/>
                </a:lnTo>
                <a:lnTo>
                  <a:pt x="266809" y="303342"/>
                </a:lnTo>
                <a:lnTo>
                  <a:pt x="272759" y="285103"/>
                </a:lnTo>
                <a:lnTo>
                  <a:pt x="276368" y="266191"/>
                </a:lnTo>
                <a:lnTo>
                  <a:pt x="277583" y="246748"/>
                </a:lnTo>
                <a:lnTo>
                  <a:pt x="269710" y="198054"/>
                </a:lnTo>
                <a:lnTo>
                  <a:pt x="247795" y="155727"/>
                </a:lnTo>
                <a:lnTo>
                  <a:pt x="214397" y="122324"/>
                </a:lnTo>
                <a:lnTo>
                  <a:pt x="204516" y="117208"/>
                </a:lnTo>
                <a:close/>
              </a:path>
              <a:path w="346075" h="370204">
                <a:moveTo>
                  <a:pt x="337863" y="24676"/>
                </a:moveTo>
                <a:lnTo>
                  <a:pt x="296100" y="24676"/>
                </a:lnTo>
                <a:lnTo>
                  <a:pt x="305683" y="26619"/>
                </a:lnTo>
                <a:lnTo>
                  <a:pt x="313529" y="31913"/>
                </a:lnTo>
                <a:lnTo>
                  <a:pt x="318830" y="39758"/>
                </a:lnTo>
                <a:lnTo>
                  <a:pt x="320776" y="49352"/>
                </a:lnTo>
                <a:lnTo>
                  <a:pt x="320776" y="296087"/>
                </a:lnTo>
                <a:lnTo>
                  <a:pt x="318830" y="305687"/>
                </a:lnTo>
                <a:lnTo>
                  <a:pt x="313529" y="313531"/>
                </a:lnTo>
                <a:lnTo>
                  <a:pt x="305683" y="318822"/>
                </a:lnTo>
                <a:lnTo>
                  <a:pt x="296100" y="320763"/>
                </a:lnTo>
                <a:lnTo>
                  <a:pt x="337863" y="320763"/>
                </a:lnTo>
                <a:lnTo>
                  <a:pt x="341565" y="315280"/>
                </a:lnTo>
                <a:lnTo>
                  <a:pt x="345452" y="296087"/>
                </a:lnTo>
                <a:lnTo>
                  <a:pt x="345452" y="49352"/>
                </a:lnTo>
                <a:lnTo>
                  <a:pt x="341565" y="30159"/>
                </a:lnTo>
                <a:lnTo>
                  <a:pt x="337863" y="24676"/>
                </a:lnTo>
                <a:close/>
              </a:path>
              <a:path w="346075" h="370204">
                <a:moveTo>
                  <a:pt x="144783" y="294360"/>
                </a:moveTo>
                <a:lnTo>
                  <a:pt x="101714" y="294360"/>
                </a:lnTo>
                <a:lnTo>
                  <a:pt x="108330" y="297395"/>
                </a:lnTo>
                <a:lnTo>
                  <a:pt x="115633" y="299173"/>
                </a:lnTo>
                <a:lnTo>
                  <a:pt x="123380" y="299173"/>
                </a:lnTo>
                <a:lnTo>
                  <a:pt x="143766" y="295047"/>
                </a:lnTo>
                <a:lnTo>
                  <a:pt x="144783" y="294360"/>
                </a:lnTo>
                <a:close/>
              </a:path>
              <a:path w="346075" h="370204">
                <a:moveTo>
                  <a:pt x="131114" y="194309"/>
                </a:moveTo>
                <a:lnTo>
                  <a:pt x="123380" y="194309"/>
                </a:lnTo>
                <a:lnTo>
                  <a:pt x="102987" y="198438"/>
                </a:lnTo>
                <a:lnTo>
                  <a:pt x="86317" y="209689"/>
                </a:lnTo>
                <a:lnTo>
                  <a:pt x="75069" y="226360"/>
                </a:lnTo>
                <a:lnTo>
                  <a:pt x="70942" y="246748"/>
                </a:lnTo>
                <a:lnTo>
                  <a:pt x="70942" y="254469"/>
                </a:lnTo>
                <a:lnTo>
                  <a:pt x="72720" y="261772"/>
                </a:lnTo>
                <a:lnTo>
                  <a:pt x="75742" y="268389"/>
                </a:lnTo>
                <a:lnTo>
                  <a:pt x="33616" y="287553"/>
                </a:lnTo>
                <a:lnTo>
                  <a:pt x="154871" y="287553"/>
                </a:lnTo>
                <a:lnTo>
                  <a:pt x="155925" y="286842"/>
                </a:lnTo>
                <a:lnTo>
                  <a:pt x="123380" y="286842"/>
                </a:lnTo>
                <a:lnTo>
                  <a:pt x="107782" y="283685"/>
                </a:lnTo>
                <a:lnTo>
                  <a:pt x="95037" y="275081"/>
                </a:lnTo>
                <a:lnTo>
                  <a:pt x="86440" y="262335"/>
                </a:lnTo>
                <a:lnTo>
                  <a:pt x="83286" y="246748"/>
                </a:lnTo>
                <a:lnTo>
                  <a:pt x="86440" y="231146"/>
                </a:lnTo>
                <a:lnTo>
                  <a:pt x="95037" y="218392"/>
                </a:lnTo>
                <a:lnTo>
                  <a:pt x="107782" y="209786"/>
                </a:lnTo>
                <a:lnTo>
                  <a:pt x="123380" y="206628"/>
                </a:lnTo>
                <a:lnTo>
                  <a:pt x="211622" y="206628"/>
                </a:lnTo>
                <a:lnTo>
                  <a:pt x="213131" y="205943"/>
                </a:lnTo>
                <a:lnTo>
                  <a:pt x="238488" y="205943"/>
                </a:lnTo>
                <a:lnTo>
                  <a:pt x="237105" y="199110"/>
                </a:lnTo>
                <a:lnTo>
                  <a:pt x="145021" y="199110"/>
                </a:lnTo>
                <a:lnTo>
                  <a:pt x="138404" y="196100"/>
                </a:lnTo>
                <a:lnTo>
                  <a:pt x="131114" y="194309"/>
                </a:lnTo>
                <a:close/>
              </a:path>
              <a:path w="346075" h="370204">
                <a:moveTo>
                  <a:pt x="211622" y="206628"/>
                </a:moveTo>
                <a:lnTo>
                  <a:pt x="123380" y="206628"/>
                </a:lnTo>
                <a:lnTo>
                  <a:pt x="138965" y="209786"/>
                </a:lnTo>
                <a:lnTo>
                  <a:pt x="151707" y="218392"/>
                </a:lnTo>
                <a:lnTo>
                  <a:pt x="160306" y="231146"/>
                </a:lnTo>
                <a:lnTo>
                  <a:pt x="163461" y="246748"/>
                </a:lnTo>
                <a:lnTo>
                  <a:pt x="160306" y="262335"/>
                </a:lnTo>
                <a:lnTo>
                  <a:pt x="151707" y="275081"/>
                </a:lnTo>
                <a:lnTo>
                  <a:pt x="138965" y="283685"/>
                </a:lnTo>
                <a:lnTo>
                  <a:pt x="123380" y="286842"/>
                </a:lnTo>
                <a:lnTo>
                  <a:pt x="155925" y="286842"/>
                </a:lnTo>
                <a:lnTo>
                  <a:pt x="160432" y="283800"/>
                </a:lnTo>
                <a:lnTo>
                  <a:pt x="171679" y="267134"/>
                </a:lnTo>
                <a:lnTo>
                  <a:pt x="175806" y="246748"/>
                </a:lnTo>
                <a:lnTo>
                  <a:pt x="175806" y="239001"/>
                </a:lnTo>
                <a:lnTo>
                  <a:pt x="174028" y="231698"/>
                </a:lnTo>
                <a:lnTo>
                  <a:pt x="170992" y="225094"/>
                </a:lnTo>
                <a:lnTo>
                  <a:pt x="211622" y="206628"/>
                </a:lnTo>
                <a:close/>
              </a:path>
              <a:path w="346075" h="370204">
                <a:moveTo>
                  <a:pt x="123380" y="218986"/>
                </a:moveTo>
                <a:lnTo>
                  <a:pt x="112565" y="221168"/>
                </a:lnTo>
                <a:lnTo>
                  <a:pt x="103741" y="227118"/>
                </a:lnTo>
                <a:lnTo>
                  <a:pt x="97790" y="235973"/>
                </a:lnTo>
                <a:lnTo>
                  <a:pt x="95618" y="246748"/>
                </a:lnTo>
                <a:lnTo>
                  <a:pt x="97796" y="257553"/>
                </a:lnTo>
                <a:lnTo>
                  <a:pt x="103741" y="266377"/>
                </a:lnTo>
                <a:lnTo>
                  <a:pt x="112565" y="272328"/>
                </a:lnTo>
                <a:lnTo>
                  <a:pt x="123380" y="274510"/>
                </a:lnTo>
                <a:lnTo>
                  <a:pt x="134195" y="272328"/>
                </a:lnTo>
                <a:lnTo>
                  <a:pt x="143019" y="266377"/>
                </a:lnTo>
                <a:lnTo>
                  <a:pt x="148964" y="257553"/>
                </a:lnTo>
                <a:lnTo>
                  <a:pt x="151142" y="246748"/>
                </a:lnTo>
                <a:lnTo>
                  <a:pt x="148964" y="235943"/>
                </a:lnTo>
                <a:lnTo>
                  <a:pt x="143019" y="227118"/>
                </a:lnTo>
                <a:lnTo>
                  <a:pt x="134195" y="221168"/>
                </a:lnTo>
                <a:lnTo>
                  <a:pt x="123380" y="218986"/>
                </a:lnTo>
                <a:close/>
              </a:path>
              <a:path w="346075" h="370204">
                <a:moveTo>
                  <a:pt x="193536" y="148043"/>
                </a:moveTo>
                <a:lnTo>
                  <a:pt x="123380" y="148043"/>
                </a:lnTo>
                <a:lnTo>
                  <a:pt x="134137" y="148640"/>
                </a:lnTo>
                <a:lnTo>
                  <a:pt x="144557" y="150380"/>
                </a:lnTo>
                <a:lnTo>
                  <a:pt x="154587" y="153187"/>
                </a:lnTo>
                <a:lnTo>
                  <a:pt x="164172" y="156984"/>
                </a:lnTo>
                <a:lnTo>
                  <a:pt x="145021" y="199110"/>
                </a:lnTo>
                <a:lnTo>
                  <a:pt x="237105" y="199110"/>
                </a:lnTo>
                <a:lnTo>
                  <a:pt x="237035" y="198766"/>
                </a:lnTo>
                <a:lnTo>
                  <a:pt x="210567" y="159538"/>
                </a:lnTo>
                <a:lnTo>
                  <a:pt x="193536" y="148043"/>
                </a:lnTo>
                <a:close/>
              </a:path>
              <a:path w="346075" h="370204">
                <a:moveTo>
                  <a:pt x="296100" y="0"/>
                </a:moveTo>
                <a:lnTo>
                  <a:pt x="123380" y="0"/>
                </a:lnTo>
                <a:lnTo>
                  <a:pt x="104178" y="3884"/>
                </a:lnTo>
                <a:lnTo>
                  <a:pt x="88495" y="14470"/>
                </a:lnTo>
                <a:lnTo>
                  <a:pt x="77919" y="30159"/>
                </a:lnTo>
                <a:lnTo>
                  <a:pt x="74040" y="49352"/>
                </a:lnTo>
                <a:lnTo>
                  <a:pt x="74040" y="113728"/>
                </a:lnTo>
                <a:lnTo>
                  <a:pt x="75806" y="117360"/>
                </a:lnTo>
                <a:lnTo>
                  <a:pt x="81902" y="122034"/>
                </a:lnTo>
                <a:lnTo>
                  <a:pt x="85839" y="122808"/>
                </a:lnTo>
                <a:lnTo>
                  <a:pt x="89560" y="121818"/>
                </a:lnTo>
                <a:lnTo>
                  <a:pt x="98088" y="119806"/>
                </a:lnTo>
                <a:lnTo>
                  <a:pt x="106584" y="118365"/>
                </a:lnTo>
                <a:lnTo>
                  <a:pt x="115024" y="117498"/>
                </a:lnTo>
                <a:lnTo>
                  <a:pt x="123380" y="117208"/>
                </a:lnTo>
                <a:lnTo>
                  <a:pt x="204516" y="117208"/>
                </a:lnTo>
                <a:lnTo>
                  <a:pt x="172072" y="100406"/>
                </a:lnTo>
                <a:lnTo>
                  <a:pt x="136180" y="94602"/>
                </a:lnTo>
                <a:lnTo>
                  <a:pt x="98704" y="94602"/>
                </a:lnTo>
                <a:lnTo>
                  <a:pt x="98704" y="49352"/>
                </a:lnTo>
                <a:lnTo>
                  <a:pt x="100645" y="39758"/>
                </a:lnTo>
                <a:lnTo>
                  <a:pt x="105937" y="31913"/>
                </a:lnTo>
                <a:lnTo>
                  <a:pt x="113781" y="26619"/>
                </a:lnTo>
                <a:lnTo>
                  <a:pt x="123380" y="24676"/>
                </a:lnTo>
                <a:lnTo>
                  <a:pt x="337863" y="24676"/>
                </a:lnTo>
                <a:lnTo>
                  <a:pt x="330973" y="14470"/>
                </a:lnTo>
                <a:lnTo>
                  <a:pt x="315282" y="3884"/>
                </a:lnTo>
                <a:lnTo>
                  <a:pt x="296100" y="0"/>
                </a:lnTo>
                <a:close/>
              </a:path>
              <a:path w="346075" h="370204">
                <a:moveTo>
                  <a:pt x="123380" y="92532"/>
                </a:moveTo>
                <a:lnTo>
                  <a:pt x="115239" y="92532"/>
                </a:lnTo>
                <a:lnTo>
                  <a:pt x="106972" y="93217"/>
                </a:lnTo>
                <a:lnTo>
                  <a:pt x="98704" y="94602"/>
                </a:lnTo>
                <a:lnTo>
                  <a:pt x="136180" y="94602"/>
                </a:lnTo>
                <a:lnTo>
                  <a:pt x="123380" y="925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929996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D09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131472" y="10196996"/>
            <a:ext cx="227329" cy="368935"/>
          </a:xfrm>
          <a:custGeom>
            <a:avLst/>
            <a:gdLst/>
            <a:ahLst/>
            <a:cxnLst/>
            <a:rect l="l" t="t" r="r" b="b"/>
            <a:pathLst>
              <a:path w="227329" h="368934">
                <a:moveTo>
                  <a:pt x="85551" y="316699"/>
                </a:moveTo>
                <a:lnTo>
                  <a:pt x="71797" y="318046"/>
                </a:lnTo>
                <a:lnTo>
                  <a:pt x="66755" y="324243"/>
                </a:lnTo>
                <a:lnTo>
                  <a:pt x="67441" y="331165"/>
                </a:lnTo>
                <a:lnTo>
                  <a:pt x="91161" y="363658"/>
                </a:lnTo>
                <a:lnTo>
                  <a:pt x="112894" y="368566"/>
                </a:lnTo>
                <a:lnTo>
                  <a:pt x="114647" y="368566"/>
                </a:lnTo>
                <a:lnTo>
                  <a:pt x="149883" y="352723"/>
                </a:lnTo>
                <a:lnTo>
                  <a:pt x="155264" y="343827"/>
                </a:lnTo>
                <a:lnTo>
                  <a:pt x="109605" y="343827"/>
                </a:lnTo>
                <a:lnTo>
                  <a:pt x="103750" y="342391"/>
                </a:lnTo>
                <a:lnTo>
                  <a:pt x="95343" y="336524"/>
                </a:lnTo>
                <a:lnTo>
                  <a:pt x="92943" y="332752"/>
                </a:lnTo>
                <a:lnTo>
                  <a:pt x="91863" y="321703"/>
                </a:lnTo>
                <a:lnTo>
                  <a:pt x="85551" y="316699"/>
                </a:lnTo>
                <a:close/>
              </a:path>
              <a:path w="227329" h="368934">
                <a:moveTo>
                  <a:pt x="153814" y="309880"/>
                </a:moveTo>
                <a:lnTo>
                  <a:pt x="146740" y="310502"/>
                </a:lnTo>
                <a:lnTo>
                  <a:pt x="139818" y="311200"/>
                </a:lnTo>
                <a:lnTo>
                  <a:pt x="134805" y="317334"/>
                </a:lnTo>
                <a:lnTo>
                  <a:pt x="134829" y="318046"/>
                </a:lnTo>
                <a:lnTo>
                  <a:pt x="135450" y="324307"/>
                </a:lnTo>
                <a:lnTo>
                  <a:pt x="134380" y="330919"/>
                </a:lnTo>
                <a:lnTo>
                  <a:pt x="130262" y="336711"/>
                </a:lnTo>
                <a:lnTo>
                  <a:pt x="123791" y="341023"/>
                </a:lnTo>
                <a:lnTo>
                  <a:pt x="115663" y="343192"/>
                </a:lnTo>
                <a:lnTo>
                  <a:pt x="109605" y="343827"/>
                </a:lnTo>
                <a:lnTo>
                  <a:pt x="155264" y="343827"/>
                </a:lnTo>
                <a:lnTo>
                  <a:pt x="158531" y="338424"/>
                </a:lnTo>
                <a:lnTo>
                  <a:pt x="160557" y="321792"/>
                </a:lnTo>
                <a:lnTo>
                  <a:pt x="159884" y="314858"/>
                </a:lnTo>
                <a:lnTo>
                  <a:pt x="153814" y="309880"/>
                </a:lnTo>
                <a:close/>
              </a:path>
              <a:path w="227329" h="368934">
                <a:moveTo>
                  <a:pt x="175937" y="276821"/>
                </a:moveTo>
                <a:lnTo>
                  <a:pt x="48416" y="291033"/>
                </a:lnTo>
                <a:lnTo>
                  <a:pt x="43438" y="297281"/>
                </a:lnTo>
                <a:lnTo>
                  <a:pt x="44187" y="304203"/>
                </a:lnTo>
                <a:lnTo>
                  <a:pt x="44924" y="310667"/>
                </a:lnTo>
                <a:lnTo>
                  <a:pt x="50398" y="315429"/>
                </a:lnTo>
                <a:lnTo>
                  <a:pt x="57179" y="315429"/>
                </a:lnTo>
                <a:lnTo>
                  <a:pt x="58132" y="315353"/>
                </a:lnTo>
                <a:lnTo>
                  <a:pt x="178604" y="301967"/>
                </a:lnTo>
                <a:lnTo>
                  <a:pt x="183608" y="295732"/>
                </a:lnTo>
                <a:lnTo>
                  <a:pt x="182084" y="281889"/>
                </a:lnTo>
                <a:lnTo>
                  <a:pt x="175937" y="276821"/>
                </a:lnTo>
                <a:close/>
              </a:path>
              <a:path w="227329" h="368934">
                <a:moveTo>
                  <a:pt x="175937" y="238963"/>
                </a:moveTo>
                <a:lnTo>
                  <a:pt x="48416" y="253187"/>
                </a:lnTo>
                <a:lnTo>
                  <a:pt x="43438" y="259435"/>
                </a:lnTo>
                <a:lnTo>
                  <a:pt x="44187" y="266344"/>
                </a:lnTo>
                <a:lnTo>
                  <a:pt x="44924" y="272821"/>
                </a:lnTo>
                <a:lnTo>
                  <a:pt x="50398" y="277583"/>
                </a:lnTo>
                <a:lnTo>
                  <a:pt x="57179" y="277583"/>
                </a:lnTo>
                <a:lnTo>
                  <a:pt x="58132" y="277507"/>
                </a:lnTo>
                <a:lnTo>
                  <a:pt x="178604" y="264121"/>
                </a:lnTo>
                <a:lnTo>
                  <a:pt x="183608" y="257873"/>
                </a:lnTo>
                <a:lnTo>
                  <a:pt x="182084" y="244030"/>
                </a:lnTo>
                <a:lnTo>
                  <a:pt x="175937" y="238963"/>
                </a:lnTo>
                <a:close/>
              </a:path>
              <a:path w="227329" h="368934">
                <a:moveTo>
                  <a:pt x="113517" y="0"/>
                </a:moveTo>
                <a:lnTo>
                  <a:pt x="69362" y="7945"/>
                </a:lnTo>
                <a:lnTo>
                  <a:pt x="33269" y="29600"/>
                </a:lnTo>
                <a:lnTo>
                  <a:pt x="8914" y="61689"/>
                </a:lnTo>
                <a:lnTo>
                  <a:pt x="115" y="100342"/>
                </a:lnTo>
                <a:lnTo>
                  <a:pt x="0" y="101130"/>
                </a:lnTo>
                <a:lnTo>
                  <a:pt x="2155" y="120774"/>
                </a:lnTo>
                <a:lnTo>
                  <a:pt x="8507" y="139504"/>
                </a:lnTo>
                <a:lnTo>
                  <a:pt x="18870" y="156794"/>
                </a:lnTo>
                <a:lnTo>
                  <a:pt x="33122" y="172262"/>
                </a:lnTo>
                <a:lnTo>
                  <a:pt x="41719" y="181222"/>
                </a:lnTo>
                <a:lnTo>
                  <a:pt x="48818" y="191373"/>
                </a:lnTo>
                <a:lnTo>
                  <a:pt x="54263" y="202452"/>
                </a:lnTo>
                <a:lnTo>
                  <a:pt x="57980" y="214287"/>
                </a:lnTo>
                <a:lnTo>
                  <a:pt x="48416" y="215341"/>
                </a:lnTo>
                <a:lnTo>
                  <a:pt x="43438" y="221576"/>
                </a:lnTo>
                <a:lnTo>
                  <a:pt x="44187" y="228498"/>
                </a:lnTo>
                <a:lnTo>
                  <a:pt x="44924" y="234962"/>
                </a:lnTo>
                <a:lnTo>
                  <a:pt x="50398" y="239737"/>
                </a:lnTo>
                <a:lnTo>
                  <a:pt x="56710" y="239737"/>
                </a:lnTo>
                <a:lnTo>
                  <a:pt x="178604" y="226263"/>
                </a:lnTo>
                <a:lnTo>
                  <a:pt x="183608" y="220027"/>
                </a:lnTo>
                <a:lnTo>
                  <a:pt x="182660" y="211480"/>
                </a:lnTo>
                <a:lnTo>
                  <a:pt x="83189" y="211480"/>
                </a:lnTo>
                <a:lnTo>
                  <a:pt x="78484" y="195114"/>
                </a:lnTo>
                <a:lnTo>
                  <a:pt x="71283" y="179797"/>
                </a:lnTo>
                <a:lnTo>
                  <a:pt x="61701" y="165788"/>
                </a:lnTo>
                <a:lnTo>
                  <a:pt x="49852" y="153352"/>
                </a:lnTo>
                <a:lnTo>
                  <a:pt x="39292" y="141937"/>
                </a:lnTo>
                <a:lnTo>
                  <a:pt x="31592" y="129232"/>
                </a:lnTo>
                <a:lnTo>
                  <a:pt x="26817" y="115412"/>
                </a:lnTo>
                <a:lnTo>
                  <a:pt x="25201" y="100939"/>
                </a:lnTo>
                <a:lnTo>
                  <a:pt x="32153" y="71499"/>
                </a:lnTo>
                <a:lnTo>
                  <a:pt x="51099" y="47432"/>
                </a:lnTo>
                <a:lnTo>
                  <a:pt x="79175" y="31193"/>
                </a:lnTo>
                <a:lnTo>
                  <a:pt x="113517" y="25234"/>
                </a:lnTo>
                <a:lnTo>
                  <a:pt x="186509" y="25234"/>
                </a:lnTo>
                <a:lnTo>
                  <a:pt x="157686" y="7945"/>
                </a:lnTo>
                <a:lnTo>
                  <a:pt x="113517" y="0"/>
                </a:lnTo>
                <a:close/>
              </a:path>
              <a:path w="227329" h="368934">
                <a:moveTo>
                  <a:pt x="137888" y="169100"/>
                </a:moveTo>
                <a:lnTo>
                  <a:pt x="89374" y="170052"/>
                </a:lnTo>
                <a:lnTo>
                  <a:pt x="90288" y="210680"/>
                </a:lnTo>
                <a:lnTo>
                  <a:pt x="83189" y="211480"/>
                </a:lnTo>
                <a:lnTo>
                  <a:pt x="182660" y="211480"/>
                </a:lnTo>
                <a:lnTo>
                  <a:pt x="182224" y="207543"/>
                </a:lnTo>
                <a:lnTo>
                  <a:pt x="179983" y="205295"/>
                </a:lnTo>
                <a:lnTo>
                  <a:pt x="138866" y="205295"/>
                </a:lnTo>
                <a:lnTo>
                  <a:pt x="137888" y="169100"/>
                </a:lnTo>
                <a:close/>
              </a:path>
              <a:path w="227329" h="368934">
                <a:moveTo>
                  <a:pt x="186509" y="25234"/>
                </a:moveTo>
                <a:lnTo>
                  <a:pt x="113517" y="25234"/>
                </a:lnTo>
                <a:lnTo>
                  <a:pt x="147860" y="31193"/>
                </a:lnTo>
                <a:lnTo>
                  <a:pt x="175940" y="47432"/>
                </a:lnTo>
                <a:lnTo>
                  <a:pt x="194891" y="71499"/>
                </a:lnTo>
                <a:lnTo>
                  <a:pt x="201704" y="100342"/>
                </a:lnTo>
                <a:lnTo>
                  <a:pt x="201824" y="101130"/>
                </a:lnTo>
                <a:lnTo>
                  <a:pt x="200225" y="115438"/>
                </a:lnTo>
                <a:lnTo>
                  <a:pt x="195465" y="129232"/>
                </a:lnTo>
                <a:lnTo>
                  <a:pt x="187717" y="142001"/>
                </a:lnTo>
                <a:lnTo>
                  <a:pt x="177131" y="153428"/>
                </a:lnTo>
                <a:lnTo>
                  <a:pt x="166434" y="164462"/>
                </a:lnTo>
                <a:lnTo>
                  <a:pt x="157614" y="176768"/>
                </a:lnTo>
                <a:lnTo>
                  <a:pt x="150685" y="190183"/>
                </a:lnTo>
                <a:lnTo>
                  <a:pt x="145660" y="204546"/>
                </a:lnTo>
                <a:lnTo>
                  <a:pt x="138866" y="205295"/>
                </a:lnTo>
                <a:lnTo>
                  <a:pt x="179983" y="205295"/>
                </a:lnTo>
                <a:lnTo>
                  <a:pt x="178083" y="203390"/>
                </a:lnTo>
                <a:lnTo>
                  <a:pt x="172864" y="202310"/>
                </a:lnTo>
                <a:lnTo>
                  <a:pt x="176764" y="193992"/>
                </a:lnTo>
                <a:lnTo>
                  <a:pt x="181571" y="186167"/>
                </a:lnTo>
                <a:lnTo>
                  <a:pt x="187285" y="178902"/>
                </a:lnTo>
                <a:lnTo>
                  <a:pt x="193990" y="172173"/>
                </a:lnTo>
                <a:lnTo>
                  <a:pt x="208113" y="156871"/>
                </a:lnTo>
                <a:lnTo>
                  <a:pt x="218514" y="139563"/>
                </a:lnTo>
                <a:lnTo>
                  <a:pt x="224908" y="120740"/>
                </a:lnTo>
                <a:lnTo>
                  <a:pt x="227080" y="100939"/>
                </a:lnTo>
                <a:lnTo>
                  <a:pt x="218144" y="61689"/>
                </a:lnTo>
                <a:lnTo>
                  <a:pt x="193787" y="29600"/>
                </a:lnTo>
                <a:lnTo>
                  <a:pt x="186509" y="25234"/>
                </a:lnTo>
                <a:close/>
              </a:path>
              <a:path w="227329" h="368934">
                <a:moveTo>
                  <a:pt x="84662" y="54533"/>
                </a:moveTo>
                <a:lnTo>
                  <a:pt x="58249" y="89223"/>
                </a:lnTo>
                <a:lnTo>
                  <a:pt x="57421" y="100101"/>
                </a:lnTo>
                <a:lnTo>
                  <a:pt x="58801" y="111282"/>
                </a:lnTo>
                <a:lnTo>
                  <a:pt x="62293" y="121665"/>
                </a:lnTo>
                <a:lnTo>
                  <a:pt x="67663" y="131001"/>
                </a:lnTo>
                <a:lnTo>
                  <a:pt x="74680" y="139039"/>
                </a:lnTo>
                <a:lnTo>
                  <a:pt x="80611" y="145381"/>
                </a:lnTo>
                <a:lnTo>
                  <a:pt x="84588" y="151158"/>
                </a:lnTo>
                <a:lnTo>
                  <a:pt x="87233" y="157016"/>
                </a:lnTo>
                <a:lnTo>
                  <a:pt x="89171" y="163601"/>
                </a:lnTo>
                <a:lnTo>
                  <a:pt x="137786" y="162623"/>
                </a:lnTo>
                <a:lnTo>
                  <a:pt x="139516" y="155933"/>
                </a:lnTo>
                <a:lnTo>
                  <a:pt x="142069" y="149940"/>
                </a:lnTo>
                <a:lnTo>
                  <a:pt x="145952" y="143983"/>
                </a:lnTo>
                <a:lnTo>
                  <a:pt x="151667" y="137401"/>
                </a:lnTo>
                <a:lnTo>
                  <a:pt x="158331" y="129096"/>
                </a:lnTo>
                <a:lnTo>
                  <a:pt x="163297" y="119572"/>
                </a:lnTo>
                <a:lnTo>
                  <a:pt x="166344" y="109078"/>
                </a:lnTo>
                <a:lnTo>
                  <a:pt x="166987" y="101130"/>
                </a:lnTo>
                <a:lnTo>
                  <a:pt x="91266" y="101130"/>
                </a:lnTo>
                <a:lnTo>
                  <a:pt x="87037" y="97104"/>
                </a:lnTo>
                <a:lnTo>
                  <a:pt x="86174" y="55791"/>
                </a:lnTo>
                <a:lnTo>
                  <a:pt x="84662" y="54533"/>
                </a:lnTo>
                <a:close/>
              </a:path>
              <a:path w="227329" h="368934">
                <a:moveTo>
                  <a:pt x="141317" y="51790"/>
                </a:moveTo>
                <a:lnTo>
                  <a:pt x="136669" y="53251"/>
                </a:lnTo>
                <a:lnTo>
                  <a:pt x="137469" y="96126"/>
                </a:lnTo>
                <a:lnTo>
                  <a:pt x="133532" y="100253"/>
                </a:lnTo>
                <a:lnTo>
                  <a:pt x="91266" y="101130"/>
                </a:lnTo>
                <a:lnTo>
                  <a:pt x="166987" y="101130"/>
                </a:lnTo>
                <a:lnTo>
                  <a:pt x="167070" y="100101"/>
                </a:lnTo>
                <a:lnTo>
                  <a:pt x="167145" y="97104"/>
                </a:lnTo>
                <a:lnTo>
                  <a:pt x="165514" y="85293"/>
                </a:lnTo>
                <a:lnTo>
                  <a:pt x="161115" y="73837"/>
                </a:lnTo>
                <a:lnTo>
                  <a:pt x="154379" y="63801"/>
                </a:lnTo>
                <a:lnTo>
                  <a:pt x="145635" y="55486"/>
                </a:lnTo>
                <a:lnTo>
                  <a:pt x="141317" y="517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5597994" y="0"/>
            <a:ext cx="630555" cy="409728"/>
          </a:xfrm>
          <a:prstGeom prst="rect">
            <a:avLst/>
          </a:prstGeom>
          <a:solidFill>
            <a:srgbClr val="154194"/>
          </a:solidFill>
        </p:spPr>
        <p:txBody>
          <a:bodyPr vert="horz" wrap="square" lIns="0" tIns="1009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95"/>
              </a:spcBef>
            </a:pPr>
            <a:r>
              <a:rPr lang="ru-RU" sz="2000" b="1" spc="-55" dirty="0" smtClean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0" y="0"/>
            <a:ext cx="540385" cy="540385"/>
          </a:xfrm>
          <a:custGeom>
            <a:avLst/>
            <a:gdLst/>
            <a:ahLst/>
            <a:cxnLst/>
            <a:rect l="l" t="t" r="r" b="b"/>
            <a:pathLst>
              <a:path w="540385" h="540385">
                <a:moveTo>
                  <a:pt x="0" y="540003"/>
                </a:moveTo>
                <a:lnTo>
                  <a:pt x="540004" y="540003"/>
                </a:lnTo>
                <a:lnTo>
                  <a:pt x="540004" y="0"/>
                </a:lnTo>
                <a:lnTo>
                  <a:pt x="0" y="0"/>
                </a:lnTo>
                <a:lnTo>
                  <a:pt x="0" y="540003"/>
                </a:lnTo>
                <a:close/>
              </a:path>
            </a:pathLst>
          </a:custGeom>
          <a:solidFill>
            <a:srgbClr val="15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8474" y="120632"/>
            <a:ext cx="363220" cy="288925"/>
          </a:xfrm>
          <a:custGeom>
            <a:avLst/>
            <a:gdLst/>
            <a:ahLst/>
            <a:cxnLst/>
            <a:rect l="l" t="t" r="r" b="b"/>
            <a:pathLst>
              <a:path w="363220" h="288925">
                <a:moveTo>
                  <a:pt x="184467" y="60058"/>
                </a:moveTo>
                <a:lnTo>
                  <a:pt x="178600" y="60058"/>
                </a:lnTo>
                <a:lnTo>
                  <a:pt x="75298" y="137515"/>
                </a:lnTo>
                <a:lnTo>
                  <a:pt x="73533" y="141071"/>
                </a:lnTo>
                <a:lnTo>
                  <a:pt x="73533" y="283476"/>
                </a:lnTo>
                <a:lnTo>
                  <a:pt x="78905" y="288848"/>
                </a:lnTo>
                <a:lnTo>
                  <a:pt x="152158" y="288848"/>
                </a:lnTo>
                <a:lnTo>
                  <a:pt x="157530" y="283476"/>
                </a:lnTo>
                <a:lnTo>
                  <a:pt x="157530" y="264845"/>
                </a:lnTo>
                <a:lnTo>
                  <a:pt x="97523" y="264845"/>
                </a:lnTo>
                <a:lnTo>
                  <a:pt x="97523" y="150850"/>
                </a:lnTo>
                <a:lnTo>
                  <a:pt x="181533" y="87845"/>
                </a:lnTo>
                <a:lnTo>
                  <a:pt x="221522" y="87845"/>
                </a:lnTo>
                <a:lnTo>
                  <a:pt x="184467" y="60058"/>
                </a:lnTo>
                <a:close/>
              </a:path>
              <a:path w="363220" h="288925">
                <a:moveTo>
                  <a:pt x="229527" y="192849"/>
                </a:moveTo>
                <a:lnTo>
                  <a:pt x="205524" y="192849"/>
                </a:lnTo>
                <a:lnTo>
                  <a:pt x="205524" y="283476"/>
                </a:lnTo>
                <a:lnTo>
                  <a:pt x="210908" y="288848"/>
                </a:lnTo>
                <a:lnTo>
                  <a:pt x="284162" y="288848"/>
                </a:lnTo>
                <a:lnTo>
                  <a:pt x="289534" y="283476"/>
                </a:lnTo>
                <a:lnTo>
                  <a:pt x="289534" y="264845"/>
                </a:lnTo>
                <a:lnTo>
                  <a:pt x="229527" y="264845"/>
                </a:lnTo>
                <a:lnTo>
                  <a:pt x="229527" y="192849"/>
                </a:lnTo>
                <a:close/>
              </a:path>
              <a:path w="363220" h="288925">
                <a:moveTo>
                  <a:pt x="224155" y="168846"/>
                </a:moveTo>
                <a:lnTo>
                  <a:pt x="138899" y="168846"/>
                </a:lnTo>
                <a:lnTo>
                  <a:pt x="133527" y="174231"/>
                </a:lnTo>
                <a:lnTo>
                  <a:pt x="133527" y="264845"/>
                </a:lnTo>
                <a:lnTo>
                  <a:pt x="157530" y="264845"/>
                </a:lnTo>
                <a:lnTo>
                  <a:pt x="157530" y="192849"/>
                </a:lnTo>
                <a:lnTo>
                  <a:pt x="229527" y="192849"/>
                </a:lnTo>
                <a:lnTo>
                  <a:pt x="229527" y="174231"/>
                </a:lnTo>
                <a:lnTo>
                  <a:pt x="224155" y="168846"/>
                </a:lnTo>
                <a:close/>
              </a:path>
              <a:path w="363220" h="288925">
                <a:moveTo>
                  <a:pt x="221522" y="87845"/>
                </a:moveTo>
                <a:lnTo>
                  <a:pt x="181533" y="87845"/>
                </a:lnTo>
                <a:lnTo>
                  <a:pt x="265531" y="150850"/>
                </a:lnTo>
                <a:lnTo>
                  <a:pt x="265531" y="264845"/>
                </a:lnTo>
                <a:lnTo>
                  <a:pt x="289534" y="264845"/>
                </a:lnTo>
                <a:lnTo>
                  <a:pt x="289534" y="141071"/>
                </a:lnTo>
                <a:lnTo>
                  <a:pt x="287756" y="137515"/>
                </a:lnTo>
                <a:lnTo>
                  <a:pt x="221522" y="87845"/>
                </a:lnTo>
                <a:close/>
              </a:path>
              <a:path w="363220" h="288925">
                <a:moveTo>
                  <a:pt x="184594" y="0"/>
                </a:moveTo>
                <a:lnTo>
                  <a:pt x="178460" y="0"/>
                </a:lnTo>
                <a:lnTo>
                  <a:pt x="901" y="139509"/>
                </a:lnTo>
                <a:lnTo>
                  <a:pt x="0" y="147053"/>
                </a:lnTo>
                <a:lnTo>
                  <a:pt x="8191" y="157480"/>
                </a:lnTo>
                <a:lnTo>
                  <a:pt x="15735" y="158369"/>
                </a:lnTo>
                <a:lnTo>
                  <a:pt x="181533" y="28117"/>
                </a:lnTo>
                <a:lnTo>
                  <a:pt x="220379" y="28117"/>
                </a:lnTo>
                <a:lnTo>
                  <a:pt x="184594" y="0"/>
                </a:lnTo>
                <a:close/>
              </a:path>
              <a:path w="363220" h="288925">
                <a:moveTo>
                  <a:pt x="313524" y="24853"/>
                </a:moveTo>
                <a:lnTo>
                  <a:pt x="289534" y="24853"/>
                </a:lnTo>
                <a:lnTo>
                  <a:pt x="289534" y="110807"/>
                </a:lnTo>
                <a:lnTo>
                  <a:pt x="291223" y="114287"/>
                </a:lnTo>
                <a:lnTo>
                  <a:pt x="344322" y="156006"/>
                </a:lnTo>
                <a:lnTo>
                  <a:pt x="346925" y="156845"/>
                </a:lnTo>
                <a:lnTo>
                  <a:pt x="353072" y="156845"/>
                </a:lnTo>
                <a:lnTo>
                  <a:pt x="356590" y="155282"/>
                </a:lnTo>
                <a:lnTo>
                  <a:pt x="363054" y="147053"/>
                </a:lnTo>
                <a:lnTo>
                  <a:pt x="362153" y="139509"/>
                </a:lnTo>
                <a:lnTo>
                  <a:pt x="313524" y="101307"/>
                </a:lnTo>
                <a:lnTo>
                  <a:pt x="313524" y="24853"/>
                </a:lnTo>
                <a:close/>
              </a:path>
              <a:path w="363220" h="288925">
                <a:moveTo>
                  <a:pt x="220379" y="28117"/>
                </a:moveTo>
                <a:lnTo>
                  <a:pt x="181533" y="28117"/>
                </a:lnTo>
                <a:lnTo>
                  <a:pt x="261734" y="91135"/>
                </a:lnTo>
                <a:lnTo>
                  <a:pt x="266649" y="91643"/>
                </a:lnTo>
                <a:lnTo>
                  <a:pt x="274904" y="87642"/>
                </a:lnTo>
                <a:lnTo>
                  <a:pt x="277533" y="83451"/>
                </a:lnTo>
                <a:lnTo>
                  <a:pt x="277533" y="54165"/>
                </a:lnTo>
                <a:lnTo>
                  <a:pt x="253530" y="54165"/>
                </a:lnTo>
                <a:lnTo>
                  <a:pt x="220379" y="28117"/>
                </a:lnTo>
                <a:close/>
              </a:path>
              <a:path w="363220" h="288925">
                <a:moveTo>
                  <a:pt x="308152" y="850"/>
                </a:moveTo>
                <a:lnTo>
                  <a:pt x="258902" y="850"/>
                </a:lnTo>
                <a:lnTo>
                  <a:pt x="253530" y="6223"/>
                </a:lnTo>
                <a:lnTo>
                  <a:pt x="253530" y="54165"/>
                </a:lnTo>
                <a:lnTo>
                  <a:pt x="277533" y="54165"/>
                </a:lnTo>
                <a:lnTo>
                  <a:pt x="277533" y="24853"/>
                </a:lnTo>
                <a:lnTo>
                  <a:pt x="313524" y="24853"/>
                </a:lnTo>
                <a:lnTo>
                  <a:pt x="313524" y="6223"/>
                </a:lnTo>
                <a:lnTo>
                  <a:pt x="308152" y="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 rot="19980000">
            <a:off x="5229997" y="1437034"/>
            <a:ext cx="1759068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-95" dirty="0">
                <a:solidFill>
                  <a:srgbClr val="144192"/>
                </a:solidFill>
                <a:latin typeface="Palatino Linotype"/>
                <a:cs typeface="Palatino Linotype"/>
              </a:rPr>
              <a:t>НЕПРЕВЗОЙДЕННЫЕ</a:t>
            </a:r>
            <a:endParaRPr sz="1400">
              <a:latin typeface="Palatino Linotype"/>
              <a:cs typeface="Palatino Linotype"/>
            </a:endParaRPr>
          </a:p>
        </p:txBody>
      </p:sp>
      <p:sp>
        <p:nvSpPr>
          <p:cNvPr id="107" name="object 107"/>
          <p:cNvSpPr txBox="1"/>
          <p:nvPr/>
        </p:nvSpPr>
        <p:spPr>
          <a:xfrm rot="19980000">
            <a:off x="5291231" y="1625538"/>
            <a:ext cx="1836158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2100" spc="-150" baseline="-3968" dirty="0">
                <a:solidFill>
                  <a:srgbClr val="144192"/>
                </a:solidFill>
                <a:latin typeface="Palatino Linotype"/>
                <a:cs typeface="Palatino Linotype"/>
              </a:rPr>
              <a:t>РЕШЕНИЯ</a:t>
            </a:r>
            <a:r>
              <a:rPr sz="2100" spc="-195" baseline="-3968" dirty="0">
                <a:solidFill>
                  <a:srgbClr val="144192"/>
                </a:solidFill>
                <a:latin typeface="Palatino Linotype"/>
                <a:cs typeface="Palatino Linotype"/>
              </a:rPr>
              <a:t> </a:t>
            </a:r>
            <a:r>
              <a:rPr sz="1400" spc="-85" dirty="0">
                <a:solidFill>
                  <a:srgbClr val="144192"/>
                </a:solidFill>
                <a:latin typeface="Palatino Linotype"/>
                <a:cs typeface="Palatino Linotype"/>
              </a:rPr>
              <a:t>КОНТРОЛЯ</a:t>
            </a:r>
            <a:endParaRPr sz="1400">
              <a:latin typeface="Palatino Linotype"/>
              <a:cs typeface="Palatino Linotype"/>
            </a:endParaRPr>
          </a:p>
        </p:txBody>
      </p:sp>
      <p:sp>
        <p:nvSpPr>
          <p:cNvPr id="108" name="object 108"/>
          <p:cNvSpPr txBox="1"/>
          <p:nvPr/>
        </p:nvSpPr>
        <p:spPr>
          <a:xfrm rot="19980000">
            <a:off x="5166980" y="1814035"/>
            <a:ext cx="2284673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2100" spc="-142" baseline="-3968" dirty="0">
                <a:solidFill>
                  <a:srgbClr val="144192"/>
                </a:solidFill>
                <a:latin typeface="Palatino Linotype"/>
                <a:cs typeface="Palatino Linotype"/>
              </a:rPr>
              <a:t>КАЧЕСТВА </a:t>
            </a:r>
            <a:r>
              <a:rPr sz="1400" spc="-35" dirty="0">
                <a:solidFill>
                  <a:srgbClr val="144192"/>
                </a:solidFill>
                <a:latin typeface="Palatino Linotype"/>
                <a:cs typeface="Palatino Linotype"/>
              </a:rPr>
              <a:t>В</a:t>
            </a:r>
            <a:r>
              <a:rPr sz="1400" spc="-110" dirty="0">
                <a:solidFill>
                  <a:srgbClr val="144192"/>
                </a:solidFill>
                <a:latin typeface="Palatino Linotype"/>
                <a:cs typeface="Palatino Linotype"/>
              </a:rPr>
              <a:t> РАДИОЛОГИИ</a:t>
            </a:r>
            <a:endParaRPr sz="14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787" y="2910700"/>
            <a:ext cx="1393964" cy="980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800" y="2910702"/>
            <a:ext cx="1394460" cy="981075"/>
          </a:xfrm>
          <a:custGeom>
            <a:avLst/>
            <a:gdLst/>
            <a:ahLst/>
            <a:cxnLst/>
            <a:rect l="l" t="t" r="r" b="b"/>
            <a:pathLst>
              <a:path w="1394460" h="981075">
                <a:moveTo>
                  <a:pt x="1160233" y="610768"/>
                </a:moveTo>
                <a:lnTo>
                  <a:pt x="1162256" y="599877"/>
                </a:lnTo>
                <a:lnTo>
                  <a:pt x="1167763" y="593801"/>
                </a:lnTo>
                <a:lnTo>
                  <a:pt x="1175916" y="593001"/>
                </a:lnTo>
                <a:lnTo>
                  <a:pt x="1185875" y="597941"/>
                </a:lnTo>
                <a:lnTo>
                  <a:pt x="1206513" y="613000"/>
                </a:lnTo>
                <a:lnTo>
                  <a:pt x="1221158" y="620733"/>
                </a:lnTo>
                <a:lnTo>
                  <a:pt x="1236799" y="623582"/>
                </a:lnTo>
                <a:lnTo>
                  <a:pt x="1260424" y="623989"/>
                </a:lnTo>
                <a:lnTo>
                  <a:pt x="1302635" y="617187"/>
                </a:lnTo>
                <a:lnTo>
                  <a:pt x="1339290" y="598242"/>
                </a:lnTo>
                <a:lnTo>
                  <a:pt x="1368193" y="569347"/>
                </a:lnTo>
                <a:lnTo>
                  <a:pt x="1387146" y="532693"/>
                </a:lnTo>
                <a:lnTo>
                  <a:pt x="1393952" y="490473"/>
                </a:lnTo>
                <a:lnTo>
                  <a:pt x="1387146" y="448236"/>
                </a:lnTo>
                <a:lnTo>
                  <a:pt x="1368193" y="411530"/>
                </a:lnTo>
                <a:lnTo>
                  <a:pt x="1339290" y="382569"/>
                </a:lnTo>
                <a:lnTo>
                  <a:pt x="1302635" y="363568"/>
                </a:lnTo>
                <a:lnTo>
                  <a:pt x="1260424" y="356742"/>
                </a:lnTo>
                <a:lnTo>
                  <a:pt x="1231930" y="360808"/>
                </a:lnTo>
                <a:lnTo>
                  <a:pt x="1208176" y="369754"/>
                </a:lnTo>
                <a:lnTo>
                  <a:pt x="1191908" y="378699"/>
                </a:lnTo>
                <a:lnTo>
                  <a:pt x="1185875" y="382765"/>
                </a:lnTo>
                <a:lnTo>
                  <a:pt x="1175916" y="387760"/>
                </a:lnTo>
                <a:lnTo>
                  <a:pt x="1167763" y="387015"/>
                </a:lnTo>
                <a:lnTo>
                  <a:pt x="1162256" y="380938"/>
                </a:lnTo>
                <a:lnTo>
                  <a:pt x="1160233" y="369938"/>
                </a:lnTo>
                <a:lnTo>
                  <a:pt x="1160233" y="44830"/>
                </a:lnTo>
                <a:lnTo>
                  <a:pt x="1156711" y="27378"/>
                </a:lnTo>
                <a:lnTo>
                  <a:pt x="1147106" y="13128"/>
                </a:lnTo>
                <a:lnTo>
                  <a:pt x="1132860" y="3522"/>
                </a:lnTo>
                <a:lnTo>
                  <a:pt x="1115415" y="0"/>
                </a:lnTo>
                <a:lnTo>
                  <a:pt x="700532" y="0"/>
                </a:lnTo>
                <a:lnTo>
                  <a:pt x="689592" y="2008"/>
                </a:lnTo>
                <a:lnTo>
                  <a:pt x="683540" y="7492"/>
                </a:lnTo>
                <a:lnTo>
                  <a:pt x="682777" y="15644"/>
                </a:lnTo>
                <a:lnTo>
                  <a:pt x="687705" y="25653"/>
                </a:lnTo>
                <a:lnTo>
                  <a:pt x="702756" y="46228"/>
                </a:lnTo>
                <a:lnTo>
                  <a:pt x="710485" y="60850"/>
                </a:lnTo>
                <a:lnTo>
                  <a:pt x="713333" y="76508"/>
                </a:lnTo>
                <a:lnTo>
                  <a:pt x="713740" y="100190"/>
                </a:lnTo>
                <a:lnTo>
                  <a:pt x="706924" y="142401"/>
                </a:lnTo>
                <a:lnTo>
                  <a:pt x="687949" y="179057"/>
                </a:lnTo>
                <a:lnTo>
                  <a:pt x="659018" y="207959"/>
                </a:lnTo>
                <a:lnTo>
                  <a:pt x="622337" y="226912"/>
                </a:lnTo>
                <a:lnTo>
                  <a:pt x="580110" y="233718"/>
                </a:lnTo>
                <a:lnTo>
                  <a:pt x="537882" y="226912"/>
                </a:lnTo>
                <a:lnTo>
                  <a:pt x="501198" y="207959"/>
                </a:lnTo>
                <a:lnTo>
                  <a:pt x="472263" y="179057"/>
                </a:lnTo>
                <a:lnTo>
                  <a:pt x="453284" y="142401"/>
                </a:lnTo>
                <a:lnTo>
                  <a:pt x="446468" y="100190"/>
                </a:lnTo>
                <a:lnTo>
                  <a:pt x="450538" y="71656"/>
                </a:lnTo>
                <a:lnTo>
                  <a:pt x="459492" y="47910"/>
                </a:lnTo>
                <a:lnTo>
                  <a:pt x="468446" y="31671"/>
                </a:lnTo>
                <a:lnTo>
                  <a:pt x="472516" y="25653"/>
                </a:lnTo>
                <a:lnTo>
                  <a:pt x="477446" y="15644"/>
                </a:lnTo>
                <a:lnTo>
                  <a:pt x="476680" y="7492"/>
                </a:lnTo>
                <a:lnTo>
                  <a:pt x="470624" y="2008"/>
                </a:lnTo>
                <a:lnTo>
                  <a:pt x="459689" y="0"/>
                </a:lnTo>
                <a:lnTo>
                  <a:pt x="44818" y="0"/>
                </a:lnTo>
                <a:lnTo>
                  <a:pt x="27373" y="3522"/>
                </a:lnTo>
                <a:lnTo>
                  <a:pt x="13127" y="13128"/>
                </a:lnTo>
                <a:lnTo>
                  <a:pt x="3522" y="27378"/>
                </a:lnTo>
                <a:lnTo>
                  <a:pt x="0" y="44830"/>
                </a:lnTo>
                <a:lnTo>
                  <a:pt x="0" y="936091"/>
                </a:lnTo>
                <a:lnTo>
                  <a:pt x="3522" y="953551"/>
                </a:lnTo>
                <a:lnTo>
                  <a:pt x="13127" y="967805"/>
                </a:lnTo>
                <a:lnTo>
                  <a:pt x="27373" y="977412"/>
                </a:lnTo>
                <a:lnTo>
                  <a:pt x="44818" y="980935"/>
                </a:lnTo>
                <a:lnTo>
                  <a:pt x="1115415" y="980935"/>
                </a:lnTo>
                <a:lnTo>
                  <a:pt x="1132860" y="977412"/>
                </a:lnTo>
                <a:lnTo>
                  <a:pt x="1147106" y="967805"/>
                </a:lnTo>
                <a:lnTo>
                  <a:pt x="1156711" y="953551"/>
                </a:lnTo>
                <a:lnTo>
                  <a:pt x="1160233" y="936091"/>
                </a:lnTo>
                <a:lnTo>
                  <a:pt x="1160233" y="610768"/>
                </a:lnTo>
                <a:close/>
              </a:path>
            </a:pathLst>
          </a:custGeom>
          <a:ln w="11861">
            <a:solidFill>
              <a:srgbClr val="1541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02140" y="2910687"/>
            <a:ext cx="1160297" cy="980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02142" y="2910689"/>
            <a:ext cx="1160780" cy="981075"/>
          </a:xfrm>
          <a:custGeom>
            <a:avLst/>
            <a:gdLst/>
            <a:ahLst/>
            <a:cxnLst/>
            <a:rect l="l" t="t" r="r" b="b"/>
            <a:pathLst>
              <a:path w="1160779" h="981075">
                <a:moveTo>
                  <a:pt x="1160284" y="44830"/>
                </a:moveTo>
                <a:lnTo>
                  <a:pt x="1156758" y="27383"/>
                </a:lnTo>
                <a:lnTo>
                  <a:pt x="1147144" y="13133"/>
                </a:lnTo>
                <a:lnTo>
                  <a:pt x="1132890" y="3524"/>
                </a:lnTo>
                <a:lnTo>
                  <a:pt x="1115440" y="0"/>
                </a:lnTo>
                <a:lnTo>
                  <a:pt x="700582" y="0"/>
                </a:lnTo>
                <a:lnTo>
                  <a:pt x="689634" y="2009"/>
                </a:lnTo>
                <a:lnTo>
                  <a:pt x="683574" y="7496"/>
                </a:lnTo>
                <a:lnTo>
                  <a:pt x="682805" y="15644"/>
                </a:lnTo>
                <a:lnTo>
                  <a:pt x="687730" y="25641"/>
                </a:lnTo>
                <a:lnTo>
                  <a:pt x="702730" y="46222"/>
                </a:lnTo>
                <a:lnTo>
                  <a:pt x="710433" y="60848"/>
                </a:lnTo>
                <a:lnTo>
                  <a:pt x="713271" y="76508"/>
                </a:lnTo>
                <a:lnTo>
                  <a:pt x="713676" y="100190"/>
                </a:lnTo>
                <a:lnTo>
                  <a:pt x="706869" y="142401"/>
                </a:lnTo>
                <a:lnTo>
                  <a:pt x="687913" y="179057"/>
                </a:lnTo>
                <a:lnTo>
                  <a:pt x="659007" y="207959"/>
                </a:lnTo>
                <a:lnTo>
                  <a:pt x="622348" y="226912"/>
                </a:lnTo>
                <a:lnTo>
                  <a:pt x="580135" y="233718"/>
                </a:lnTo>
                <a:lnTo>
                  <a:pt x="537914" y="226912"/>
                </a:lnTo>
                <a:lnTo>
                  <a:pt x="501233" y="207959"/>
                </a:lnTo>
                <a:lnTo>
                  <a:pt x="472300" y="179057"/>
                </a:lnTo>
                <a:lnTo>
                  <a:pt x="453322" y="142401"/>
                </a:lnTo>
                <a:lnTo>
                  <a:pt x="446506" y="100190"/>
                </a:lnTo>
                <a:lnTo>
                  <a:pt x="450576" y="71654"/>
                </a:lnTo>
                <a:lnTo>
                  <a:pt x="459530" y="47904"/>
                </a:lnTo>
                <a:lnTo>
                  <a:pt x="468484" y="31660"/>
                </a:lnTo>
                <a:lnTo>
                  <a:pt x="472554" y="25641"/>
                </a:lnTo>
                <a:lnTo>
                  <a:pt x="477481" y="15644"/>
                </a:lnTo>
                <a:lnTo>
                  <a:pt x="476718" y="7496"/>
                </a:lnTo>
                <a:lnTo>
                  <a:pt x="470666" y="2009"/>
                </a:lnTo>
                <a:lnTo>
                  <a:pt x="459727" y="0"/>
                </a:lnTo>
                <a:lnTo>
                  <a:pt x="44830" y="0"/>
                </a:lnTo>
                <a:lnTo>
                  <a:pt x="27378" y="3524"/>
                </a:lnTo>
                <a:lnTo>
                  <a:pt x="13128" y="13133"/>
                </a:lnTo>
                <a:lnTo>
                  <a:pt x="3522" y="27383"/>
                </a:lnTo>
                <a:lnTo>
                  <a:pt x="0" y="44830"/>
                </a:lnTo>
                <a:lnTo>
                  <a:pt x="0" y="369950"/>
                </a:lnTo>
                <a:lnTo>
                  <a:pt x="2024" y="380947"/>
                </a:lnTo>
                <a:lnTo>
                  <a:pt x="7534" y="387016"/>
                </a:lnTo>
                <a:lnTo>
                  <a:pt x="15687" y="387756"/>
                </a:lnTo>
                <a:lnTo>
                  <a:pt x="25641" y="382765"/>
                </a:lnTo>
                <a:lnTo>
                  <a:pt x="46330" y="367721"/>
                </a:lnTo>
                <a:lnTo>
                  <a:pt x="60993" y="359995"/>
                </a:lnTo>
                <a:lnTo>
                  <a:pt x="76620" y="357149"/>
                </a:lnTo>
                <a:lnTo>
                  <a:pt x="100202" y="356742"/>
                </a:lnTo>
                <a:lnTo>
                  <a:pt x="142429" y="363568"/>
                </a:lnTo>
                <a:lnTo>
                  <a:pt x="179111" y="382569"/>
                </a:lnTo>
                <a:lnTo>
                  <a:pt x="208041" y="411530"/>
                </a:lnTo>
                <a:lnTo>
                  <a:pt x="227017" y="448236"/>
                </a:lnTo>
                <a:lnTo>
                  <a:pt x="233832" y="490473"/>
                </a:lnTo>
                <a:lnTo>
                  <a:pt x="227017" y="532688"/>
                </a:lnTo>
                <a:lnTo>
                  <a:pt x="208041" y="569341"/>
                </a:lnTo>
                <a:lnTo>
                  <a:pt x="179111" y="598238"/>
                </a:lnTo>
                <a:lnTo>
                  <a:pt x="142429" y="617185"/>
                </a:lnTo>
                <a:lnTo>
                  <a:pt x="100202" y="623989"/>
                </a:lnTo>
                <a:lnTo>
                  <a:pt x="71739" y="619921"/>
                </a:lnTo>
                <a:lnTo>
                  <a:pt x="47977" y="610971"/>
                </a:lnTo>
                <a:lnTo>
                  <a:pt x="31687" y="602022"/>
                </a:lnTo>
                <a:lnTo>
                  <a:pt x="25641" y="597954"/>
                </a:lnTo>
                <a:lnTo>
                  <a:pt x="15687" y="593007"/>
                </a:lnTo>
                <a:lnTo>
                  <a:pt x="7534" y="593802"/>
                </a:lnTo>
                <a:lnTo>
                  <a:pt x="2024" y="599877"/>
                </a:lnTo>
                <a:lnTo>
                  <a:pt x="0" y="610768"/>
                </a:lnTo>
                <a:lnTo>
                  <a:pt x="0" y="936104"/>
                </a:lnTo>
                <a:lnTo>
                  <a:pt x="3522" y="953551"/>
                </a:lnTo>
                <a:lnTo>
                  <a:pt x="13128" y="967801"/>
                </a:lnTo>
                <a:lnTo>
                  <a:pt x="27378" y="977411"/>
                </a:lnTo>
                <a:lnTo>
                  <a:pt x="44830" y="980935"/>
                </a:lnTo>
                <a:lnTo>
                  <a:pt x="1115440" y="980935"/>
                </a:lnTo>
                <a:lnTo>
                  <a:pt x="1132890" y="977411"/>
                </a:lnTo>
                <a:lnTo>
                  <a:pt x="1147144" y="967801"/>
                </a:lnTo>
                <a:lnTo>
                  <a:pt x="1156758" y="953551"/>
                </a:lnTo>
                <a:lnTo>
                  <a:pt x="1160284" y="936104"/>
                </a:lnTo>
                <a:lnTo>
                  <a:pt x="1160284" y="44830"/>
                </a:lnTo>
                <a:close/>
              </a:path>
            </a:pathLst>
          </a:custGeom>
          <a:ln w="11861">
            <a:solidFill>
              <a:srgbClr val="1541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41995" y="2676753"/>
            <a:ext cx="1393964" cy="12148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41997" y="2676753"/>
            <a:ext cx="1394460" cy="1215390"/>
          </a:xfrm>
          <a:custGeom>
            <a:avLst/>
            <a:gdLst/>
            <a:ahLst/>
            <a:cxnLst/>
            <a:rect l="l" t="t" r="r" b="b"/>
            <a:pathLst>
              <a:path w="1394460" h="1215389">
                <a:moveTo>
                  <a:pt x="1260348" y="857923"/>
                </a:moveTo>
                <a:lnTo>
                  <a:pt x="1302569" y="851119"/>
                </a:lnTo>
                <a:lnTo>
                  <a:pt x="1339250" y="832172"/>
                </a:lnTo>
                <a:lnTo>
                  <a:pt x="1368183" y="803275"/>
                </a:lnTo>
                <a:lnTo>
                  <a:pt x="1387161" y="766622"/>
                </a:lnTo>
                <a:lnTo>
                  <a:pt x="1393977" y="724408"/>
                </a:lnTo>
                <a:lnTo>
                  <a:pt x="1387161" y="682176"/>
                </a:lnTo>
                <a:lnTo>
                  <a:pt x="1368183" y="645474"/>
                </a:lnTo>
                <a:lnTo>
                  <a:pt x="1339250" y="616515"/>
                </a:lnTo>
                <a:lnTo>
                  <a:pt x="1302569" y="597515"/>
                </a:lnTo>
                <a:lnTo>
                  <a:pt x="1260348" y="590689"/>
                </a:lnTo>
                <a:lnTo>
                  <a:pt x="1231882" y="594753"/>
                </a:lnTo>
                <a:lnTo>
                  <a:pt x="1208116" y="603694"/>
                </a:lnTo>
                <a:lnTo>
                  <a:pt x="1191821" y="612635"/>
                </a:lnTo>
                <a:lnTo>
                  <a:pt x="1185773" y="616699"/>
                </a:lnTo>
                <a:lnTo>
                  <a:pt x="1175832" y="621696"/>
                </a:lnTo>
                <a:lnTo>
                  <a:pt x="1167682" y="620955"/>
                </a:lnTo>
                <a:lnTo>
                  <a:pt x="1162170" y="614883"/>
                </a:lnTo>
                <a:lnTo>
                  <a:pt x="1160145" y="603885"/>
                </a:lnTo>
                <a:lnTo>
                  <a:pt x="1160145" y="278764"/>
                </a:lnTo>
                <a:lnTo>
                  <a:pt x="1156620" y="261312"/>
                </a:lnTo>
                <a:lnTo>
                  <a:pt x="1147010" y="247062"/>
                </a:lnTo>
                <a:lnTo>
                  <a:pt x="1132755" y="237456"/>
                </a:lnTo>
                <a:lnTo>
                  <a:pt x="1115301" y="233933"/>
                </a:lnTo>
                <a:lnTo>
                  <a:pt x="700430" y="233933"/>
                </a:lnTo>
                <a:lnTo>
                  <a:pt x="689526" y="231895"/>
                </a:lnTo>
                <a:lnTo>
                  <a:pt x="683464" y="226360"/>
                </a:lnTo>
                <a:lnTo>
                  <a:pt x="682672" y="218198"/>
                </a:lnTo>
                <a:lnTo>
                  <a:pt x="687577" y="208279"/>
                </a:lnTo>
                <a:lnTo>
                  <a:pt x="702636" y="187583"/>
                </a:lnTo>
                <a:lnTo>
                  <a:pt x="710369" y="172918"/>
                </a:lnTo>
                <a:lnTo>
                  <a:pt x="713218" y="157293"/>
                </a:lnTo>
                <a:lnTo>
                  <a:pt x="713625" y="133718"/>
                </a:lnTo>
                <a:lnTo>
                  <a:pt x="706809" y="91487"/>
                </a:lnTo>
                <a:lnTo>
                  <a:pt x="687832" y="54784"/>
                </a:lnTo>
                <a:lnTo>
                  <a:pt x="658901" y="25825"/>
                </a:lnTo>
                <a:lnTo>
                  <a:pt x="622224" y="6825"/>
                </a:lnTo>
                <a:lnTo>
                  <a:pt x="580008" y="0"/>
                </a:lnTo>
                <a:lnTo>
                  <a:pt x="537786" y="6825"/>
                </a:lnTo>
                <a:lnTo>
                  <a:pt x="501126" y="25825"/>
                </a:lnTo>
                <a:lnTo>
                  <a:pt x="472224" y="54784"/>
                </a:lnTo>
                <a:lnTo>
                  <a:pt x="453273" y="91487"/>
                </a:lnTo>
                <a:lnTo>
                  <a:pt x="446468" y="133718"/>
                </a:lnTo>
                <a:lnTo>
                  <a:pt x="450522" y="162176"/>
                </a:lnTo>
                <a:lnTo>
                  <a:pt x="459441" y="185939"/>
                </a:lnTo>
                <a:lnTo>
                  <a:pt x="468360" y="202232"/>
                </a:lnTo>
                <a:lnTo>
                  <a:pt x="472414" y="208279"/>
                </a:lnTo>
                <a:lnTo>
                  <a:pt x="477389" y="218198"/>
                </a:lnTo>
                <a:lnTo>
                  <a:pt x="476627" y="226360"/>
                </a:lnTo>
                <a:lnTo>
                  <a:pt x="470575" y="231895"/>
                </a:lnTo>
                <a:lnTo>
                  <a:pt x="459676" y="233933"/>
                </a:lnTo>
                <a:lnTo>
                  <a:pt x="44818" y="233933"/>
                </a:lnTo>
                <a:lnTo>
                  <a:pt x="27373" y="237456"/>
                </a:lnTo>
                <a:lnTo>
                  <a:pt x="13127" y="247062"/>
                </a:lnTo>
                <a:lnTo>
                  <a:pt x="3522" y="261312"/>
                </a:lnTo>
                <a:lnTo>
                  <a:pt x="0" y="278764"/>
                </a:lnTo>
                <a:lnTo>
                  <a:pt x="0" y="603885"/>
                </a:lnTo>
                <a:lnTo>
                  <a:pt x="2018" y="614883"/>
                </a:lnTo>
                <a:lnTo>
                  <a:pt x="7518" y="620955"/>
                </a:lnTo>
                <a:lnTo>
                  <a:pt x="15666" y="621696"/>
                </a:lnTo>
                <a:lnTo>
                  <a:pt x="25628" y="616699"/>
                </a:lnTo>
                <a:lnTo>
                  <a:pt x="46258" y="601662"/>
                </a:lnTo>
                <a:lnTo>
                  <a:pt x="60891" y="593940"/>
                </a:lnTo>
                <a:lnTo>
                  <a:pt x="76508" y="591096"/>
                </a:lnTo>
                <a:lnTo>
                  <a:pt x="100088" y="590689"/>
                </a:lnTo>
                <a:lnTo>
                  <a:pt x="142349" y="597515"/>
                </a:lnTo>
                <a:lnTo>
                  <a:pt x="179035" y="616515"/>
                </a:lnTo>
                <a:lnTo>
                  <a:pt x="207953" y="645474"/>
                </a:lnTo>
                <a:lnTo>
                  <a:pt x="226911" y="682176"/>
                </a:lnTo>
                <a:lnTo>
                  <a:pt x="233718" y="724408"/>
                </a:lnTo>
                <a:lnTo>
                  <a:pt x="226911" y="766622"/>
                </a:lnTo>
                <a:lnTo>
                  <a:pt x="207953" y="803275"/>
                </a:lnTo>
                <a:lnTo>
                  <a:pt x="179035" y="832172"/>
                </a:lnTo>
                <a:lnTo>
                  <a:pt x="142349" y="851119"/>
                </a:lnTo>
                <a:lnTo>
                  <a:pt x="100088" y="857923"/>
                </a:lnTo>
                <a:lnTo>
                  <a:pt x="71641" y="853855"/>
                </a:lnTo>
                <a:lnTo>
                  <a:pt x="47913" y="844905"/>
                </a:lnTo>
                <a:lnTo>
                  <a:pt x="31658" y="835956"/>
                </a:lnTo>
                <a:lnTo>
                  <a:pt x="25628" y="831888"/>
                </a:lnTo>
                <a:lnTo>
                  <a:pt x="15666" y="826941"/>
                </a:lnTo>
                <a:lnTo>
                  <a:pt x="7518" y="827736"/>
                </a:lnTo>
                <a:lnTo>
                  <a:pt x="2018" y="833811"/>
                </a:lnTo>
                <a:lnTo>
                  <a:pt x="0" y="844702"/>
                </a:lnTo>
                <a:lnTo>
                  <a:pt x="0" y="1170025"/>
                </a:lnTo>
                <a:lnTo>
                  <a:pt x="3522" y="1187485"/>
                </a:lnTo>
                <a:lnTo>
                  <a:pt x="13127" y="1201739"/>
                </a:lnTo>
                <a:lnTo>
                  <a:pt x="27373" y="1211346"/>
                </a:lnTo>
                <a:lnTo>
                  <a:pt x="44818" y="1214869"/>
                </a:lnTo>
                <a:lnTo>
                  <a:pt x="1115301" y="1214869"/>
                </a:lnTo>
                <a:lnTo>
                  <a:pt x="1132755" y="1211346"/>
                </a:lnTo>
                <a:lnTo>
                  <a:pt x="1147010" y="1201739"/>
                </a:lnTo>
                <a:lnTo>
                  <a:pt x="1156620" y="1187485"/>
                </a:lnTo>
                <a:lnTo>
                  <a:pt x="1160145" y="1170025"/>
                </a:lnTo>
                <a:lnTo>
                  <a:pt x="1160145" y="844702"/>
                </a:lnTo>
                <a:lnTo>
                  <a:pt x="1162170" y="833811"/>
                </a:lnTo>
                <a:lnTo>
                  <a:pt x="1167682" y="827736"/>
                </a:lnTo>
                <a:lnTo>
                  <a:pt x="1175832" y="826941"/>
                </a:lnTo>
                <a:lnTo>
                  <a:pt x="1185773" y="831888"/>
                </a:lnTo>
                <a:lnTo>
                  <a:pt x="1206469" y="846939"/>
                </a:lnTo>
                <a:lnTo>
                  <a:pt x="1221136" y="854668"/>
                </a:lnTo>
                <a:lnTo>
                  <a:pt x="1236765" y="857516"/>
                </a:lnTo>
                <a:lnTo>
                  <a:pt x="1260348" y="857923"/>
                </a:lnTo>
                <a:close/>
              </a:path>
            </a:pathLst>
          </a:custGeom>
          <a:ln w="11861">
            <a:solidFill>
              <a:srgbClr val="1541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736" y="1929765"/>
            <a:ext cx="3480701" cy="12146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749" y="1929748"/>
            <a:ext cx="3481070" cy="1214755"/>
          </a:xfrm>
          <a:custGeom>
            <a:avLst/>
            <a:gdLst/>
            <a:ahLst/>
            <a:cxnLst/>
            <a:rect l="l" t="t" r="r" b="b"/>
            <a:pathLst>
              <a:path w="3481070" h="1214755">
                <a:moveTo>
                  <a:pt x="3008122" y="1006589"/>
                </a:moveTo>
                <a:lnTo>
                  <a:pt x="3003202" y="996590"/>
                </a:lnTo>
                <a:lnTo>
                  <a:pt x="3003969" y="988437"/>
                </a:lnTo>
                <a:lnTo>
                  <a:pt x="3010022" y="982947"/>
                </a:lnTo>
                <a:lnTo>
                  <a:pt x="3020961" y="980935"/>
                </a:lnTo>
                <a:lnTo>
                  <a:pt x="3435845" y="980935"/>
                </a:lnTo>
                <a:lnTo>
                  <a:pt x="3453292" y="977413"/>
                </a:lnTo>
                <a:lnTo>
                  <a:pt x="3467542" y="967806"/>
                </a:lnTo>
                <a:lnTo>
                  <a:pt x="3477152" y="953556"/>
                </a:lnTo>
                <a:lnTo>
                  <a:pt x="3480676" y="936104"/>
                </a:lnTo>
                <a:lnTo>
                  <a:pt x="3480676" y="44843"/>
                </a:lnTo>
                <a:lnTo>
                  <a:pt x="3477152" y="27394"/>
                </a:lnTo>
                <a:lnTo>
                  <a:pt x="3467542" y="13139"/>
                </a:lnTo>
                <a:lnTo>
                  <a:pt x="3453292" y="3526"/>
                </a:lnTo>
                <a:lnTo>
                  <a:pt x="3435845" y="0"/>
                </a:lnTo>
                <a:lnTo>
                  <a:pt x="44818" y="0"/>
                </a:lnTo>
                <a:lnTo>
                  <a:pt x="27373" y="3526"/>
                </a:lnTo>
                <a:lnTo>
                  <a:pt x="13127" y="13139"/>
                </a:lnTo>
                <a:lnTo>
                  <a:pt x="3522" y="27394"/>
                </a:lnTo>
                <a:lnTo>
                  <a:pt x="0" y="44843"/>
                </a:lnTo>
                <a:lnTo>
                  <a:pt x="0" y="936104"/>
                </a:lnTo>
                <a:lnTo>
                  <a:pt x="3522" y="953556"/>
                </a:lnTo>
                <a:lnTo>
                  <a:pt x="13127" y="967806"/>
                </a:lnTo>
                <a:lnTo>
                  <a:pt x="27373" y="977413"/>
                </a:lnTo>
                <a:lnTo>
                  <a:pt x="44818" y="980935"/>
                </a:lnTo>
                <a:lnTo>
                  <a:pt x="459701" y="980935"/>
                </a:lnTo>
                <a:lnTo>
                  <a:pt x="470632" y="982947"/>
                </a:lnTo>
                <a:lnTo>
                  <a:pt x="476686" y="988437"/>
                </a:lnTo>
                <a:lnTo>
                  <a:pt x="477452" y="996590"/>
                </a:lnTo>
                <a:lnTo>
                  <a:pt x="472516" y="1006589"/>
                </a:lnTo>
                <a:lnTo>
                  <a:pt x="457457" y="1027163"/>
                </a:lnTo>
                <a:lnTo>
                  <a:pt x="449724" y="1041785"/>
                </a:lnTo>
                <a:lnTo>
                  <a:pt x="446875" y="1057443"/>
                </a:lnTo>
                <a:lnTo>
                  <a:pt x="446468" y="1081125"/>
                </a:lnTo>
                <a:lnTo>
                  <a:pt x="453284" y="1123338"/>
                </a:lnTo>
                <a:lnTo>
                  <a:pt x="472263" y="1159996"/>
                </a:lnTo>
                <a:lnTo>
                  <a:pt x="501198" y="1188903"/>
                </a:lnTo>
                <a:lnTo>
                  <a:pt x="537882" y="1207859"/>
                </a:lnTo>
                <a:lnTo>
                  <a:pt x="580110" y="1214666"/>
                </a:lnTo>
                <a:lnTo>
                  <a:pt x="622333" y="1207859"/>
                </a:lnTo>
                <a:lnTo>
                  <a:pt x="658992" y="1188903"/>
                </a:lnTo>
                <a:lnTo>
                  <a:pt x="687895" y="1159996"/>
                </a:lnTo>
                <a:lnTo>
                  <a:pt x="706846" y="1123338"/>
                </a:lnTo>
                <a:lnTo>
                  <a:pt x="713651" y="1081125"/>
                </a:lnTo>
                <a:lnTo>
                  <a:pt x="709597" y="1052591"/>
                </a:lnTo>
                <a:lnTo>
                  <a:pt x="700678" y="1028846"/>
                </a:lnTo>
                <a:lnTo>
                  <a:pt x="691759" y="1012606"/>
                </a:lnTo>
                <a:lnTo>
                  <a:pt x="687705" y="1006589"/>
                </a:lnTo>
                <a:lnTo>
                  <a:pt x="682781" y="996590"/>
                </a:lnTo>
                <a:lnTo>
                  <a:pt x="683550" y="988437"/>
                </a:lnTo>
                <a:lnTo>
                  <a:pt x="689603" y="982947"/>
                </a:lnTo>
                <a:lnTo>
                  <a:pt x="700532" y="980935"/>
                </a:lnTo>
                <a:lnTo>
                  <a:pt x="1619935" y="980935"/>
                </a:lnTo>
                <a:lnTo>
                  <a:pt x="1630826" y="978898"/>
                </a:lnTo>
                <a:lnTo>
                  <a:pt x="1636880" y="973366"/>
                </a:lnTo>
                <a:lnTo>
                  <a:pt x="1637663" y="965204"/>
                </a:lnTo>
                <a:lnTo>
                  <a:pt x="1632737" y="955281"/>
                </a:lnTo>
                <a:lnTo>
                  <a:pt x="1617700" y="934592"/>
                </a:lnTo>
                <a:lnTo>
                  <a:pt x="1609979" y="919930"/>
                </a:lnTo>
                <a:lnTo>
                  <a:pt x="1607134" y="904307"/>
                </a:lnTo>
                <a:lnTo>
                  <a:pt x="1606727" y="880732"/>
                </a:lnTo>
                <a:lnTo>
                  <a:pt x="1613532" y="838494"/>
                </a:lnTo>
                <a:lnTo>
                  <a:pt x="1632482" y="801788"/>
                </a:lnTo>
                <a:lnTo>
                  <a:pt x="1661383" y="772827"/>
                </a:lnTo>
                <a:lnTo>
                  <a:pt x="1698039" y="753826"/>
                </a:lnTo>
                <a:lnTo>
                  <a:pt x="1740255" y="747001"/>
                </a:lnTo>
                <a:lnTo>
                  <a:pt x="1782471" y="753826"/>
                </a:lnTo>
                <a:lnTo>
                  <a:pt x="1819148" y="772827"/>
                </a:lnTo>
                <a:lnTo>
                  <a:pt x="1848078" y="801788"/>
                </a:lnTo>
                <a:lnTo>
                  <a:pt x="1867056" y="838494"/>
                </a:lnTo>
                <a:lnTo>
                  <a:pt x="1873872" y="880732"/>
                </a:lnTo>
                <a:lnTo>
                  <a:pt x="1869804" y="909188"/>
                </a:lnTo>
                <a:lnTo>
                  <a:pt x="1860854" y="932946"/>
                </a:lnTo>
                <a:lnTo>
                  <a:pt x="1851905" y="949235"/>
                </a:lnTo>
                <a:lnTo>
                  <a:pt x="1847837" y="955281"/>
                </a:lnTo>
                <a:lnTo>
                  <a:pt x="1842931" y="965204"/>
                </a:lnTo>
                <a:lnTo>
                  <a:pt x="1843720" y="973366"/>
                </a:lnTo>
                <a:lnTo>
                  <a:pt x="1849775" y="978898"/>
                </a:lnTo>
                <a:lnTo>
                  <a:pt x="1860664" y="980935"/>
                </a:lnTo>
                <a:lnTo>
                  <a:pt x="2780118" y="980935"/>
                </a:lnTo>
                <a:lnTo>
                  <a:pt x="2791058" y="982947"/>
                </a:lnTo>
                <a:lnTo>
                  <a:pt x="2797109" y="988437"/>
                </a:lnTo>
                <a:lnTo>
                  <a:pt x="2797872" y="996590"/>
                </a:lnTo>
                <a:lnTo>
                  <a:pt x="2792945" y="1006589"/>
                </a:lnTo>
                <a:lnTo>
                  <a:pt x="2777887" y="1027163"/>
                </a:lnTo>
                <a:lnTo>
                  <a:pt x="2770154" y="1041785"/>
                </a:lnTo>
                <a:lnTo>
                  <a:pt x="2767305" y="1057443"/>
                </a:lnTo>
                <a:lnTo>
                  <a:pt x="2766898" y="1081125"/>
                </a:lnTo>
                <a:lnTo>
                  <a:pt x="2773714" y="1123338"/>
                </a:lnTo>
                <a:lnTo>
                  <a:pt x="2792692" y="1159996"/>
                </a:lnTo>
                <a:lnTo>
                  <a:pt x="2821625" y="1188903"/>
                </a:lnTo>
                <a:lnTo>
                  <a:pt x="2858305" y="1207859"/>
                </a:lnTo>
                <a:lnTo>
                  <a:pt x="2900527" y="1214666"/>
                </a:lnTo>
                <a:lnTo>
                  <a:pt x="2942741" y="1207859"/>
                </a:lnTo>
                <a:lnTo>
                  <a:pt x="2979403" y="1188903"/>
                </a:lnTo>
                <a:lnTo>
                  <a:pt x="3008313" y="1159996"/>
                </a:lnTo>
                <a:lnTo>
                  <a:pt x="3027272" y="1123338"/>
                </a:lnTo>
                <a:lnTo>
                  <a:pt x="3034080" y="1081125"/>
                </a:lnTo>
                <a:lnTo>
                  <a:pt x="3030024" y="1052591"/>
                </a:lnTo>
                <a:lnTo>
                  <a:pt x="3021101" y="1028846"/>
                </a:lnTo>
                <a:lnTo>
                  <a:pt x="3012178" y="1012606"/>
                </a:lnTo>
                <a:lnTo>
                  <a:pt x="3008122" y="1006589"/>
                </a:lnTo>
                <a:close/>
              </a:path>
            </a:pathLst>
          </a:custGeom>
          <a:ln w="11861">
            <a:solidFill>
              <a:srgbClr val="1541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 rot="18756947">
            <a:off x="444068" y="3273875"/>
            <a:ext cx="10521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70" dirty="0">
                <a:solidFill>
                  <a:srgbClr val="00007F"/>
                </a:solidFill>
                <a:latin typeface="Palatino Linotype"/>
                <a:cs typeface="Palatino Linotype"/>
              </a:rPr>
              <a:t>оборудование</a:t>
            </a:r>
            <a:endParaRPr sz="1400" dirty="0">
              <a:latin typeface="Palatino Linotype"/>
              <a:cs typeface="Palatino Linotype"/>
            </a:endParaRPr>
          </a:p>
        </p:txBody>
      </p:sp>
      <p:sp>
        <p:nvSpPr>
          <p:cNvPr id="11" name="object 11"/>
          <p:cNvSpPr txBox="1"/>
          <p:nvPr/>
        </p:nvSpPr>
        <p:spPr>
          <a:xfrm rot="18773051">
            <a:off x="3023450" y="3292856"/>
            <a:ext cx="7131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70" dirty="0">
                <a:solidFill>
                  <a:srgbClr val="00007F"/>
                </a:solidFill>
                <a:latin typeface="Palatino Linotype"/>
                <a:cs typeface="Palatino Linotype"/>
              </a:rPr>
              <a:t>дозиметр</a:t>
            </a:r>
            <a:endParaRPr sz="1400" dirty="0">
              <a:latin typeface="Palatino Linotype"/>
              <a:cs typeface="Palatino Linotype"/>
            </a:endParaRPr>
          </a:p>
        </p:txBody>
      </p:sp>
      <p:sp>
        <p:nvSpPr>
          <p:cNvPr id="12" name="object 12"/>
          <p:cNvSpPr txBox="1"/>
          <p:nvPr/>
        </p:nvSpPr>
        <p:spPr>
          <a:xfrm rot="18726536">
            <a:off x="1876539" y="3254629"/>
            <a:ext cx="7181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0" dirty="0">
                <a:solidFill>
                  <a:srgbClr val="00007F"/>
                </a:solidFill>
                <a:latin typeface="Palatino Linotype"/>
                <a:cs typeface="Palatino Linotype"/>
              </a:rPr>
              <a:t>фан</a:t>
            </a:r>
            <a:r>
              <a:rPr sz="1400" b="1" spc="-180" dirty="0">
                <a:solidFill>
                  <a:srgbClr val="00007F"/>
                </a:solidFill>
                <a:latin typeface="Palatino Linotype"/>
                <a:cs typeface="Palatino Linotype"/>
              </a:rPr>
              <a:t>томы</a:t>
            </a:r>
            <a:endParaRPr sz="1400" dirty="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51129" y="5748013"/>
            <a:ext cx="2392045" cy="1141730"/>
          </a:xfrm>
          <a:custGeom>
            <a:avLst/>
            <a:gdLst/>
            <a:ahLst/>
            <a:cxnLst/>
            <a:rect l="l" t="t" r="r" b="b"/>
            <a:pathLst>
              <a:path w="2392045" h="1141729">
                <a:moveTo>
                  <a:pt x="1579029" y="0"/>
                </a:moveTo>
                <a:lnTo>
                  <a:pt x="1579029" y="234086"/>
                </a:lnTo>
                <a:lnTo>
                  <a:pt x="0" y="234086"/>
                </a:lnTo>
                <a:lnTo>
                  <a:pt x="0" y="907376"/>
                </a:lnTo>
                <a:lnTo>
                  <a:pt x="1579029" y="907376"/>
                </a:lnTo>
                <a:lnTo>
                  <a:pt x="1579029" y="1141526"/>
                </a:lnTo>
                <a:lnTo>
                  <a:pt x="2391638" y="570750"/>
                </a:lnTo>
                <a:lnTo>
                  <a:pt x="1579029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9096" y="5574970"/>
            <a:ext cx="3098618" cy="15250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44638" y="5564688"/>
            <a:ext cx="14604" cy="23495"/>
          </a:xfrm>
          <a:custGeom>
            <a:avLst/>
            <a:gdLst/>
            <a:ahLst/>
            <a:cxnLst/>
            <a:rect l="l" t="t" r="r" b="b"/>
            <a:pathLst>
              <a:path w="14605" h="23495">
                <a:moveTo>
                  <a:pt x="14224" y="0"/>
                </a:moveTo>
                <a:lnTo>
                  <a:pt x="9385" y="6400"/>
                </a:lnTo>
                <a:lnTo>
                  <a:pt x="0" y="23253"/>
                </a:lnTo>
                <a:lnTo>
                  <a:pt x="4838" y="16814"/>
                </a:lnTo>
                <a:lnTo>
                  <a:pt x="14224" y="0"/>
                </a:lnTo>
                <a:close/>
              </a:path>
            </a:pathLst>
          </a:custGeom>
          <a:solidFill>
            <a:srgbClr val="7676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51993" y="5718900"/>
            <a:ext cx="10795" cy="18415"/>
          </a:xfrm>
          <a:custGeom>
            <a:avLst/>
            <a:gdLst/>
            <a:ahLst/>
            <a:cxnLst/>
            <a:rect l="l" t="t" r="r" b="b"/>
            <a:pathLst>
              <a:path w="10794" h="18414">
                <a:moveTo>
                  <a:pt x="0" y="0"/>
                </a:moveTo>
                <a:lnTo>
                  <a:pt x="2527" y="10795"/>
                </a:lnTo>
                <a:lnTo>
                  <a:pt x="10464" y="18351"/>
                </a:lnTo>
                <a:lnTo>
                  <a:pt x="7937" y="7607"/>
                </a:lnTo>
                <a:lnTo>
                  <a:pt x="0" y="0"/>
                </a:lnTo>
                <a:close/>
              </a:path>
            </a:pathLst>
          </a:custGeom>
          <a:solidFill>
            <a:srgbClr val="A1A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16252" y="5742479"/>
            <a:ext cx="8890" cy="57785"/>
          </a:xfrm>
          <a:custGeom>
            <a:avLst/>
            <a:gdLst/>
            <a:ahLst/>
            <a:cxnLst/>
            <a:rect l="l" t="t" r="r" b="b"/>
            <a:pathLst>
              <a:path w="8890" h="57785">
                <a:moveTo>
                  <a:pt x="5651" y="0"/>
                </a:moveTo>
                <a:lnTo>
                  <a:pt x="0" y="10134"/>
                </a:lnTo>
                <a:lnTo>
                  <a:pt x="2882" y="57619"/>
                </a:lnTo>
                <a:lnTo>
                  <a:pt x="8534" y="47472"/>
                </a:lnTo>
                <a:lnTo>
                  <a:pt x="5651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05824" y="5734708"/>
            <a:ext cx="16510" cy="18415"/>
          </a:xfrm>
          <a:custGeom>
            <a:avLst/>
            <a:gdLst/>
            <a:ahLst/>
            <a:cxnLst/>
            <a:rect l="l" t="t" r="r" b="b"/>
            <a:pathLst>
              <a:path w="16509" h="18414">
                <a:moveTo>
                  <a:pt x="5651" y="0"/>
                </a:moveTo>
                <a:lnTo>
                  <a:pt x="0" y="10134"/>
                </a:lnTo>
                <a:lnTo>
                  <a:pt x="10401" y="17907"/>
                </a:lnTo>
                <a:lnTo>
                  <a:pt x="16090" y="7759"/>
                </a:lnTo>
                <a:lnTo>
                  <a:pt x="5651" y="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13295" y="5784330"/>
            <a:ext cx="6350" cy="57785"/>
          </a:xfrm>
          <a:custGeom>
            <a:avLst/>
            <a:gdLst/>
            <a:ahLst/>
            <a:cxnLst/>
            <a:rect l="l" t="t" r="r" b="b"/>
            <a:pathLst>
              <a:path w="6350" h="57785">
                <a:moveTo>
                  <a:pt x="0" y="0"/>
                </a:moveTo>
                <a:lnTo>
                  <a:pt x="2895" y="47472"/>
                </a:lnTo>
                <a:lnTo>
                  <a:pt x="5956" y="57403"/>
                </a:lnTo>
                <a:lnTo>
                  <a:pt x="3073" y="9931"/>
                </a:lnTo>
                <a:lnTo>
                  <a:pt x="0" y="0"/>
                </a:lnTo>
                <a:close/>
              </a:path>
            </a:pathLst>
          </a:custGeom>
          <a:solidFill>
            <a:srgbClr val="7676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13661" y="5789018"/>
            <a:ext cx="5715" cy="60325"/>
          </a:xfrm>
          <a:custGeom>
            <a:avLst/>
            <a:gdLst/>
            <a:ahLst/>
            <a:cxnLst/>
            <a:rect l="l" t="t" r="r" b="b"/>
            <a:pathLst>
              <a:path w="5715" h="60325">
                <a:moveTo>
                  <a:pt x="2743" y="0"/>
                </a:moveTo>
                <a:lnTo>
                  <a:pt x="0" y="12636"/>
                </a:lnTo>
                <a:lnTo>
                  <a:pt x="2920" y="60172"/>
                </a:lnTo>
                <a:lnTo>
                  <a:pt x="5664" y="47472"/>
                </a:lnTo>
                <a:lnTo>
                  <a:pt x="2743" y="0"/>
                </a:lnTo>
                <a:close/>
              </a:path>
            </a:pathLst>
          </a:custGeom>
          <a:solidFill>
            <a:srgbClr val="8C8C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13301" y="5778956"/>
            <a:ext cx="11430" cy="15875"/>
          </a:xfrm>
          <a:custGeom>
            <a:avLst/>
            <a:gdLst/>
            <a:ahLst/>
            <a:cxnLst/>
            <a:rect l="l" t="t" r="r" b="b"/>
            <a:pathLst>
              <a:path w="11430" h="15875">
                <a:moveTo>
                  <a:pt x="9144" y="0"/>
                </a:moveTo>
                <a:lnTo>
                  <a:pt x="0" y="5384"/>
                </a:lnTo>
                <a:lnTo>
                  <a:pt x="3073" y="15303"/>
                </a:lnTo>
                <a:lnTo>
                  <a:pt x="11163" y="6464"/>
                </a:lnTo>
                <a:lnTo>
                  <a:pt x="9144" y="0"/>
                </a:lnTo>
                <a:close/>
              </a:path>
            </a:pathLst>
          </a:custGeom>
          <a:solidFill>
            <a:srgbClr val="7979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04455" y="5781526"/>
            <a:ext cx="12065" cy="20320"/>
          </a:xfrm>
          <a:custGeom>
            <a:avLst/>
            <a:gdLst/>
            <a:ahLst/>
            <a:cxnLst/>
            <a:rect l="l" t="t" r="r" b="b"/>
            <a:pathLst>
              <a:path w="12065" h="20320">
                <a:moveTo>
                  <a:pt x="2679" y="0"/>
                </a:moveTo>
                <a:lnTo>
                  <a:pt x="0" y="12484"/>
                </a:lnTo>
                <a:lnTo>
                  <a:pt x="9207" y="20129"/>
                </a:lnTo>
                <a:lnTo>
                  <a:pt x="11950" y="7493"/>
                </a:lnTo>
                <a:lnTo>
                  <a:pt x="2679" y="0"/>
                </a:lnTo>
                <a:close/>
              </a:path>
            </a:pathLst>
          </a:custGeom>
          <a:solidFill>
            <a:srgbClr val="B1B0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46383" y="5789297"/>
            <a:ext cx="5080" cy="60960"/>
          </a:xfrm>
          <a:custGeom>
            <a:avLst/>
            <a:gdLst/>
            <a:ahLst/>
            <a:cxnLst/>
            <a:rect l="l" t="t" r="r" b="b"/>
            <a:pathLst>
              <a:path w="5080" h="60960">
                <a:moveTo>
                  <a:pt x="1981" y="0"/>
                </a:moveTo>
                <a:lnTo>
                  <a:pt x="0" y="13182"/>
                </a:lnTo>
                <a:lnTo>
                  <a:pt x="2882" y="60655"/>
                </a:lnTo>
                <a:lnTo>
                  <a:pt x="4864" y="47510"/>
                </a:lnTo>
                <a:lnTo>
                  <a:pt x="1981" y="0"/>
                </a:lnTo>
                <a:close/>
              </a:path>
            </a:pathLst>
          </a:custGeom>
          <a:solidFill>
            <a:srgbClr val="8A8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37356" y="5781364"/>
            <a:ext cx="11430" cy="21590"/>
          </a:xfrm>
          <a:custGeom>
            <a:avLst/>
            <a:gdLst/>
            <a:ahLst/>
            <a:cxnLst/>
            <a:rect l="l" t="t" r="r" b="b"/>
            <a:pathLst>
              <a:path w="11430" h="21589">
                <a:moveTo>
                  <a:pt x="2019" y="0"/>
                </a:moveTo>
                <a:lnTo>
                  <a:pt x="0" y="13449"/>
                </a:lnTo>
                <a:lnTo>
                  <a:pt x="9029" y="21120"/>
                </a:lnTo>
                <a:lnTo>
                  <a:pt x="11010" y="7937"/>
                </a:lnTo>
                <a:lnTo>
                  <a:pt x="2019" y="0"/>
                </a:lnTo>
                <a:close/>
              </a:path>
            </a:pathLst>
          </a:custGeom>
          <a:solidFill>
            <a:srgbClr val="AFAE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21228" y="5772597"/>
            <a:ext cx="16510" cy="24765"/>
          </a:xfrm>
          <a:custGeom>
            <a:avLst/>
            <a:gdLst/>
            <a:ahLst/>
            <a:cxnLst/>
            <a:rect l="l" t="t" r="r" b="b"/>
            <a:pathLst>
              <a:path w="16509" h="24764">
                <a:moveTo>
                  <a:pt x="16370" y="0"/>
                </a:moveTo>
                <a:lnTo>
                  <a:pt x="11823" y="6616"/>
                </a:lnTo>
                <a:lnTo>
                  <a:pt x="0" y="24498"/>
                </a:lnTo>
                <a:lnTo>
                  <a:pt x="4965" y="17272"/>
                </a:lnTo>
                <a:lnTo>
                  <a:pt x="16370" y="0"/>
                </a:lnTo>
                <a:close/>
              </a:path>
            </a:pathLst>
          </a:custGeom>
          <a:solidFill>
            <a:srgbClr val="7676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1571" y="5570207"/>
            <a:ext cx="3073768" cy="1460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2146" y="5542436"/>
            <a:ext cx="257810" cy="308610"/>
          </a:xfrm>
          <a:custGeom>
            <a:avLst/>
            <a:gdLst/>
            <a:ahLst/>
            <a:cxnLst/>
            <a:rect l="l" t="t" r="r" b="b"/>
            <a:pathLst>
              <a:path w="257809" h="308610">
                <a:moveTo>
                  <a:pt x="128612" y="0"/>
                </a:moveTo>
                <a:lnTo>
                  <a:pt x="78599" y="10124"/>
                </a:lnTo>
                <a:lnTo>
                  <a:pt x="37712" y="37717"/>
                </a:lnTo>
                <a:lnTo>
                  <a:pt x="10123" y="78604"/>
                </a:lnTo>
                <a:lnTo>
                  <a:pt x="0" y="128612"/>
                </a:lnTo>
                <a:lnTo>
                  <a:pt x="8684" y="164959"/>
                </a:lnTo>
                <a:lnTo>
                  <a:pt x="31135" y="204398"/>
                </a:lnTo>
                <a:lnTo>
                  <a:pt x="62037" y="243680"/>
                </a:lnTo>
                <a:lnTo>
                  <a:pt x="95789" y="279246"/>
                </a:lnTo>
                <a:lnTo>
                  <a:pt x="127647" y="308381"/>
                </a:lnTo>
                <a:lnTo>
                  <a:pt x="128219" y="308470"/>
                </a:lnTo>
                <a:lnTo>
                  <a:pt x="128612" y="308470"/>
                </a:lnTo>
                <a:lnTo>
                  <a:pt x="161599" y="279195"/>
                </a:lnTo>
                <a:lnTo>
                  <a:pt x="195401" y="243590"/>
                </a:lnTo>
                <a:lnTo>
                  <a:pt x="226150" y="204501"/>
                </a:lnTo>
                <a:lnTo>
                  <a:pt x="248603" y="165036"/>
                </a:lnTo>
                <a:lnTo>
                  <a:pt x="257289" y="128612"/>
                </a:lnTo>
                <a:lnTo>
                  <a:pt x="247159" y="78604"/>
                </a:lnTo>
                <a:lnTo>
                  <a:pt x="219554" y="37717"/>
                </a:lnTo>
                <a:lnTo>
                  <a:pt x="178647" y="10124"/>
                </a:lnTo>
                <a:lnTo>
                  <a:pt x="128612" y="0"/>
                </a:lnTo>
                <a:close/>
              </a:path>
            </a:pathLst>
          </a:custGeom>
          <a:solidFill>
            <a:srgbClr val="E30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0855" y="5531160"/>
            <a:ext cx="280035" cy="331470"/>
          </a:xfrm>
          <a:custGeom>
            <a:avLst/>
            <a:gdLst/>
            <a:ahLst/>
            <a:cxnLst/>
            <a:rect l="l" t="t" r="r" b="b"/>
            <a:pathLst>
              <a:path w="280034" h="331470">
                <a:moveTo>
                  <a:pt x="139903" y="0"/>
                </a:moveTo>
                <a:lnTo>
                  <a:pt x="95741" y="7144"/>
                </a:lnTo>
                <a:lnTo>
                  <a:pt x="57343" y="27029"/>
                </a:lnTo>
                <a:lnTo>
                  <a:pt x="27036" y="57332"/>
                </a:lnTo>
                <a:lnTo>
                  <a:pt x="7146" y="95731"/>
                </a:lnTo>
                <a:lnTo>
                  <a:pt x="0" y="139903"/>
                </a:lnTo>
                <a:lnTo>
                  <a:pt x="12344" y="186752"/>
                </a:lnTo>
                <a:lnTo>
                  <a:pt x="42275" y="234702"/>
                </a:lnTo>
                <a:lnTo>
                  <a:pt x="79141" y="278011"/>
                </a:lnTo>
                <a:lnTo>
                  <a:pt x="112288" y="310940"/>
                </a:lnTo>
                <a:lnTo>
                  <a:pt x="136778" y="331038"/>
                </a:lnTo>
                <a:lnTo>
                  <a:pt x="143065" y="331038"/>
                </a:lnTo>
                <a:lnTo>
                  <a:pt x="146253" y="329946"/>
                </a:lnTo>
                <a:lnTo>
                  <a:pt x="148805" y="327748"/>
                </a:lnTo>
                <a:lnTo>
                  <a:pt x="167590" y="310940"/>
                </a:lnTo>
                <a:lnTo>
                  <a:pt x="172990" y="305574"/>
                </a:lnTo>
                <a:lnTo>
                  <a:pt x="139928" y="305574"/>
                </a:lnTo>
                <a:lnTo>
                  <a:pt x="103165" y="270517"/>
                </a:lnTo>
                <a:lnTo>
                  <a:pt x="64870" y="227049"/>
                </a:lnTo>
                <a:lnTo>
                  <a:pt x="34763" y="181425"/>
                </a:lnTo>
                <a:lnTo>
                  <a:pt x="22567" y="139903"/>
                </a:lnTo>
                <a:lnTo>
                  <a:pt x="31800" y="94276"/>
                </a:lnTo>
                <a:lnTo>
                  <a:pt x="56965" y="56975"/>
                </a:lnTo>
                <a:lnTo>
                  <a:pt x="94266" y="31803"/>
                </a:lnTo>
                <a:lnTo>
                  <a:pt x="139903" y="22567"/>
                </a:lnTo>
                <a:lnTo>
                  <a:pt x="213883" y="22567"/>
                </a:lnTo>
                <a:lnTo>
                  <a:pt x="184089" y="7144"/>
                </a:lnTo>
                <a:lnTo>
                  <a:pt x="139903" y="0"/>
                </a:lnTo>
                <a:close/>
              </a:path>
              <a:path w="280034" h="331470">
                <a:moveTo>
                  <a:pt x="213883" y="22567"/>
                </a:moveTo>
                <a:lnTo>
                  <a:pt x="139903" y="22567"/>
                </a:lnTo>
                <a:lnTo>
                  <a:pt x="185560" y="31803"/>
                </a:lnTo>
                <a:lnTo>
                  <a:pt x="222881" y="56975"/>
                </a:lnTo>
                <a:lnTo>
                  <a:pt x="248063" y="94276"/>
                </a:lnTo>
                <a:lnTo>
                  <a:pt x="257301" y="139903"/>
                </a:lnTo>
                <a:lnTo>
                  <a:pt x="245123" y="181485"/>
                </a:lnTo>
                <a:lnTo>
                  <a:pt x="215045" y="227096"/>
                </a:lnTo>
                <a:lnTo>
                  <a:pt x="176752" y="270528"/>
                </a:lnTo>
                <a:lnTo>
                  <a:pt x="139928" y="305574"/>
                </a:lnTo>
                <a:lnTo>
                  <a:pt x="172990" y="305574"/>
                </a:lnTo>
                <a:lnTo>
                  <a:pt x="200735" y="278011"/>
                </a:lnTo>
                <a:lnTo>
                  <a:pt x="237593" y="234702"/>
                </a:lnTo>
                <a:lnTo>
                  <a:pt x="267516" y="186752"/>
                </a:lnTo>
                <a:lnTo>
                  <a:pt x="279857" y="139903"/>
                </a:lnTo>
                <a:lnTo>
                  <a:pt x="272709" y="95731"/>
                </a:lnTo>
                <a:lnTo>
                  <a:pt x="252816" y="57332"/>
                </a:lnTo>
                <a:lnTo>
                  <a:pt x="222502" y="27029"/>
                </a:lnTo>
                <a:lnTo>
                  <a:pt x="213883" y="22567"/>
                </a:lnTo>
                <a:close/>
              </a:path>
            </a:pathLst>
          </a:custGeom>
          <a:solidFill>
            <a:srgbClr val="8A0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9616" y="5619964"/>
            <a:ext cx="102349" cy="1022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36400" y="5897913"/>
            <a:ext cx="257810" cy="308610"/>
          </a:xfrm>
          <a:custGeom>
            <a:avLst/>
            <a:gdLst/>
            <a:ahLst/>
            <a:cxnLst/>
            <a:rect l="l" t="t" r="r" b="b"/>
            <a:pathLst>
              <a:path w="257809" h="308610">
                <a:moveTo>
                  <a:pt x="128612" y="0"/>
                </a:moveTo>
                <a:lnTo>
                  <a:pt x="78599" y="10124"/>
                </a:lnTo>
                <a:lnTo>
                  <a:pt x="37712" y="37717"/>
                </a:lnTo>
                <a:lnTo>
                  <a:pt x="10123" y="78604"/>
                </a:lnTo>
                <a:lnTo>
                  <a:pt x="0" y="128612"/>
                </a:lnTo>
                <a:lnTo>
                  <a:pt x="8684" y="164959"/>
                </a:lnTo>
                <a:lnTo>
                  <a:pt x="31135" y="204398"/>
                </a:lnTo>
                <a:lnTo>
                  <a:pt x="62037" y="243680"/>
                </a:lnTo>
                <a:lnTo>
                  <a:pt x="95789" y="279246"/>
                </a:lnTo>
                <a:lnTo>
                  <a:pt x="127647" y="308381"/>
                </a:lnTo>
                <a:lnTo>
                  <a:pt x="128219" y="308470"/>
                </a:lnTo>
                <a:lnTo>
                  <a:pt x="128612" y="308470"/>
                </a:lnTo>
                <a:lnTo>
                  <a:pt x="161599" y="279195"/>
                </a:lnTo>
                <a:lnTo>
                  <a:pt x="195401" y="243590"/>
                </a:lnTo>
                <a:lnTo>
                  <a:pt x="226150" y="204501"/>
                </a:lnTo>
                <a:lnTo>
                  <a:pt x="248603" y="165036"/>
                </a:lnTo>
                <a:lnTo>
                  <a:pt x="257289" y="128612"/>
                </a:lnTo>
                <a:lnTo>
                  <a:pt x="247159" y="78604"/>
                </a:lnTo>
                <a:lnTo>
                  <a:pt x="219554" y="37717"/>
                </a:lnTo>
                <a:lnTo>
                  <a:pt x="178647" y="10124"/>
                </a:lnTo>
                <a:lnTo>
                  <a:pt x="128612" y="0"/>
                </a:lnTo>
                <a:close/>
              </a:path>
            </a:pathLst>
          </a:custGeom>
          <a:solidFill>
            <a:srgbClr val="E30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25110" y="5886634"/>
            <a:ext cx="280035" cy="331470"/>
          </a:xfrm>
          <a:custGeom>
            <a:avLst/>
            <a:gdLst/>
            <a:ahLst/>
            <a:cxnLst/>
            <a:rect l="l" t="t" r="r" b="b"/>
            <a:pathLst>
              <a:path w="280034" h="331470">
                <a:moveTo>
                  <a:pt x="139903" y="0"/>
                </a:moveTo>
                <a:lnTo>
                  <a:pt x="95741" y="7144"/>
                </a:lnTo>
                <a:lnTo>
                  <a:pt x="57343" y="27029"/>
                </a:lnTo>
                <a:lnTo>
                  <a:pt x="27036" y="57332"/>
                </a:lnTo>
                <a:lnTo>
                  <a:pt x="7146" y="95731"/>
                </a:lnTo>
                <a:lnTo>
                  <a:pt x="0" y="139903"/>
                </a:lnTo>
                <a:lnTo>
                  <a:pt x="12344" y="186752"/>
                </a:lnTo>
                <a:lnTo>
                  <a:pt x="42275" y="234702"/>
                </a:lnTo>
                <a:lnTo>
                  <a:pt x="79141" y="278011"/>
                </a:lnTo>
                <a:lnTo>
                  <a:pt x="112288" y="310940"/>
                </a:lnTo>
                <a:lnTo>
                  <a:pt x="136779" y="331038"/>
                </a:lnTo>
                <a:lnTo>
                  <a:pt x="143065" y="331038"/>
                </a:lnTo>
                <a:lnTo>
                  <a:pt x="146253" y="329946"/>
                </a:lnTo>
                <a:lnTo>
                  <a:pt x="148805" y="327748"/>
                </a:lnTo>
                <a:lnTo>
                  <a:pt x="167590" y="310940"/>
                </a:lnTo>
                <a:lnTo>
                  <a:pt x="172990" y="305574"/>
                </a:lnTo>
                <a:lnTo>
                  <a:pt x="139928" y="305574"/>
                </a:lnTo>
                <a:lnTo>
                  <a:pt x="103165" y="270517"/>
                </a:lnTo>
                <a:lnTo>
                  <a:pt x="64870" y="227049"/>
                </a:lnTo>
                <a:lnTo>
                  <a:pt x="34763" y="181425"/>
                </a:lnTo>
                <a:lnTo>
                  <a:pt x="22567" y="139903"/>
                </a:lnTo>
                <a:lnTo>
                  <a:pt x="31800" y="94276"/>
                </a:lnTo>
                <a:lnTo>
                  <a:pt x="56965" y="56975"/>
                </a:lnTo>
                <a:lnTo>
                  <a:pt x="94266" y="31803"/>
                </a:lnTo>
                <a:lnTo>
                  <a:pt x="139903" y="22567"/>
                </a:lnTo>
                <a:lnTo>
                  <a:pt x="213883" y="22567"/>
                </a:lnTo>
                <a:lnTo>
                  <a:pt x="184089" y="7144"/>
                </a:lnTo>
                <a:lnTo>
                  <a:pt x="139903" y="0"/>
                </a:lnTo>
                <a:close/>
              </a:path>
              <a:path w="280034" h="331470">
                <a:moveTo>
                  <a:pt x="213883" y="22567"/>
                </a:moveTo>
                <a:lnTo>
                  <a:pt x="139903" y="22567"/>
                </a:lnTo>
                <a:lnTo>
                  <a:pt x="185560" y="31803"/>
                </a:lnTo>
                <a:lnTo>
                  <a:pt x="222881" y="56975"/>
                </a:lnTo>
                <a:lnTo>
                  <a:pt x="248063" y="94276"/>
                </a:lnTo>
                <a:lnTo>
                  <a:pt x="257302" y="139903"/>
                </a:lnTo>
                <a:lnTo>
                  <a:pt x="245123" y="181485"/>
                </a:lnTo>
                <a:lnTo>
                  <a:pt x="215045" y="227096"/>
                </a:lnTo>
                <a:lnTo>
                  <a:pt x="176752" y="270528"/>
                </a:lnTo>
                <a:lnTo>
                  <a:pt x="139928" y="305574"/>
                </a:lnTo>
                <a:lnTo>
                  <a:pt x="172990" y="305574"/>
                </a:lnTo>
                <a:lnTo>
                  <a:pt x="200735" y="278011"/>
                </a:lnTo>
                <a:lnTo>
                  <a:pt x="237593" y="234702"/>
                </a:lnTo>
                <a:lnTo>
                  <a:pt x="267516" y="186752"/>
                </a:lnTo>
                <a:lnTo>
                  <a:pt x="279857" y="139903"/>
                </a:lnTo>
                <a:lnTo>
                  <a:pt x="272709" y="95731"/>
                </a:lnTo>
                <a:lnTo>
                  <a:pt x="252816" y="57332"/>
                </a:lnTo>
                <a:lnTo>
                  <a:pt x="222502" y="27029"/>
                </a:lnTo>
                <a:lnTo>
                  <a:pt x="213883" y="22567"/>
                </a:lnTo>
                <a:close/>
              </a:path>
            </a:pathLst>
          </a:custGeom>
          <a:solidFill>
            <a:srgbClr val="8A0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13870" y="5975437"/>
            <a:ext cx="102349" cy="10228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55434" y="5539235"/>
            <a:ext cx="257810" cy="308610"/>
          </a:xfrm>
          <a:custGeom>
            <a:avLst/>
            <a:gdLst/>
            <a:ahLst/>
            <a:cxnLst/>
            <a:rect l="l" t="t" r="r" b="b"/>
            <a:pathLst>
              <a:path w="257810" h="308610">
                <a:moveTo>
                  <a:pt x="128612" y="0"/>
                </a:moveTo>
                <a:lnTo>
                  <a:pt x="78599" y="10124"/>
                </a:lnTo>
                <a:lnTo>
                  <a:pt x="37712" y="37717"/>
                </a:lnTo>
                <a:lnTo>
                  <a:pt x="10123" y="78604"/>
                </a:lnTo>
                <a:lnTo>
                  <a:pt x="0" y="128612"/>
                </a:lnTo>
                <a:lnTo>
                  <a:pt x="8684" y="164959"/>
                </a:lnTo>
                <a:lnTo>
                  <a:pt x="31135" y="204398"/>
                </a:lnTo>
                <a:lnTo>
                  <a:pt x="62037" y="243680"/>
                </a:lnTo>
                <a:lnTo>
                  <a:pt x="95789" y="279246"/>
                </a:lnTo>
                <a:lnTo>
                  <a:pt x="127647" y="308381"/>
                </a:lnTo>
                <a:lnTo>
                  <a:pt x="128219" y="308470"/>
                </a:lnTo>
                <a:lnTo>
                  <a:pt x="128612" y="308470"/>
                </a:lnTo>
                <a:lnTo>
                  <a:pt x="161599" y="279195"/>
                </a:lnTo>
                <a:lnTo>
                  <a:pt x="195401" y="243590"/>
                </a:lnTo>
                <a:lnTo>
                  <a:pt x="226150" y="204501"/>
                </a:lnTo>
                <a:lnTo>
                  <a:pt x="248603" y="165036"/>
                </a:lnTo>
                <a:lnTo>
                  <a:pt x="257289" y="128612"/>
                </a:lnTo>
                <a:lnTo>
                  <a:pt x="247159" y="78604"/>
                </a:lnTo>
                <a:lnTo>
                  <a:pt x="219554" y="37717"/>
                </a:lnTo>
                <a:lnTo>
                  <a:pt x="178647" y="10124"/>
                </a:lnTo>
                <a:lnTo>
                  <a:pt x="128612" y="0"/>
                </a:lnTo>
                <a:close/>
              </a:path>
            </a:pathLst>
          </a:custGeom>
          <a:solidFill>
            <a:srgbClr val="E30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44143" y="5527959"/>
            <a:ext cx="280035" cy="331470"/>
          </a:xfrm>
          <a:custGeom>
            <a:avLst/>
            <a:gdLst/>
            <a:ahLst/>
            <a:cxnLst/>
            <a:rect l="l" t="t" r="r" b="b"/>
            <a:pathLst>
              <a:path w="280035" h="331470">
                <a:moveTo>
                  <a:pt x="139903" y="0"/>
                </a:moveTo>
                <a:lnTo>
                  <a:pt x="95741" y="7144"/>
                </a:lnTo>
                <a:lnTo>
                  <a:pt x="57343" y="27029"/>
                </a:lnTo>
                <a:lnTo>
                  <a:pt x="27036" y="57332"/>
                </a:lnTo>
                <a:lnTo>
                  <a:pt x="7146" y="95731"/>
                </a:lnTo>
                <a:lnTo>
                  <a:pt x="0" y="139903"/>
                </a:lnTo>
                <a:lnTo>
                  <a:pt x="12344" y="186751"/>
                </a:lnTo>
                <a:lnTo>
                  <a:pt x="42275" y="234698"/>
                </a:lnTo>
                <a:lnTo>
                  <a:pt x="79141" y="278005"/>
                </a:lnTo>
                <a:lnTo>
                  <a:pt x="112288" y="310935"/>
                </a:lnTo>
                <a:lnTo>
                  <a:pt x="136778" y="331038"/>
                </a:lnTo>
                <a:lnTo>
                  <a:pt x="143065" y="331038"/>
                </a:lnTo>
                <a:lnTo>
                  <a:pt x="146253" y="329946"/>
                </a:lnTo>
                <a:lnTo>
                  <a:pt x="148805" y="327748"/>
                </a:lnTo>
                <a:lnTo>
                  <a:pt x="167590" y="310935"/>
                </a:lnTo>
                <a:lnTo>
                  <a:pt x="172985" y="305574"/>
                </a:lnTo>
                <a:lnTo>
                  <a:pt x="139928" y="305574"/>
                </a:lnTo>
                <a:lnTo>
                  <a:pt x="103165" y="270517"/>
                </a:lnTo>
                <a:lnTo>
                  <a:pt x="64870" y="227049"/>
                </a:lnTo>
                <a:lnTo>
                  <a:pt x="34763" y="181425"/>
                </a:lnTo>
                <a:lnTo>
                  <a:pt x="22567" y="139903"/>
                </a:lnTo>
                <a:lnTo>
                  <a:pt x="31800" y="94276"/>
                </a:lnTo>
                <a:lnTo>
                  <a:pt x="56965" y="56975"/>
                </a:lnTo>
                <a:lnTo>
                  <a:pt x="94266" y="31803"/>
                </a:lnTo>
                <a:lnTo>
                  <a:pt x="139903" y="22567"/>
                </a:lnTo>
                <a:lnTo>
                  <a:pt x="213883" y="22567"/>
                </a:lnTo>
                <a:lnTo>
                  <a:pt x="184089" y="7144"/>
                </a:lnTo>
                <a:lnTo>
                  <a:pt x="139903" y="0"/>
                </a:lnTo>
                <a:close/>
              </a:path>
              <a:path w="280035" h="331470">
                <a:moveTo>
                  <a:pt x="213883" y="22567"/>
                </a:moveTo>
                <a:lnTo>
                  <a:pt x="139903" y="22567"/>
                </a:lnTo>
                <a:lnTo>
                  <a:pt x="185560" y="31803"/>
                </a:lnTo>
                <a:lnTo>
                  <a:pt x="222881" y="56975"/>
                </a:lnTo>
                <a:lnTo>
                  <a:pt x="248063" y="94276"/>
                </a:lnTo>
                <a:lnTo>
                  <a:pt x="257301" y="139903"/>
                </a:lnTo>
                <a:lnTo>
                  <a:pt x="245123" y="181485"/>
                </a:lnTo>
                <a:lnTo>
                  <a:pt x="215045" y="227096"/>
                </a:lnTo>
                <a:lnTo>
                  <a:pt x="176752" y="270528"/>
                </a:lnTo>
                <a:lnTo>
                  <a:pt x="139928" y="305574"/>
                </a:lnTo>
                <a:lnTo>
                  <a:pt x="172985" y="305574"/>
                </a:lnTo>
                <a:lnTo>
                  <a:pt x="200735" y="278005"/>
                </a:lnTo>
                <a:lnTo>
                  <a:pt x="237593" y="234698"/>
                </a:lnTo>
                <a:lnTo>
                  <a:pt x="267516" y="186751"/>
                </a:lnTo>
                <a:lnTo>
                  <a:pt x="279857" y="139903"/>
                </a:lnTo>
                <a:lnTo>
                  <a:pt x="272709" y="95731"/>
                </a:lnTo>
                <a:lnTo>
                  <a:pt x="252816" y="57332"/>
                </a:lnTo>
                <a:lnTo>
                  <a:pt x="222502" y="27029"/>
                </a:lnTo>
                <a:lnTo>
                  <a:pt x="213883" y="22567"/>
                </a:lnTo>
                <a:close/>
              </a:path>
            </a:pathLst>
          </a:custGeom>
          <a:solidFill>
            <a:srgbClr val="8A0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32904" y="5616759"/>
            <a:ext cx="102349" cy="10228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50744" y="6330628"/>
            <a:ext cx="257810" cy="308610"/>
          </a:xfrm>
          <a:custGeom>
            <a:avLst/>
            <a:gdLst/>
            <a:ahLst/>
            <a:cxnLst/>
            <a:rect l="l" t="t" r="r" b="b"/>
            <a:pathLst>
              <a:path w="257810" h="308609">
                <a:moveTo>
                  <a:pt x="128612" y="0"/>
                </a:moveTo>
                <a:lnTo>
                  <a:pt x="78599" y="10124"/>
                </a:lnTo>
                <a:lnTo>
                  <a:pt x="37712" y="37717"/>
                </a:lnTo>
                <a:lnTo>
                  <a:pt x="10123" y="78604"/>
                </a:lnTo>
                <a:lnTo>
                  <a:pt x="0" y="128612"/>
                </a:lnTo>
                <a:lnTo>
                  <a:pt x="8684" y="164959"/>
                </a:lnTo>
                <a:lnTo>
                  <a:pt x="31135" y="204398"/>
                </a:lnTo>
                <a:lnTo>
                  <a:pt x="62029" y="243671"/>
                </a:lnTo>
                <a:lnTo>
                  <a:pt x="95761" y="279220"/>
                </a:lnTo>
                <a:lnTo>
                  <a:pt x="127076" y="307873"/>
                </a:lnTo>
                <a:lnTo>
                  <a:pt x="128219" y="308470"/>
                </a:lnTo>
                <a:lnTo>
                  <a:pt x="128612" y="308470"/>
                </a:lnTo>
                <a:lnTo>
                  <a:pt x="161575" y="279195"/>
                </a:lnTo>
                <a:lnTo>
                  <a:pt x="195395" y="243590"/>
                </a:lnTo>
                <a:lnTo>
                  <a:pt x="226150" y="204508"/>
                </a:lnTo>
                <a:lnTo>
                  <a:pt x="248603" y="165048"/>
                </a:lnTo>
                <a:lnTo>
                  <a:pt x="257289" y="128612"/>
                </a:lnTo>
                <a:lnTo>
                  <a:pt x="247159" y="78604"/>
                </a:lnTo>
                <a:lnTo>
                  <a:pt x="219554" y="37717"/>
                </a:lnTo>
                <a:lnTo>
                  <a:pt x="178647" y="10124"/>
                </a:lnTo>
                <a:lnTo>
                  <a:pt x="128612" y="0"/>
                </a:lnTo>
                <a:close/>
              </a:path>
            </a:pathLst>
          </a:custGeom>
          <a:solidFill>
            <a:srgbClr val="E30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39453" y="6319349"/>
            <a:ext cx="280035" cy="331470"/>
          </a:xfrm>
          <a:custGeom>
            <a:avLst/>
            <a:gdLst/>
            <a:ahLst/>
            <a:cxnLst/>
            <a:rect l="l" t="t" r="r" b="b"/>
            <a:pathLst>
              <a:path w="280035" h="331470">
                <a:moveTo>
                  <a:pt x="139903" y="0"/>
                </a:moveTo>
                <a:lnTo>
                  <a:pt x="95741" y="7144"/>
                </a:lnTo>
                <a:lnTo>
                  <a:pt x="57343" y="27029"/>
                </a:lnTo>
                <a:lnTo>
                  <a:pt x="27036" y="57332"/>
                </a:lnTo>
                <a:lnTo>
                  <a:pt x="7146" y="95731"/>
                </a:lnTo>
                <a:lnTo>
                  <a:pt x="0" y="139903"/>
                </a:lnTo>
                <a:lnTo>
                  <a:pt x="12344" y="186752"/>
                </a:lnTo>
                <a:lnTo>
                  <a:pt x="42275" y="234702"/>
                </a:lnTo>
                <a:lnTo>
                  <a:pt x="79141" y="278011"/>
                </a:lnTo>
                <a:lnTo>
                  <a:pt x="112288" y="310940"/>
                </a:lnTo>
                <a:lnTo>
                  <a:pt x="136778" y="331038"/>
                </a:lnTo>
                <a:lnTo>
                  <a:pt x="143065" y="331038"/>
                </a:lnTo>
                <a:lnTo>
                  <a:pt x="146253" y="329946"/>
                </a:lnTo>
                <a:lnTo>
                  <a:pt x="148805" y="327748"/>
                </a:lnTo>
                <a:lnTo>
                  <a:pt x="167590" y="310940"/>
                </a:lnTo>
                <a:lnTo>
                  <a:pt x="172990" y="305574"/>
                </a:lnTo>
                <a:lnTo>
                  <a:pt x="139928" y="305574"/>
                </a:lnTo>
                <a:lnTo>
                  <a:pt x="103162" y="270528"/>
                </a:lnTo>
                <a:lnTo>
                  <a:pt x="64870" y="227068"/>
                </a:lnTo>
                <a:lnTo>
                  <a:pt x="34763" y="181439"/>
                </a:lnTo>
                <a:lnTo>
                  <a:pt x="22567" y="139903"/>
                </a:lnTo>
                <a:lnTo>
                  <a:pt x="31800" y="94276"/>
                </a:lnTo>
                <a:lnTo>
                  <a:pt x="56965" y="56975"/>
                </a:lnTo>
                <a:lnTo>
                  <a:pt x="94266" y="31803"/>
                </a:lnTo>
                <a:lnTo>
                  <a:pt x="139903" y="22567"/>
                </a:lnTo>
                <a:lnTo>
                  <a:pt x="213883" y="22567"/>
                </a:lnTo>
                <a:lnTo>
                  <a:pt x="184089" y="7144"/>
                </a:lnTo>
                <a:lnTo>
                  <a:pt x="139903" y="0"/>
                </a:lnTo>
                <a:close/>
              </a:path>
              <a:path w="280035" h="331470">
                <a:moveTo>
                  <a:pt x="213883" y="22567"/>
                </a:moveTo>
                <a:lnTo>
                  <a:pt x="139903" y="22567"/>
                </a:lnTo>
                <a:lnTo>
                  <a:pt x="185560" y="31803"/>
                </a:lnTo>
                <a:lnTo>
                  <a:pt x="222881" y="56975"/>
                </a:lnTo>
                <a:lnTo>
                  <a:pt x="248063" y="94276"/>
                </a:lnTo>
                <a:lnTo>
                  <a:pt x="257301" y="139903"/>
                </a:lnTo>
                <a:lnTo>
                  <a:pt x="245123" y="181485"/>
                </a:lnTo>
                <a:lnTo>
                  <a:pt x="215045" y="227096"/>
                </a:lnTo>
                <a:lnTo>
                  <a:pt x="176748" y="270532"/>
                </a:lnTo>
                <a:lnTo>
                  <a:pt x="139928" y="305574"/>
                </a:lnTo>
                <a:lnTo>
                  <a:pt x="172990" y="305574"/>
                </a:lnTo>
                <a:lnTo>
                  <a:pt x="200735" y="278011"/>
                </a:lnTo>
                <a:lnTo>
                  <a:pt x="237593" y="234702"/>
                </a:lnTo>
                <a:lnTo>
                  <a:pt x="267516" y="186752"/>
                </a:lnTo>
                <a:lnTo>
                  <a:pt x="279857" y="139903"/>
                </a:lnTo>
                <a:lnTo>
                  <a:pt x="272709" y="95731"/>
                </a:lnTo>
                <a:lnTo>
                  <a:pt x="252816" y="57332"/>
                </a:lnTo>
                <a:lnTo>
                  <a:pt x="222502" y="27029"/>
                </a:lnTo>
                <a:lnTo>
                  <a:pt x="213883" y="22567"/>
                </a:lnTo>
                <a:close/>
              </a:path>
            </a:pathLst>
          </a:custGeom>
          <a:solidFill>
            <a:srgbClr val="8A0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028214" y="6408168"/>
            <a:ext cx="102349" cy="1022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24379" y="6684492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5" h="255904">
                <a:moveTo>
                  <a:pt x="0" y="255816"/>
                </a:moveTo>
                <a:lnTo>
                  <a:pt x="255816" y="255816"/>
                </a:lnTo>
                <a:lnTo>
                  <a:pt x="255816" y="0"/>
                </a:lnTo>
                <a:lnTo>
                  <a:pt x="0" y="0"/>
                </a:lnTo>
                <a:lnTo>
                  <a:pt x="0" y="255816"/>
                </a:lnTo>
                <a:close/>
              </a:path>
            </a:pathLst>
          </a:custGeom>
          <a:solidFill>
            <a:srgbClr val="89B5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76784" y="6727878"/>
            <a:ext cx="150971" cy="169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51469" y="6684492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5" h="255904">
                <a:moveTo>
                  <a:pt x="0" y="255816"/>
                </a:moveTo>
                <a:lnTo>
                  <a:pt x="255854" y="255816"/>
                </a:lnTo>
                <a:lnTo>
                  <a:pt x="255854" y="0"/>
                </a:lnTo>
                <a:lnTo>
                  <a:pt x="0" y="0"/>
                </a:lnTo>
                <a:lnTo>
                  <a:pt x="0" y="255816"/>
                </a:lnTo>
                <a:close/>
              </a:path>
            </a:pathLst>
          </a:custGeom>
          <a:solidFill>
            <a:srgbClr val="AFC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991809" y="6743321"/>
            <a:ext cx="175158" cy="1380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78597" y="6684492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5" h="255904">
                <a:moveTo>
                  <a:pt x="0" y="255816"/>
                </a:moveTo>
                <a:lnTo>
                  <a:pt x="255816" y="255816"/>
                </a:lnTo>
                <a:lnTo>
                  <a:pt x="255816" y="0"/>
                </a:lnTo>
                <a:lnTo>
                  <a:pt x="0" y="0"/>
                </a:lnTo>
                <a:lnTo>
                  <a:pt x="0" y="255816"/>
                </a:lnTo>
                <a:close/>
              </a:path>
            </a:pathLst>
          </a:custGeom>
          <a:solidFill>
            <a:srgbClr val="09BB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29158" y="6729121"/>
            <a:ext cx="154711" cy="1665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78108" y="6459966"/>
            <a:ext cx="1554480" cy="22225"/>
          </a:xfrm>
          <a:custGeom>
            <a:avLst/>
            <a:gdLst/>
            <a:ahLst/>
            <a:cxnLst/>
            <a:rect l="l" t="t" r="r" b="b"/>
            <a:pathLst>
              <a:path w="1554479" h="22225">
                <a:moveTo>
                  <a:pt x="0" y="0"/>
                </a:moveTo>
                <a:lnTo>
                  <a:pt x="1554340" y="21932"/>
                </a:lnTo>
              </a:path>
            </a:pathLst>
          </a:custGeom>
          <a:ln w="30086">
            <a:solidFill>
              <a:srgbClr val="3873B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63132" y="6027262"/>
            <a:ext cx="2269490" cy="334645"/>
          </a:xfrm>
          <a:custGeom>
            <a:avLst/>
            <a:gdLst/>
            <a:ahLst/>
            <a:cxnLst/>
            <a:rect l="l" t="t" r="r" b="b"/>
            <a:pathLst>
              <a:path w="2269490" h="334645">
                <a:moveTo>
                  <a:pt x="0" y="0"/>
                </a:moveTo>
                <a:lnTo>
                  <a:pt x="2269299" y="334276"/>
                </a:lnTo>
              </a:path>
            </a:pathLst>
          </a:custGeom>
          <a:ln w="30086">
            <a:solidFill>
              <a:srgbClr val="3873B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782752" y="5668486"/>
            <a:ext cx="988060" cy="477520"/>
          </a:xfrm>
          <a:custGeom>
            <a:avLst/>
            <a:gdLst/>
            <a:ahLst/>
            <a:cxnLst/>
            <a:rect l="l" t="t" r="r" b="b"/>
            <a:pathLst>
              <a:path w="988060" h="477520">
                <a:moveTo>
                  <a:pt x="0" y="0"/>
                </a:moveTo>
                <a:lnTo>
                  <a:pt x="987590" y="477456"/>
                </a:lnTo>
              </a:path>
            </a:pathLst>
          </a:custGeom>
          <a:ln w="30086">
            <a:solidFill>
              <a:srgbClr val="3873B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0100" y="5670453"/>
            <a:ext cx="2917825" cy="583565"/>
          </a:xfrm>
          <a:custGeom>
            <a:avLst/>
            <a:gdLst/>
            <a:ahLst/>
            <a:cxnLst/>
            <a:rect l="l" t="t" r="r" b="b"/>
            <a:pathLst>
              <a:path w="2917825" h="583564">
                <a:moveTo>
                  <a:pt x="0" y="0"/>
                </a:moveTo>
                <a:lnTo>
                  <a:pt x="2917456" y="583298"/>
                </a:lnTo>
              </a:path>
            </a:pathLst>
          </a:custGeom>
          <a:ln w="30086">
            <a:solidFill>
              <a:srgbClr val="3873B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451234" y="6051246"/>
            <a:ext cx="1769745" cy="5308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spc="15" dirty="0">
                <a:solidFill>
                  <a:srgbClr val="154194"/>
                </a:solidFill>
                <a:latin typeface="Sbis I25"/>
                <a:cs typeface="Sbis I25"/>
              </a:rPr>
              <a:t>10101001001010101001101</a:t>
            </a:r>
            <a:endParaRPr sz="800">
              <a:latin typeface="Sbis I25"/>
              <a:cs typeface="Sbis I25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00" spc="15" dirty="0">
                <a:solidFill>
                  <a:srgbClr val="154194"/>
                </a:solidFill>
                <a:latin typeface="Sbis I25"/>
                <a:cs typeface="Sbis I25"/>
              </a:rPr>
              <a:t>01010010101101010101010</a:t>
            </a:r>
            <a:endParaRPr sz="800">
              <a:latin typeface="Sbis I25"/>
              <a:cs typeface="Sbis I25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00" spc="15" dirty="0">
                <a:solidFill>
                  <a:srgbClr val="154194"/>
                </a:solidFill>
                <a:latin typeface="Sbis I25"/>
                <a:cs typeface="Sbis I25"/>
              </a:rPr>
              <a:t>01010010010110101001011</a:t>
            </a:r>
            <a:endParaRPr sz="800">
              <a:latin typeface="Sbis I25"/>
              <a:cs typeface="Sbis I25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00" spc="15" dirty="0">
                <a:solidFill>
                  <a:srgbClr val="154194"/>
                </a:solidFill>
                <a:latin typeface="Sbis I25"/>
                <a:cs typeface="Sbis I25"/>
              </a:rPr>
              <a:t>10100101010011110110100</a:t>
            </a:r>
            <a:endParaRPr sz="800">
              <a:latin typeface="Sbis I25"/>
              <a:cs typeface="Sbis I25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383294" y="5238000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5" h="255904">
                <a:moveTo>
                  <a:pt x="0" y="255816"/>
                </a:moveTo>
                <a:lnTo>
                  <a:pt x="255816" y="255816"/>
                </a:lnTo>
                <a:lnTo>
                  <a:pt x="255816" y="0"/>
                </a:lnTo>
                <a:lnTo>
                  <a:pt x="0" y="0"/>
                </a:lnTo>
                <a:lnTo>
                  <a:pt x="0" y="255816"/>
                </a:lnTo>
                <a:close/>
              </a:path>
            </a:pathLst>
          </a:custGeom>
          <a:solidFill>
            <a:srgbClr val="89B5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435720" y="5281418"/>
            <a:ext cx="150971" cy="1692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929039" y="5238000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5" h="255904">
                <a:moveTo>
                  <a:pt x="0" y="255816"/>
                </a:moveTo>
                <a:lnTo>
                  <a:pt x="255816" y="255816"/>
                </a:lnTo>
                <a:lnTo>
                  <a:pt x="255816" y="0"/>
                </a:lnTo>
                <a:lnTo>
                  <a:pt x="0" y="0"/>
                </a:lnTo>
                <a:lnTo>
                  <a:pt x="0" y="255816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973664" y="5291890"/>
            <a:ext cx="166573" cy="14858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56166" y="5238000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5" h="255904">
                <a:moveTo>
                  <a:pt x="0" y="255816"/>
                </a:moveTo>
                <a:lnTo>
                  <a:pt x="255816" y="255816"/>
                </a:lnTo>
                <a:lnTo>
                  <a:pt x="255816" y="0"/>
                </a:lnTo>
                <a:lnTo>
                  <a:pt x="0" y="0"/>
                </a:lnTo>
                <a:lnTo>
                  <a:pt x="0" y="255816"/>
                </a:lnTo>
                <a:close/>
              </a:path>
            </a:pathLst>
          </a:custGeom>
          <a:solidFill>
            <a:srgbClr val="9185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700790" y="5281893"/>
            <a:ext cx="166585" cy="16724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509991" y="6251803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5" h="255904">
                <a:moveTo>
                  <a:pt x="0" y="255816"/>
                </a:moveTo>
                <a:lnTo>
                  <a:pt x="255816" y="255816"/>
                </a:lnTo>
                <a:lnTo>
                  <a:pt x="255816" y="0"/>
                </a:lnTo>
                <a:lnTo>
                  <a:pt x="0" y="0"/>
                </a:lnTo>
                <a:lnTo>
                  <a:pt x="0" y="255816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554629" y="6305660"/>
            <a:ext cx="166573" cy="14858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37145" y="6251803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5" h="255904">
                <a:moveTo>
                  <a:pt x="0" y="255816"/>
                </a:moveTo>
                <a:lnTo>
                  <a:pt x="255816" y="255816"/>
                </a:lnTo>
                <a:lnTo>
                  <a:pt x="255816" y="0"/>
                </a:lnTo>
                <a:lnTo>
                  <a:pt x="0" y="0"/>
                </a:lnTo>
                <a:lnTo>
                  <a:pt x="0" y="255816"/>
                </a:lnTo>
                <a:close/>
              </a:path>
            </a:pathLst>
          </a:custGeom>
          <a:solidFill>
            <a:srgbClr val="9185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81757" y="6295678"/>
            <a:ext cx="166585" cy="1672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64272" y="6251803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5" h="255904">
                <a:moveTo>
                  <a:pt x="0" y="255816"/>
                </a:moveTo>
                <a:lnTo>
                  <a:pt x="255816" y="255816"/>
                </a:lnTo>
                <a:lnTo>
                  <a:pt x="255816" y="0"/>
                </a:lnTo>
                <a:lnTo>
                  <a:pt x="0" y="0"/>
                </a:lnTo>
                <a:lnTo>
                  <a:pt x="0" y="255816"/>
                </a:lnTo>
                <a:close/>
              </a:path>
            </a:pathLst>
          </a:custGeom>
          <a:solidFill>
            <a:srgbClr val="38B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05897" y="6317238"/>
            <a:ext cx="172542" cy="12491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05751" y="5241188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5" h="255904">
                <a:moveTo>
                  <a:pt x="0" y="255854"/>
                </a:moveTo>
                <a:lnTo>
                  <a:pt x="255816" y="255854"/>
                </a:lnTo>
                <a:lnTo>
                  <a:pt x="255816" y="0"/>
                </a:lnTo>
                <a:lnTo>
                  <a:pt x="0" y="0"/>
                </a:lnTo>
                <a:lnTo>
                  <a:pt x="0" y="255854"/>
                </a:lnTo>
                <a:close/>
              </a:path>
            </a:pathLst>
          </a:custGeom>
          <a:solidFill>
            <a:srgbClr val="E30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50377" y="5282849"/>
            <a:ext cx="166585" cy="17254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32879" y="5241188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5" h="255904">
                <a:moveTo>
                  <a:pt x="0" y="255816"/>
                </a:moveTo>
                <a:lnTo>
                  <a:pt x="255816" y="255816"/>
                </a:lnTo>
                <a:lnTo>
                  <a:pt x="255816" y="0"/>
                </a:lnTo>
                <a:lnTo>
                  <a:pt x="0" y="0"/>
                </a:lnTo>
                <a:lnTo>
                  <a:pt x="0" y="255816"/>
                </a:lnTo>
                <a:close/>
              </a:path>
            </a:pathLst>
          </a:custGeom>
          <a:solidFill>
            <a:srgbClr val="38B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74516" y="5306628"/>
            <a:ext cx="172542" cy="12494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9994" y="5241188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4" h="255904">
                <a:moveTo>
                  <a:pt x="0" y="255816"/>
                </a:moveTo>
                <a:lnTo>
                  <a:pt x="255816" y="255816"/>
                </a:lnTo>
                <a:lnTo>
                  <a:pt x="255816" y="0"/>
                </a:lnTo>
                <a:lnTo>
                  <a:pt x="0" y="0"/>
                </a:lnTo>
                <a:lnTo>
                  <a:pt x="0" y="255816"/>
                </a:lnTo>
                <a:close/>
              </a:path>
            </a:pathLst>
          </a:custGeom>
          <a:solidFill>
            <a:srgbClr val="F39F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18020" y="5282043"/>
            <a:ext cx="142125" cy="17331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653852" y="6472528"/>
            <a:ext cx="269240" cy="86360"/>
          </a:xfrm>
          <a:custGeom>
            <a:avLst/>
            <a:gdLst/>
            <a:ahLst/>
            <a:cxnLst/>
            <a:rect l="l" t="t" r="r" b="b"/>
            <a:pathLst>
              <a:path w="269240" h="86359">
                <a:moveTo>
                  <a:pt x="134696" y="0"/>
                </a:moveTo>
                <a:lnTo>
                  <a:pt x="43053" y="11976"/>
                </a:lnTo>
                <a:lnTo>
                  <a:pt x="0" y="85890"/>
                </a:lnTo>
                <a:lnTo>
                  <a:pt x="268935" y="85890"/>
                </a:lnTo>
                <a:lnTo>
                  <a:pt x="226339" y="11976"/>
                </a:lnTo>
                <a:lnTo>
                  <a:pt x="134696" y="0"/>
                </a:lnTo>
                <a:close/>
              </a:path>
            </a:pathLst>
          </a:custGeom>
          <a:solidFill>
            <a:srgbClr val="00AB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377094" y="6514888"/>
            <a:ext cx="822960" cy="374650"/>
          </a:xfrm>
          <a:custGeom>
            <a:avLst/>
            <a:gdLst/>
            <a:ahLst/>
            <a:cxnLst/>
            <a:rect l="l" t="t" r="r" b="b"/>
            <a:pathLst>
              <a:path w="822959" h="374650">
                <a:moveTo>
                  <a:pt x="410552" y="0"/>
                </a:moveTo>
                <a:lnTo>
                  <a:pt x="343433" y="1822"/>
                </a:lnTo>
                <a:lnTo>
                  <a:pt x="280201" y="7078"/>
                </a:lnTo>
                <a:lnTo>
                  <a:pt x="221721" y="15453"/>
                </a:lnTo>
                <a:lnTo>
                  <a:pt x="168861" y="26631"/>
                </a:lnTo>
                <a:lnTo>
                  <a:pt x="122485" y="40295"/>
                </a:lnTo>
                <a:lnTo>
                  <a:pt x="83459" y="56132"/>
                </a:lnTo>
                <a:lnTo>
                  <a:pt x="30920" y="93056"/>
                </a:lnTo>
                <a:lnTo>
                  <a:pt x="14523" y="130341"/>
                </a:lnTo>
                <a:lnTo>
                  <a:pt x="4849" y="174275"/>
                </a:lnTo>
                <a:lnTo>
                  <a:pt x="0" y="199669"/>
                </a:lnTo>
                <a:lnTo>
                  <a:pt x="36143" y="234037"/>
                </a:lnTo>
                <a:lnTo>
                  <a:pt x="75188" y="265190"/>
                </a:lnTo>
                <a:lnTo>
                  <a:pt x="116918" y="292905"/>
                </a:lnTo>
                <a:lnTo>
                  <a:pt x="161113" y="316962"/>
                </a:lnTo>
                <a:lnTo>
                  <a:pt x="207556" y="337141"/>
                </a:lnTo>
                <a:lnTo>
                  <a:pt x="256030" y="353219"/>
                </a:lnTo>
                <a:lnTo>
                  <a:pt x="306316" y="364978"/>
                </a:lnTo>
                <a:lnTo>
                  <a:pt x="358197" y="372195"/>
                </a:lnTo>
                <a:lnTo>
                  <a:pt x="411454" y="374650"/>
                </a:lnTo>
                <a:lnTo>
                  <a:pt x="464712" y="372195"/>
                </a:lnTo>
                <a:lnTo>
                  <a:pt x="516592" y="364978"/>
                </a:lnTo>
                <a:lnTo>
                  <a:pt x="566879" y="353219"/>
                </a:lnTo>
                <a:lnTo>
                  <a:pt x="615352" y="337141"/>
                </a:lnTo>
                <a:lnTo>
                  <a:pt x="661795" y="316962"/>
                </a:lnTo>
                <a:lnTo>
                  <a:pt x="705991" y="292905"/>
                </a:lnTo>
                <a:lnTo>
                  <a:pt x="747720" y="265190"/>
                </a:lnTo>
                <a:lnTo>
                  <a:pt x="786765" y="234037"/>
                </a:lnTo>
                <a:lnTo>
                  <a:pt x="822909" y="199669"/>
                </a:lnTo>
                <a:lnTo>
                  <a:pt x="818059" y="174189"/>
                </a:lnTo>
                <a:lnTo>
                  <a:pt x="808472" y="130312"/>
                </a:lnTo>
                <a:lnTo>
                  <a:pt x="791924" y="93056"/>
                </a:lnTo>
                <a:lnTo>
                  <a:pt x="738968" y="56132"/>
                </a:lnTo>
                <a:lnTo>
                  <a:pt x="699651" y="40295"/>
                </a:lnTo>
                <a:lnTo>
                  <a:pt x="652970" y="26631"/>
                </a:lnTo>
                <a:lnTo>
                  <a:pt x="599823" y="15453"/>
                </a:lnTo>
                <a:lnTo>
                  <a:pt x="541106" y="7078"/>
                </a:lnTo>
                <a:lnTo>
                  <a:pt x="477717" y="1822"/>
                </a:lnTo>
                <a:lnTo>
                  <a:pt x="410552" y="0"/>
                </a:lnTo>
                <a:close/>
              </a:path>
            </a:pathLst>
          </a:custGeom>
          <a:solidFill>
            <a:srgbClr val="E4F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44393" y="6514644"/>
            <a:ext cx="278765" cy="303530"/>
          </a:xfrm>
          <a:custGeom>
            <a:avLst/>
            <a:gdLst/>
            <a:ahLst/>
            <a:cxnLst/>
            <a:rect l="l" t="t" r="r" b="b"/>
            <a:pathLst>
              <a:path w="278765" h="303529">
                <a:moveTo>
                  <a:pt x="143243" y="0"/>
                </a:moveTo>
                <a:lnTo>
                  <a:pt x="121792" y="0"/>
                </a:lnTo>
                <a:lnTo>
                  <a:pt x="88493" y="1029"/>
                </a:lnTo>
                <a:lnTo>
                  <a:pt x="56848" y="3009"/>
                </a:lnTo>
                <a:lnTo>
                  <a:pt x="27227" y="5847"/>
                </a:lnTo>
                <a:lnTo>
                  <a:pt x="0" y="9448"/>
                </a:lnTo>
                <a:lnTo>
                  <a:pt x="5345" y="60649"/>
                </a:lnTo>
                <a:lnTo>
                  <a:pt x="8089" y="91771"/>
                </a:lnTo>
                <a:lnTo>
                  <a:pt x="9101" y="115467"/>
                </a:lnTo>
                <a:lnTo>
                  <a:pt x="9245" y="144386"/>
                </a:lnTo>
                <a:lnTo>
                  <a:pt x="143903" y="303263"/>
                </a:lnTo>
                <a:lnTo>
                  <a:pt x="278142" y="144627"/>
                </a:lnTo>
                <a:lnTo>
                  <a:pt x="278041" y="40028"/>
                </a:lnTo>
                <a:lnTo>
                  <a:pt x="277939" y="8991"/>
                </a:lnTo>
                <a:lnTo>
                  <a:pt x="247984" y="5148"/>
                </a:lnTo>
                <a:lnTo>
                  <a:pt x="215677" y="2328"/>
                </a:lnTo>
                <a:lnTo>
                  <a:pt x="180827" y="592"/>
                </a:lnTo>
                <a:lnTo>
                  <a:pt x="143243" y="0"/>
                </a:lnTo>
                <a:close/>
              </a:path>
            </a:pathLst>
          </a:custGeom>
          <a:solidFill>
            <a:srgbClr val="4BBE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698973" y="6396534"/>
            <a:ext cx="179158" cy="20353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734218" y="6569945"/>
            <a:ext cx="109220" cy="257175"/>
          </a:xfrm>
          <a:custGeom>
            <a:avLst/>
            <a:gdLst/>
            <a:ahLst/>
            <a:cxnLst/>
            <a:rect l="l" t="t" r="r" b="b"/>
            <a:pathLst>
              <a:path w="109220" h="257175">
                <a:moveTo>
                  <a:pt x="63538" y="0"/>
                </a:moveTo>
                <a:lnTo>
                  <a:pt x="44919" y="0"/>
                </a:lnTo>
                <a:lnTo>
                  <a:pt x="0" y="150545"/>
                </a:lnTo>
                <a:lnTo>
                  <a:pt x="15861" y="183165"/>
                </a:lnTo>
                <a:lnTo>
                  <a:pt x="33718" y="217881"/>
                </a:lnTo>
                <a:lnTo>
                  <a:pt x="48298" y="245471"/>
                </a:lnTo>
                <a:lnTo>
                  <a:pt x="54330" y="256717"/>
                </a:lnTo>
                <a:lnTo>
                  <a:pt x="76014" y="216993"/>
                </a:lnTo>
                <a:lnTo>
                  <a:pt x="88923" y="192763"/>
                </a:lnTo>
                <a:lnTo>
                  <a:pt x="98173" y="174139"/>
                </a:lnTo>
                <a:lnTo>
                  <a:pt x="108877" y="151231"/>
                </a:lnTo>
                <a:lnTo>
                  <a:pt x="63538" y="0"/>
                </a:lnTo>
                <a:close/>
              </a:path>
            </a:pathLst>
          </a:custGeom>
          <a:solidFill>
            <a:srgbClr val="AC18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585220" y="5888857"/>
            <a:ext cx="407034" cy="563245"/>
          </a:xfrm>
          <a:custGeom>
            <a:avLst/>
            <a:gdLst/>
            <a:ahLst/>
            <a:cxnLst/>
            <a:rect l="l" t="t" r="r" b="b"/>
            <a:pathLst>
              <a:path w="407034" h="563245">
                <a:moveTo>
                  <a:pt x="203327" y="0"/>
                </a:moveTo>
                <a:lnTo>
                  <a:pt x="162397" y="2512"/>
                </a:lnTo>
                <a:lnTo>
                  <a:pt x="124253" y="10950"/>
                </a:lnTo>
                <a:lnTo>
                  <a:pt x="59615" y="50998"/>
                </a:lnTo>
                <a:lnTo>
                  <a:pt x="34768" y="85307"/>
                </a:lnTo>
                <a:lnTo>
                  <a:pt x="16001" y="130939"/>
                </a:lnTo>
                <a:lnTo>
                  <a:pt x="4137" y="189243"/>
                </a:lnTo>
                <a:lnTo>
                  <a:pt x="0" y="261569"/>
                </a:lnTo>
                <a:lnTo>
                  <a:pt x="2568" y="312721"/>
                </a:lnTo>
                <a:lnTo>
                  <a:pt x="9826" y="358260"/>
                </a:lnTo>
                <a:lnTo>
                  <a:pt x="21099" y="398447"/>
                </a:lnTo>
                <a:lnTo>
                  <a:pt x="67390" y="483770"/>
                </a:lnTo>
                <a:lnTo>
                  <a:pt x="103655" y="520407"/>
                </a:lnTo>
                <a:lnTo>
                  <a:pt x="140842" y="544847"/>
                </a:lnTo>
                <a:lnTo>
                  <a:pt x="203327" y="562724"/>
                </a:lnTo>
                <a:lnTo>
                  <a:pt x="231371" y="558487"/>
                </a:lnTo>
                <a:lnTo>
                  <a:pt x="302986" y="520407"/>
                </a:lnTo>
                <a:lnTo>
                  <a:pt x="339244" y="483770"/>
                </a:lnTo>
                <a:lnTo>
                  <a:pt x="370928" y="433539"/>
                </a:lnTo>
                <a:lnTo>
                  <a:pt x="396819" y="358260"/>
                </a:lnTo>
                <a:lnTo>
                  <a:pt x="404074" y="312721"/>
                </a:lnTo>
                <a:lnTo>
                  <a:pt x="406641" y="261569"/>
                </a:lnTo>
                <a:lnTo>
                  <a:pt x="402514" y="189243"/>
                </a:lnTo>
                <a:lnTo>
                  <a:pt x="390675" y="130939"/>
                </a:lnTo>
                <a:lnTo>
                  <a:pt x="371940" y="85307"/>
                </a:lnTo>
                <a:lnTo>
                  <a:pt x="347122" y="50998"/>
                </a:lnTo>
                <a:lnTo>
                  <a:pt x="317038" y="26662"/>
                </a:lnTo>
                <a:lnTo>
                  <a:pt x="244325" y="2512"/>
                </a:lnTo>
                <a:lnTo>
                  <a:pt x="203327" y="0"/>
                </a:lnTo>
                <a:close/>
              </a:path>
            </a:pathLst>
          </a:custGeom>
          <a:solidFill>
            <a:srgbClr val="F6A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562024" y="6157090"/>
            <a:ext cx="47625" cy="140335"/>
          </a:xfrm>
          <a:custGeom>
            <a:avLst/>
            <a:gdLst/>
            <a:ahLst/>
            <a:cxnLst/>
            <a:rect l="l" t="t" r="r" b="b"/>
            <a:pathLst>
              <a:path w="47625" h="140335">
                <a:moveTo>
                  <a:pt x="26924" y="0"/>
                </a:moveTo>
                <a:lnTo>
                  <a:pt x="13596" y="4189"/>
                </a:lnTo>
                <a:lnTo>
                  <a:pt x="3969" y="15074"/>
                </a:lnTo>
                <a:lnTo>
                  <a:pt x="0" y="37361"/>
                </a:lnTo>
                <a:lnTo>
                  <a:pt x="3645" y="75755"/>
                </a:lnTo>
                <a:lnTo>
                  <a:pt x="12362" y="113181"/>
                </a:lnTo>
                <a:lnTo>
                  <a:pt x="22440" y="132857"/>
                </a:lnTo>
                <a:lnTo>
                  <a:pt x="34115" y="139927"/>
                </a:lnTo>
                <a:lnTo>
                  <a:pt x="47625" y="139534"/>
                </a:lnTo>
                <a:lnTo>
                  <a:pt x="26924" y="0"/>
                </a:lnTo>
                <a:close/>
              </a:path>
            </a:pathLst>
          </a:custGeom>
          <a:solidFill>
            <a:srgbClr val="F6A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967682" y="6157090"/>
            <a:ext cx="48260" cy="140335"/>
          </a:xfrm>
          <a:custGeom>
            <a:avLst/>
            <a:gdLst/>
            <a:ahLst/>
            <a:cxnLst/>
            <a:rect l="l" t="t" r="r" b="b"/>
            <a:pathLst>
              <a:path w="48259" h="140335">
                <a:moveTo>
                  <a:pt x="20726" y="0"/>
                </a:moveTo>
                <a:lnTo>
                  <a:pt x="0" y="139534"/>
                </a:lnTo>
                <a:lnTo>
                  <a:pt x="13475" y="139927"/>
                </a:lnTo>
                <a:lnTo>
                  <a:pt x="25092" y="132857"/>
                </a:lnTo>
                <a:lnTo>
                  <a:pt x="35150" y="113181"/>
                </a:lnTo>
                <a:lnTo>
                  <a:pt x="43954" y="75755"/>
                </a:lnTo>
                <a:lnTo>
                  <a:pt x="47717" y="37361"/>
                </a:lnTo>
                <a:lnTo>
                  <a:pt x="43746" y="15074"/>
                </a:lnTo>
                <a:lnTo>
                  <a:pt x="34073" y="4189"/>
                </a:lnTo>
                <a:lnTo>
                  <a:pt x="20726" y="0"/>
                </a:lnTo>
                <a:close/>
              </a:path>
            </a:pathLst>
          </a:custGeom>
          <a:solidFill>
            <a:srgbClr val="F6A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727056" y="6322332"/>
            <a:ext cx="123189" cy="38735"/>
          </a:xfrm>
          <a:custGeom>
            <a:avLst/>
            <a:gdLst/>
            <a:ahLst/>
            <a:cxnLst/>
            <a:rect l="l" t="t" r="r" b="b"/>
            <a:pathLst>
              <a:path w="123190" h="38735">
                <a:moveTo>
                  <a:pt x="32486" y="560"/>
                </a:moveTo>
                <a:lnTo>
                  <a:pt x="21967" y="3278"/>
                </a:lnTo>
                <a:lnTo>
                  <a:pt x="11404" y="7776"/>
                </a:lnTo>
                <a:lnTo>
                  <a:pt x="3261" y="12628"/>
                </a:lnTo>
                <a:lnTo>
                  <a:pt x="0" y="16410"/>
                </a:lnTo>
                <a:lnTo>
                  <a:pt x="4814" y="22249"/>
                </a:lnTo>
                <a:lnTo>
                  <a:pt x="17964" y="29497"/>
                </a:lnTo>
                <a:lnTo>
                  <a:pt x="37504" y="35670"/>
                </a:lnTo>
                <a:lnTo>
                  <a:pt x="61493" y="38279"/>
                </a:lnTo>
                <a:lnTo>
                  <a:pt x="85482" y="35704"/>
                </a:lnTo>
                <a:lnTo>
                  <a:pt x="105022" y="29588"/>
                </a:lnTo>
                <a:lnTo>
                  <a:pt x="118171" y="22351"/>
                </a:lnTo>
                <a:lnTo>
                  <a:pt x="122986" y="16410"/>
                </a:lnTo>
                <a:lnTo>
                  <a:pt x="119684" y="14187"/>
                </a:lnTo>
                <a:lnTo>
                  <a:pt x="111413" y="9162"/>
                </a:lnTo>
                <a:lnTo>
                  <a:pt x="107425" y="7177"/>
                </a:lnTo>
                <a:lnTo>
                  <a:pt x="61252" y="7177"/>
                </a:lnTo>
                <a:lnTo>
                  <a:pt x="57925" y="5977"/>
                </a:lnTo>
                <a:lnTo>
                  <a:pt x="49984" y="3426"/>
                </a:lnTo>
                <a:lnTo>
                  <a:pt x="40485" y="1096"/>
                </a:lnTo>
                <a:lnTo>
                  <a:pt x="32486" y="560"/>
                </a:lnTo>
                <a:close/>
              </a:path>
              <a:path w="123190" h="38735">
                <a:moveTo>
                  <a:pt x="84705" y="0"/>
                </a:moveTo>
                <a:lnTo>
                  <a:pt x="80032" y="502"/>
                </a:lnTo>
                <a:lnTo>
                  <a:pt x="73106" y="2688"/>
                </a:lnTo>
                <a:lnTo>
                  <a:pt x="61252" y="7177"/>
                </a:lnTo>
                <a:lnTo>
                  <a:pt x="107425" y="7177"/>
                </a:lnTo>
                <a:lnTo>
                  <a:pt x="100634" y="3798"/>
                </a:lnTo>
                <a:lnTo>
                  <a:pt x="89801" y="560"/>
                </a:lnTo>
                <a:lnTo>
                  <a:pt x="84705" y="0"/>
                </a:lnTo>
                <a:close/>
              </a:path>
            </a:pathLst>
          </a:custGeom>
          <a:solidFill>
            <a:srgbClr val="F19C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727056" y="6338742"/>
            <a:ext cx="123189" cy="28575"/>
          </a:xfrm>
          <a:custGeom>
            <a:avLst/>
            <a:gdLst/>
            <a:ahLst/>
            <a:cxnLst/>
            <a:rect l="l" t="t" r="r" b="b"/>
            <a:pathLst>
              <a:path w="123190" h="28575">
                <a:moveTo>
                  <a:pt x="0" y="0"/>
                </a:moveTo>
                <a:lnTo>
                  <a:pt x="4814" y="6882"/>
                </a:lnTo>
                <a:lnTo>
                  <a:pt x="17964" y="16427"/>
                </a:lnTo>
                <a:lnTo>
                  <a:pt x="37504" y="24895"/>
                </a:lnTo>
                <a:lnTo>
                  <a:pt x="61493" y="28549"/>
                </a:lnTo>
                <a:lnTo>
                  <a:pt x="85482" y="24929"/>
                </a:lnTo>
                <a:lnTo>
                  <a:pt x="105022" y="16517"/>
                </a:lnTo>
                <a:lnTo>
                  <a:pt x="118171" y="6984"/>
                </a:lnTo>
                <a:lnTo>
                  <a:pt x="120911" y="3009"/>
                </a:lnTo>
                <a:lnTo>
                  <a:pt x="61493" y="3009"/>
                </a:lnTo>
                <a:lnTo>
                  <a:pt x="40072" y="2962"/>
                </a:lnTo>
                <a:lnTo>
                  <a:pt x="26527" y="2633"/>
                </a:lnTo>
                <a:lnTo>
                  <a:pt x="15091" y="1740"/>
                </a:lnTo>
                <a:lnTo>
                  <a:pt x="0" y="0"/>
                </a:lnTo>
                <a:close/>
              </a:path>
              <a:path w="123190" h="28575">
                <a:moveTo>
                  <a:pt x="122986" y="0"/>
                </a:moveTo>
                <a:lnTo>
                  <a:pt x="118493" y="470"/>
                </a:lnTo>
                <a:lnTo>
                  <a:pt x="105879" y="1504"/>
                </a:lnTo>
                <a:lnTo>
                  <a:pt x="86446" y="2539"/>
                </a:lnTo>
                <a:lnTo>
                  <a:pt x="61493" y="3009"/>
                </a:lnTo>
                <a:lnTo>
                  <a:pt x="120911" y="3009"/>
                </a:lnTo>
                <a:lnTo>
                  <a:pt x="122986" y="0"/>
                </a:lnTo>
                <a:close/>
              </a:path>
            </a:pathLst>
          </a:custGeom>
          <a:solidFill>
            <a:srgbClr val="E48E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585220" y="5883117"/>
            <a:ext cx="407034" cy="267335"/>
          </a:xfrm>
          <a:custGeom>
            <a:avLst/>
            <a:gdLst/>
            <a:ahLst/>
            <a:cxnLst/>
            <a:rect l="l" t="t" r="r" b="b"/>
            <a:pathLst>
              <a:path w="407034" h="267335">
                <a:moveTo>
                  <a:pt x="203327" y="0"/>
                </a:moveTo>
                <a:lnTo>
                  <a:pt x="161186" y="2162"/>
                </a:lnTo>
                <a:lnTo>
                  <a:pt x="91266" y="22021"/>
                </a:lnTo>
                <a:lnTo>
                  <a:pt x="40829" y="68282"/>
                </a:lnTo>
                <a:lnTo>
                  <a:pt x="23041" y="103445"/>
                </a:lnTo>
                <a:lnTo>
                  <a:pt x="10274" y="147769"/>
                </a:lnTo>
                <a:lnTo>
                  <a:pt x="2576" y="202106"/>
                </a:lnTo>
                <a:lnTo>
                  <a:pt x="0" y="267309"/>
                </a:lnTo>
                <a:lnTo>
                  <a:pt x="91643" y="191096"/>
                </a:lnTo>
                <a:lnTo>
                  <a:pt x="203327" y="191096"/>
                </a:lnTo>
                <a:lnTo>
                  <a:pt x="241320" y="178400"/>
                </a:lnTo>
                <a:lnTo>
                  <a:pt x="275512" y="150469"/>
                </a:lnTo>
                <a:lnTo>
                  <a:pt x="300205" y="122538"/>
                </a:lnTo>
                <a:lnTo>
                  <a:pt x="309702" y="109842"/>
                </a:lnTo>
                <a:lnTo>
                  <a:pt x="385447" y="109842"/>
                </a:lnTo>
                <a:lnTo>
                  <a:pt x="365821" y="68282"/>
                </a:lnTo>
                <a:lnTo>
                  <a:pt x="315389" y="22021"/>
                </a:lnTo>
                <a:lnTo>
                  <a:pt x="245470" y="2162"/>
                </a:lnTo>
                <a:lnTo>
                  <a:pt x="203327" y="0"/>
                </a:lnTo>
                <a:close/>
              </a:path>
              <a:path w="407034" h="267335">
                <a:moveTo>
                  <a:pt x="385447" y="109842"/>
                </a:moveTo>
                <a:lnTo>
                  <a:pt x="309702" y="109842"/>
                </a:lnTo>
                <a:lnTo>
                  <a:pt x="406641" y="267309"/>
                </a:lnTo>
                <a:lnTo>
                  <a:pt x="404065" y="202106"/>
                </a:lnTo>
                <a:lnTo>
                  <a:pt x="396370" y="147769"/>
                </a:lnTo>
                <a:lnTo>
                  <a:pt x="385447" y="109842"/>
                </a:lnTo>
                <a:close/>
              </a:path>
            </a:pathLst>
          </a:custGeom>
          <a:solidFill>
            <a:srgbClr val="E6E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584077" y="6066138"/>
            <a:ext cx="410323" cy="20330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788542" y="6484746"/>
            <a:ext cx="134480" cy="12063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788552" y="6495087"/>
            <a:ext cx="253365" cy="332105"/>
          </a:xfrm>
          <a:custGeom>
            <a:avLst/>
            <a:gdLst/>
            <a:ahLst/>
            <a:cxnLst/>
            <a:rect l="l" t="t" r="r" b="b"/>
            <a:pathLst>
              <a:path w="253365" h="332104">
                <a:moveTo>
                  <a:pt x="104063" y="0"/>
                </a:moveTo>
                <a:lnTo>
                  <a:pt x="0" y="332054"/>
                </a:lnTo>
                <a:lnTo>
                  <a:pt x="188544" y="110985"/>
                </a:lnTo>
                <a:lnTo>
                  <a:pt x="163245" y="85661"/>
                </a:lnTo>
                <a:lnTo>
                  <a:pt x="201218" y="85661"/>
                </a:lnTo>
                <a:lnTo>
                  <a:pt x="253022" y="48348"/>
                </a:lnTo>
                <a:lnTo>
                  <a:pt x="104063" y="0"/>
                </a:lnTo>
                <a:close/>
              </a:path>
            </a:pathLst>
          </a:custGeom>
          <a:solidFill>
            <a:srgbClr val="BED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654074" y="6484746"/>
            <a:ext cx="134480" cy="12085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535261" y="6495087"/>
            <a:ext cx="253365" cy="332105"/>
          </a:xfrm>
          <a:custGeom>
            <a:avLst/>
            <a:gdLst/>
            <a:ahLst/>
            <a:cxnLst/>
            <a:rect l="l" t="t" r="r" b="b"/>
            <a:pathLst>
              <a:path w="253365" h="332104">
                <a:moveTo>
                  <a:pt x="149669" y="0"/>
                </a:moveTo>
                <a:lnTo>
                  <a:pt x="0" y="48348"/>
                </a:lnTo>
                <a:lnTo>
                  <a:pt x="51841" y="85661"/>
                </a:lnTo>
                <a:lnTo>
                  <a:pt x="89801" y="85661"/>
                </a:lnTo>
                <a:lnTo>
                  <a:pt x="64503" y="110985"/>
                </a:lnTo>
                <a:lnTo>
                  <a:pt x="253288" y="332054"/>
                </a:lnTo>
                <a:lnTo>
                  <a:pt x="149669" y="0"/>
                </a:lnTo>
                <a:close/>
              </a:path>
            </a:pathLst>
          </a:custGeom>
          <a:solidFill>
            <a:srgbClr val="BED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705560" y="3129089"/>
            <a:ext cx="831850" cy="213995"/>
          </a:xfrm>
          <a:custGeom>
            <a:avLst/>
            <a:gdLst/>
            <a:ahLst/>
            <a:cxnLst/>
            <a:rect l="l" t="t" r="r" b="b"/>
            <a:pathLst>
              <a:path w="831850" h="213995">
                <a:moveTo>
                  <a:pt x="0" y="0"/>
                </a:moveTo>
                <a:lnTo>
                  <a:pt x="831278" y="213550"/>
                </a:lnTo>
              </a:path>
            </a:pathLst>
          </a:custGeom>
          <a:ln w="26149">
            <a:solidFill>
              <a:srgbClr val="3873B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398465" y="3534377"/>
            <a:ext cx="360045" cy="751840"/>
          </a:xfrm>
          <a:custGeom>
            <a:avLst/>
            <a:gdLst/>
            <a:ahLst/>
            <a:cxnLst/>
            <a:rect l="l" t="t" r="r" b="b"/>
            <a:pathLst>
              <a:path w="360045" h="751839">
                <a:moveTo>
                  <a:pt x="0" y="751725"/>
                </a:moveTo>
                <a:lnTo>
                  <a:pt x="359524" y="0"/>
                </a:lnTo>
              </a:path>
            </a:pathLst>
          </a:custGeom>
          <a:ln w="26149">
            <a:solidFill>
              <a:srgbClr val="3873B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066321" y="3491882"/>
            <a:ext cx="779145" cy="454659"/>
          </a:xfrm>
          <a:custGeom>
            <a:avLst/>
            <a:gdLst/>
            <a:ahLst/>
            <a:cxnLst/>
            <a:rect l="l" t="t" r="r" b="b"/>
            <a:pathLst>
              <a:path w="779145" h="454660">
                <a:moveTo>
                  <a:pt x="778967" y="454304"/>
                </a:moveTo>
                <a:lnTo>
                  <a:pt x="0" y="0"/>
                </a:lnTo>
              </a:path>
            </a:pathLst>
          </a:custGeom>
          <a:ln w="26149">
            <a:solidFill>
              <a:srgbClr val="3873B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644694" y="2545127"/>
            <a:ext cx="147320" cy="635635"/>
          </a:xfrm>
          <a:custGeom>
            <a:avLst/>
            <a:gdLst/>
            <a:ahLst/>
            <a:cxnLst/>
            <a:rect l="l" t="t" r="r" b="b"/>
            <a:pathLst>
              <a:path w="147320" h="635635">
                <a:moveTo>
                  <a:pt x="0" y="0"/>
                </a:moveTo>
                <a:lnTo>
                  <a:pt x="147078" y="635165"/>
                </a:lnTo>
              </a:path>
            </a:pathLst>
          </a:custGeom>
          <a:ln w="26149">
            <a:solidFill>
              <a:srgbClr val="3873B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922504" y="2582178"/>
            <a:ext cx="816610" cy="628650"/>
          </a:xfrm>
          <a:custGeom>
            <a:avLst/>
            <a:gdLst/>
            <a:ahLst/>
            <a:cxnLst/>
            <a:rect l="l" t="t" r="r" b="b"/>
            <a:pathLst>
              <a:path w="816609" h="628650">
                <a:moveTo>
                  <a:pt x="816025" y="0"/>
                </a:moveTo>
                <a:lnTo>
                  <a:pt x="0" y="628624"/>
                </a:lnTo>
              </a:path>
            </a:pathLst>
          </a:custGeom>
          <a:ln w="26149">
            <a:solidFill>
              <a:srgbClr val="3873B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468051" y="3498415"/>
            <a:ext cx="984250" cy="302260"/>
          </a:xfrm>
          <a:custGeom>
            <a:avLst/>
            <a:gdLst/>
            <a:ahLst/>
            <a:cxnLst/>
            <a:rect l="l" t="t" r="r" b="b"/>
            <a:pathLst>
              <a:path w="984250" h="302260">
                <a:moveTo>
                  <a:pt x="0" y="301777"/>
                </a:moveTo>
                <a:lnTo>
                  <a:pt x="983792" y="0"/>
                </a:lnTo>
              </a:path>
            </a:pathLst>
          </a:custGeom>
          <a:ln w="26149">
            <a:solidFill>
              <a:srgbClr val="3873B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980108" y="3552892"/>
            <a:ext cx="584200" cy="556895"/>
          </a:xfrm>
          <a:custGeom>
            <a:avLst/>
            <a:gdLst/>
            <a:ahLst/>
            <a:cxnLst/>
            <a:rect l="l" t="t" r="r" b="b"/>
            <a:pathLst>
              <a:path w="584200" h="556895">
                <a:moveTo>
                  <a:pt x="0" y="556704"/>
                </a:moveTo>
                <a:lnTo>
                  <a:pt x="583958" y="0"/>
                </a:lnTo>
              </a:path>
            </a:pathLst>
          </a:custGeom>
          <a:ln w="26149">
            <a:solidFill>
              <a:srgbClr val="3873B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931235" y="3550720"/>
            <a:ext cx="319405" cy="716280"/>
          </a:xfrm>
          <a:custGeom>
            <a:avLst/>
            <a:gdLst/>
            <a:ahLst/>
            <a:cxnLst/>
            <a:rect l="l" t="t" r="r" b="b"/>
            <a:pathLst>
              <a:path w="319404" h="716279">
                <a:moveTo>
                  <a:pt x="319201" y="715772"/>
                </a:moveTo>
                <a:lnTo>
                  <a:pt x="0" y="0"/>
                </a:lnTo>
              </a:path>
            </a:pathLst>
          </a:custGeom>
          <a:ln w="26149">
            <a:solidFill>
              <a:srgbClr val="3873B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075989" y="2562568"/>
            <a:ext cx="560070" cy="690880"/>
          </a:xfrm>
          <a:custGeom>
            <a:avLst/>
            <a:gdLst/>
            <a:ahLst/>
            <a:cxnLst/>
            <a:rect l="l" t="t" r="r" b="b"/>
            <a:pathLst>
              <a:path w="560070" h="690879">
                <a:moveTo>
                  <a:pt x="0" y="0"/>
                </a:moveTo>
                <a:lnTo>
                  <a:pt x="559981" y="690740"/>
                </a:lnTo>
              </a:path>
            </a:pathLst>
          </a:custGeom>
          <a:ln w="26149">
            <a:solidFill>
              <a:srgbClr val="3873B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109896" y="3417807"/>
            <a:ext cx="938530" cy="22860"/>
          </a:xfrm>
          <a:custGeom>
            <a:avLst/>
            <a:gdLst/>
            <a:ahLst/>
            <a:cxnLst/>
            <a:rect l="l" t="t" r="r" b="b"/>
            <a:pathLst>
              <a:path w="938529" h="22860">
                <a:moveTo>
                  <a:pt x="938034" y="22859"/>
                </a:moveTo>
                <a:lnTo>
                  <a:pt x="0" y="0"/>
                </a:lnTo>
              </a:path>
            </a:pathLst>
          </a:custGeom>
          <a:ln w="26149">
            <a:solidFill>
              <a:srgbClr val="3873B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272860" y="2810726"/>
            <a:ext cx="910742" cy="19436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272872" y="2265083"/>
            <a:ext cx="911225" cy="542925"/>
          </a:xfrm>
          <a:custGeom>
            <a:avLst/>
            <a:gdLst/>
            <a:ahLst/>
            <a:cxnLst/>
            <a:rect l="l" t="t" r="r" b="b"/>
            <a:pathLst>
              <a:path w="911225" h="542925">
                <a:moveTo>
                  <a:pt x="884402" y="0"/>
                </a:moveTo>
                <a:lnTo>
                  <a:pt x="29209" y="0"/>
                </a:lnTo>
                <a:lnTo>
                  <a:pt x="18329" y="1827"/>
                </a:lnTo>
                <a:lnTo>
                  <a:pt x="8990" y="6972"/>
                </a:lnTo>
                <a:lnTo>
                  <a:pt x="2458" y="14926"/>
                </a:lnTo>
                <a:lnTo>
                  <a:pt x="0" y="25184"/>
                </a:lnTo>
                <a:lnTo>
                  <a:pt x="0" y="542848"/>
                </a:lnTo>
                <a:lnTo>
                  <a:pt x="910729" y="542848"/>
                </a:lnTo>
                <a:lnTo>
                  <a:pt x="910729" y="505371"/>
                </a:lnTo>
                <a:lnTo>
                  <a:pt x="41655" y="505371"/>
                </a:lnTo>
                <a:lnTo>
                  <a:pt x="41655" y="36118"/>
                </a:lnTo>
                <a:lnTo>
                  <a:pt x="910729" y="36118"/>
                </a:lnTo>
                <a:lnTo>
                  <a:pt x="910729" y="25184"/>
                </a:lnTo>
                <a:lnTo>
                  <a:pt x="908721" y="14926"/>
                </a:lnTo>
                <a:lnTo>
                  <a:pt x="903181" y="6972"/>
                </a:lnTo>
                <a:lnTo>
                  <a:pt x="894833" y="1827"/>
                </a:lnTo>
                <a:lnTo>
                  <a:pt x="884402" y="0"/>
                </a:lnTo>
                <a:close/>
              </a:path>
              <a:path w="911225" h="542925">
                <a:moveTo>
                  <a:pt x="910729" y="36118"/>
                </a:moveTo>
                <a:lnTo>
                  <a:pt x="871867" y="36118"/>
                </a:lnTo>
                <a:lnTo>
                  <a:pt x="871867" y="505371"/>
                </a:lnTo>
                <a:lnTo>
                  <a:pt x="910729" y="505371"/>
                </a:lnTo>
                <a:lnTo>
                  <a:pt x="910729" y="36118"/>
                </a:lnTo>
                <a:close/>
              </a:path>
            </a:pathLst>
          </a:custGeom>
          <a:solidFill>
            <a:srgbClr val="1C1C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272860" y="2807919"/>
            <a:ext cx="910742" cy="7915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311366" y="2298077"/>
            <a:ext cx="837565" cy="473709"/>
          </a:xfrm>
          <a:custGeom>
            <a:avLst/>
            <a:gdLst/>
            <a:ahLst/>
            <a:cxnLst/>
            <a:rect l="l" t="t" r="r" b="b"/>
            <a:pathLst>
              <a:path w="837565" h="473710">
                <a:moveTo>
                  <a:pt x="0" y="473316"/>
                </a:moveTo>
                <a:lnTo>
                  <a:pt x="837018" y="473316"/>
                </a:lnTo>
                <a:lnTo>
                  <a:pt x="837018" y="0"/>
                </a:lnTo>
                <a:lnTo>
                  <a:pt x="0" y="0"/>
                </a:lnTo>
                <a:lnTo>
                  <a:pt x="0" y="473316"/>
                </a:lnTo>
                <a:close/>
              </a:path>
            </a:pathLst>
          </a:custGeom>
          <a:solidFill>
            <a:srgbClr val="A1D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311366" y="2298075"/>
            <a:ext cx="837565" cy="473709"/>
          </a:xfrm>
          <a:custGeom>
            <a:avLst/>
            <a:gdLst/>
            <a:ahLst/>
            <a:cxnLst/>
            <a:rect l="l" t="t" r="r" b="b"/>
            <a:pathLst>
              <a:path w="837565" h="473710">
                <a:moveTo>
                  <a:pt x="837018" y="473316"/>
                </a:moveTo>
                <a:lnTo>
                  <a:pt x="0" y="473316"/>
                </a:lnTo>
                <a:lnTo>
                  <a:pt x="0" y="0"/>
                </a:lnTo>
                <a:lnTo>
                  <a:pt x="837018" y="0"/>
                </a:lnTo>
                <a:lnTo>
                  <a:pt x="837018" y="473316"/>
                </a:lnTo>
                <a:close/>
              </a:path>
            </a:pathLst>
          </a:custGeom>
          <a:ln w="13068">
            <a:solidFill>
              <a:srgbClr val="1C1C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687425" y="2263889"/>
            <a:ext cx="497014" cy="54518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725712" y="2280221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5054" y="2540"/>
                </a:moveTo>
                <a:lnTo>
                  <a:pt x="5054" y="3937"/>
                </a:lnTo>
                <a:lnTo>
                  <a:pt x="3924" y="5067"/>
                </a:lnTo>
                <a:lnTo>
                  <a:pt x="2527" y="5067"/>
                </a:lnTo>
                <a:lnTo>
                  <a:pt x="1117" y="5067"/>
                </a:lnTo>
                <a:lnTo>
                  <a:pt x="0" y="3937"/>
                </a:lnTo>
                <a:lnTo>
                  <a:pt x="0" y="2540"/>
                </a:lnTo>
                <a:lnTo>
                  <a:pt x="0" y="1143"/>
                </a:lnTo>
                <a:lnTo>
                  <a:pt x="1117" y="0"/>
                </a:lnTo>
                <a:lnTo>
                  <a:pt x="2527" y="0"/>
                </a:lnTo>
                <a:lnTo>
                  <a:pt x="3924" y="0"/>
                </a:lnTo>
                <a:lnTo>
                  <a:pt x="5054" y="1143"/>
                </a:lnTo>
                <a:lnTo>
                  <a:pt x="5054" y="2540"/>
                </a:lnTo>
                <a:close/>
              </a:path>
            </a:pathLst>
          </a:custGeom>
          <a:ln w="13068">
            <a:solidFill>
              <a:srgbClr val="232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726783" y="2281301"/>
            <a:ext cx="2907" cy="290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403001" y="2926410"/>
            <a:ext cx="577011" cy="40510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402993" y="2926412"/>
            <a:ext cx="577215" cy="405130"/>
          </a:xfrm>
          <a:custGeom>
            <a:avLst/>
            <a:gdLst/>
            <a:ahLst/>
            <a:cxnLst/>
            <a:rect l="l" t="t" r="r" b="b"/>
            <a:pathLst>
              <a:path w="577214" h="405129">
                <a:moveTo>
                  <a:pt x="577011" y="381380"/>
                </a:moveTo>
                <a:lnTo>
                  <a:pt x="575148" y="390604"/>
                </a:lnTo>
                <a:lnTo>
                  <a:pt x="570068" y="398141"/>
                </a:lnTo>
                <a:lnTo>
                  <a:pt x="562534" y="403226"/>
                </a:lnTo>
                <a:lnTo>
                  <a:pt x="553313" y="405091"/>
                </a:lnTo>
                <a:lnTo>
                  <a:pt x="23723" y="405091"/>
                </a:lnTo>
                <a:lnTo>
                  <a:pt x="14487" y="403226"/>
                </a:lnTo>
                <a:lnTo>
                  <a:pt x="6946" y="398141"/>
                </a:lnTo>
                <a:lnTo>
                  <a:pt x="1863" y="390604"/>
                </a:lnTo>
                <a:lnTo>
                  <a:pt x="0" y="381380"/>
                </a:lnTo>
                <a:lnTo>
                  <a:pt x="0" y="23710"/>
                </a:lnTo>
                <a:lnTo>
                  <a:pt x="1863" y="14487"/>
                </a:lnTo>
                <a:lnTo>
                  <a:pt x="6946" y="6950"/>
                </a:lnTo>
                <a:lnTo>
                  <a:pt x="14487" y="1865"/>
                </a:lnTo>
                <a:lnTo>
                  <a:pt x="23723" y="0"/>
                </a:lnTo>
                <a:lnTo>
                  <a:pt x="553313" y="0"/>
                </a:lnTo>
                <a:lnTo>
                  <a:pt x="562534" y="1865"/>
                </a:lnTo>
                <a:lnTo>
                  <a:pt x="570068" y="6950"/>
                </a:lnTo>
                <a:lnTo>
                  <a:pt x="575148" y="14487"/>
                </a:lnTo>
                <a:lnTo>
                  <a:pt x="577011" y="23710"/>
                </a:lnTo>
                <a:lnTo>
                  <a:pt x="577011" y="381380"/>
                </a:lnTo>
                <a:close/>
              </a:path>
            </a:pathLst>
          </a:custGeom>
          <a:ln w="3924">
            <a:solidFill>
              <a:srgbClr val="BBBC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405807" y="2929217"/>
            <a:ext cx="571398" cy="39947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407470" y="2930882"/>
            <a:ext cx="568325" cy="396240"/>
          </a:xfrm>
          <a:custGeom>
            <a:avLst/>
            <a:gdLst/>
            <a:ahLst/>
            <a:cxnLst/>
            <a:rect l="l" t="t" r="r" b="b"/>
            <a:pathLst>
              <a:path w="568325" h="396239">
                <a:moveTo>
                  <a:pt x="548830" y="0"/>
                </a:moveTo>
                <a:lnTo>
                  <a:pt x="19240" y="0"/>
                </a:lnTo>
                <a:lnTo>
                  <a:pt x="11760" y="1515"/>
                </a:lnTo>
                <a:lnTo>
                  <a:pt x="5643" y="5643"/>
                </a:lnTo>
                <a:lnTo>
                  <a:pt x="1515" y="11760"/>
                </a:lnTo>
                <a:lnTo>
                  <a:pt x="0" y="19240"/>
                </a:lnTo>
                <a:lnTo>
                  <a:pt x="0" y="376910"/>
                </a:lnTo>
                <a:lnTo>
                  <a:pt x="1515" y="384388"/>
                </a:lnTo>
                <a:lnTo>
                  <a:pt x="5643" y="390501"/>
                </a:lnTo>
                <a:lnTo>
                  <a:pt x="11760" y="394625"/>
                </a:lnTo>
                <a:lnTo>
                  <a:pt x="19240" y="396138"/>
                </a:lnTo>
                <a:lnTo>
                  <a:pt x="548830" y="396138"/>
                </a:lnTo>
                <a:lnTo>
                  <a:pt x="556297" y="394625"/>
                </a:lnTo>
                <a:lnTo>
                  <a:pt x="562411" y="390501"/>
                </a:lnTo>
                <a:lnTo>
                  <a:pt x="566541" y="384388"/>
                </a:lnTo>
                <a:lnTo>
                  <a:pt x="568058" y="376910"/>
                </a:lnTo>
                <a:lnTo>
                  <a:pt x="568058" y="19240"/>
                </a:lnTo>
                <a:lnTo>
                  <a:pt x="566541" y="11760"/>
                </a:lnTo>
                <a:lnTo>
                  <a:pt x="562411" y="5643"/>
                </a:lnTo>
                <a:lnTo>
                  <a:pt x="556297" y="1515"/>
                </a:lnTo>
                <a:lnTo>
                  <a:pt x="548830" y="0"/>
                </a:lnTo>
                <a:close/>
              </a:path>
            </a:pathLst>
          </a:custGeom>
          <a:solidFill>
            <a:srgbClr val="232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320006" y="3321380"/>
            <a:ext cx="742988" cy="2315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320001" y="3321376"/>
            <a:ext cx="743585" cy="23495"/>
          </a:xfrm>
          <a:custGeom>
            <a:avLst/>
            <a:gdLst/>
            <a:ahLst/>
            <a:cxnLst/>
            <a:rect l="l" t="t" r="r" b="b"/>
            <a:pathLst>
              <a:path w="743585" h="23495">
                <a:moveTo>
                  <a:pt x="742899" y="7340"/>
                </a:moveTo>
                <a:lnTo>
                  <a:pt x="266" y="7340"/>
                </a:lnTo>
                <a:lnTo>
                  <a:pt x="10439" y="17546"/>
                </a:lnTo>
                <a:lnTo>
                  <a:pt x="18716" y="22080"/>
                </a:lnTo>
                <a:lnTo>
                  <a:pt x="24798" y="23169"/>
                </a:lnTo>
                <a:lnTo>
                  <a:pt x="28384" y="23037"/>
                </a:lnTo>
                <a:lnTo>
                  <a:pt x="720414" y="23012"/>
                </a:lnTo>
                <a:lnTo>
                  <a:pt x="724618" y="22026"/>
                </a:lnTo>
                <a:lnTo>
                  <a:pt x="729878" y="19499"/>
                </a:lnTo>
                <a:lnTo>
                  <a:pt x="736000" y="14817"/>
                </a:lnTo>
                <a:lnTo>
                  <a:pt x="742899" y="7340"/>
                </a:lnTo>
                <a:close/>
              </a:path>
              <a:path w="743585" h="23495">
                <a:moveTo>
                  <a:pt x="720414" y="23012"/>
                </a:moveTo>
                <a:lnTo>
                  <a:pt x="371576" y="23012"/>
                </a:lnTo>
                <a:lnTo>
                  <a:pt x="665746" y="23037"/>
                </a:lnTo>
                <a:lnTo>
                  <a:pt x="720305" y="23037"/>
                </a:lnTo>
                <a:close/>
              </a:path>
              <a:path w="743585" h="23495">
                <a:moveTo>
                  <a:pt x="742988" y="0"/>
                </a:moveTo>
                <a:lnTo>
                  <a:pt x="0" y="0"/>
                </a:lnTo>
                <a:lnTo>
                  <a:pt x="0" y="7340"/>
                </a:lnTo>
                <a:lnTo>
                  <a:pt x="742988" y="7340"/>
                </a:lnTo>
                <a:lnTo>
                  <a:pt x="742988" y="0"/>
                </a:lnTo>
                <a:close/>
              </a:path>
            </a:pathLst>
          </a:custGeom>
          <a:solidFill>
            <a:srgbClr val="010203">
              <a:alpha val="4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320006" y="3307473"/>
            <a:ext cx="742988" cy="2204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628919" y="3307461"/>
            <a:ext cx="125730" cy="11430"/>
          </a:xfrm>
          <a:custGeom>
            <a:avLst/>
            <a:gdLst/>
            <a:ahLst/>
            <a:cxnLst/>
            <a:rect l="l" t="t" r="r" b="b"/>
            <a:pathLst>
              <a:path w="125729" h="11429">
                <a:moveTo>
                  <a:pt x="228" y="0"/>
                </a:moveTo>
                <a:lnTo>
                  <a:pt x="88" y="635"/>
                </a:lnTo>
                <a:lnTo>
                  <a:pt x="0" y="1308"/>
                </a:lnTo>
                <a:lnTo>
                  <a:pt x="0" y="1955"/>
                </a:lnTo>
                <a:lnTo>
                  <a:pt x="0" y="7150"/>
                </a:lnTo>
                <a:lnTo>
                  <a:pt x="4216" y="11353"/>
                </a:lnTo>
                <a:lnTo>
                  <a:pt x="9397" y="11353"/>
                </a:lnTo>
                <a:lnTo>
                  <a:pt x="115773" y="11353"/>
                </a:lnTo>
                <a:lnTo>
                  <a:pt x="120954" y="11353"/>
                </a:lnTo>
                <a:lnTo>
                  <a:pt x="125158" y="7150"/>
                </a:lnTo>
                <a:lnTo>
                  <a:pt x="125158" y="1955"/>
                </a:lnTo>
                <a:lnTo>
                  <a:pt x="125158" y="1308"/>
                </a:lnTo>
                <a:lnTo>
                  <a:pt x="125069" y="635"/>
                </a:lnTo>
                <a:lnTo>
                  <a:pt x="124942" y="0"/>
                </a:lnTo>
                <a:lnTo>
                  <a:pt x="228" y="0"/>
                </a:lnTo>
                <a:close/>
              </a:path>
            </a:pathLst>
          </a:custGeom>
          <a:ln w="3924">
            <a:solidFill>
              <a:srgbClr val="6F6F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010391" y="3317985"/>
            <a:ext cx="22860" cy="1905"/>
          </a:xfrm>
          <a:custGeom>
            <a:avLst/>
            <a:gdLst/>
            <a:ahLst/>
            <a:cxnLst/>
            <a:rect l="l" t="t" r="r" b="b"/>
            <a:pathLst>
              <a:path w="22860" h="1904">
                <a:moveTo>
                  <a:pt x="22402" y="0"/>
                </a:moveTo>
                <a:lnTo>
                  <a:pt x="292" y="0"/>
                </a:lnTo>
                <a:lnTo>
                  <a:pt x="0" y="393"/>
                </a:lnTo>
                <a:lnTo>
                  <a:pt x="0" y="1333"/>
                </a:lnTo>
                <a:lnTo>
                  <a:pt x="292" y="1714"/>
                </a:lnTo>
                <a:lnTo>
                  <a:pt x="22402" y="1714"/>
                </a:lnTo>
                <a:lnTo>
                  <a:pt x="22707" y="1333"/>
                </a:lnTo>
                <a:lnTo>
                  <a:pt x="22707" y="393"/>
                </a:lnTo>
                <a:lnTo>
                  <a:pt x="22402" y="0"/>
                </a:lnTo>
                <a:close/>
              </a:path>
            </a:pathLst>
          </a:custGeom>
          <a:solidFill>
            <a:srgbClr val="E7E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010391" y="3317372"/>
            <a:ext cx="22860" cy="1905"/>
          </a:xfrm>
          <a:custGeom>
            <a:avLst/>
            <a:gdLst/>
            <a:ahLst/>
            <a:cxnLst/>
            <a:rect l="l" t="t" r="r" b="b"/>
            <a:pathLst>
              <a:path w="22860" h="1904">
                <a:moveTo>
                  <a:pt x="22402" y="0"/>
                </a:moveTo>
                <a:lnTo>
                  <a:pt x="292" y="0"/>
                </a:lnTo>
                <a:lnTo>
                  <a:pt x="0" y="381"/>
                </a:lnTo>
                <a:lnTo>
                  <a:pt x="0" y="1308"/>
                </a:lnTo>
                <a:lnTo>
                  <a:pt x="292" y="1689"/>
                </a:lnTo>
                <a:lnTo>
                  <a:pt x="22402" y="1689"/>
                </a:lnTo>
                <a:lnTo>
                  <a:pt x="22707" y="1308"/>
                </a:lnTo>
                <a:lnTo>
                  <a:pt x="22707" y="381"/>
                </a:lnTo>
                <a:lnTo>
                  <a:pt x="22402" y="0"/>
                </a:lnTo>
                <a:close/>
              </a:path>
            </a:pathLst>
          </a:custGeom>
          <a:solidFill>
            <a:srgbClr val="232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323416" y="3332406"/>
            <a:ext cx="736600" cy="0"/>
          </a:xfrm>
          <a:custGeom>
            <a:avLst/>
            <a:gdLst/>
            <a:ahLst/>
            <a:cxnLst/>
            <a:rect l="l" t="t" r="r" b="b"/>
            <a:pathLst>
              <a:path w="736600">
                <a:moveTo>
                  <a:pt x="0" y="0"/>
                </a:moveTo>
                <a:lnTo>
                  <a:pt x="736498" y="0"/>
                </a:lnTo>
              </a:path>
            </a:pathLst>
          </a:custGeom>
          <a:ln w="3175">
            <a:solidFill>
              <a:srgbClr val="A6A8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369513" y="3341185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5753" y="0"/>
                </a:moveTo>
                <a:lnTo>
                  <a:pt x="1650" y="0"/>
                </a:lnTo>
                <a:lnTo>
                  <a:pt x="0" y="533"/>
                </a:lnTo>
                <a:lnTo>
                  <a:pt x="0" y="1930"/>
                </a:lnTo>
                <a:lnTo>
                  <a:pt x="1650" y="2463"/>
                </a:lnTo>
                <a:lnTo>
                  <a:pt x="5753" y="2463"/>
                </a:lnTo>
                <a:lnTo>
                  <a:pt x="7391" y="1930"/>
                </a:lnTo>
                <a:lnTo>
                  <a:pt x="7391" y="533"/>
                </a:lnTo>
                <a:lnTo>
                  <a:pt x="5753" y="0"/>
                </a:lnTo>
                <a:close/>
              </a:path>
            </a:pathLst>
          </a:custGeom>
          <a:solidFill>
            <a:srgbClr val="232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008157" y="3341185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5753" y="0"/>
                </a:moveTo>
                <a:lnTo>
                  <a:pt x="1663" y="0"/>
                </a:lnTo>
                <a:lnTo>
                  <a:pt x="0" y="533"/>
                </a:lnTo>
                <a:lnTo>
                  <a:pt x="0" y="1930"/>
                </a:lnTo>
                <a:lnTo>
                  <a:pt x="1663" y="2463"/>
                </a:lnTo>
                <a:lnTo>
                  <a:pt x="5753" y="2463"/>
                </a:lnTo>
                <a:lnTo>
                  <a:pt x="7416" y="1930"/>
                </a:lnTo>
                <a:lnTo>
                  <a:pt x="7416" y="533"/>
                </a:lnTo>
                <a:lnTo>
                  <a:pt x="5753" y="0"/>
                </a:lnTo>
                <a:close/>
              </a:path>
            </a:pathLst>
          </a:custGeom>
          <a:solidFill>
            <a:srgbClr val="232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804379" y="3341185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5740" y="0"/>
                </a:moveTo>
                <a:lnTo>
                  <a:pt x="1663" y="0"/>
                </a:lnTo>
                <a:lnTo>
                  <a:pt x="0" y="533"/>
                </a:lnTo>
                <a:lnTo>
                  <a:pt x="0" y="1930"/>
                </a:lnTo>
                <a:lnTo>
                  <a:pt x="1663" y="2463"/>
                </a:lnTo>
                <a:lnTo>
                  <a:pt x="5740" y="2463"/>
                </a:lnTo>
                <a:lnTo>
                  <a:pt x="7416" y="1930"/>
                </a:lnTo>
                <a:lnTo>
                  <a:pt x="7416" y="533"/>
                </a:lnTo>
                <a:lnTo>
                  <a:pt x="5740" y="0"/>
                </a:lnTo>
                <a:close/>
              </a:path>
            </a:pathLst>
          </a:custGeom>
          <a:solidFill>
            <a:srgbClr val="232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582076" y="3341185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5753" y="0"/>
                </a:moveTo>
                <a:lnTo>
                  <a:pt x="1663" y="0"/>
                </a:lnTo>
                <a:lnTo>
                  <a:pt x="0" y="533"/>
                </a:lnTo>
                <a:lnTo>
                  <a:pt x="0" y="1930"/>
                </a:lnTo>
                <a:lnTo>
                  <a:pt x="1663" y="2463"/>
                </a:lnTo>
                <a:lnTo>
                  <a:pt x="5753" y="2463"/>
                </a:lnTo>
                <a:lnTo>
                  <a:pt x="7404" y="1930"/>
                </a:lnTo>
                <a:lnTo>
                  <a:pt x="7404" y="533"/>
                </a:lnTo>
                <a:lnTo>
                  <a:pt x="5753" y="0"/>
                </a:lnTo>
                <a:close/>
              </a:path>
            </a:pathLst>
          </a:custGeom>
          <a:solidFill>
            <a:srgbClr val="232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429353" y="2951645"/>
            <a:ext cx="525145" cy="334010"/>
          </a:xfrm>
          <a:custGeom>
            <a:avLst/>
            <a:gdLst/>
            <a:ahLst/>
            <a:cxnLst/>
            <a:rect l="l" t="t" r="r" b="b"/>
            <a:pathLst>
              <a:path w="525145" h="334010">
                <a:moveTo>
                  <a:pt x="0" y="333857"/>
                </a:moveTo>
                <a:lnTo>
                  <a:pt x="524903" y="333857"/>
                </a:lnTo>
                <a:lnTo>
                  <a:pt x="524903" y="0"/>
                </a:lnTo>
                <a:lnTo>
                  <a:pt x="0" y="0"/>
                </a:lnTo>
                <a:lnTo>
                  <a:pt x="0" y="333857"/>
                </a:lnTo>
                <a:close/>
              </a:path>
            </a:pathLst>
          </a:custGeom>
          <a:solidFill>
            <a:srgbClr val="A1D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429352" y="2951644"/>
            <a:ext cx="525145" cy="334010"/>
          </a:xfrm>
          <a:custGeom>
            <a:avLst/>
            <a:gdLst/>
            <a:ahLst/>
            <a:cxnLst/>
            <a:rect l="l" t="t" r="r" b="b"/>
            <a:pathLst>
              <a:path w="525145" h="334010">
                <a:moveTo>
                  <a:pt x="524903" y="333857"/>
                </a:moveTo>
                <a:lnTo>
                  <a:pt x="0" y="333857"/>
                </a:lnTo>
                <a:lnTo>
                  <a:pt x="0" y="0"/>
                </a:lnTo>
                <a:lnTo>
                  <a:pt x="524903" y="0"/>
                </a:lnTo>
                <a:lnTo>
                  <a:pt x="524903" y="333857"/>
                </a:lnTo>
                <a:close/>
              </a:path>
            </a:pathLst>
          </a:custGeom>
          <a:ln w="13068">
            <a:solidFill>
              <a:srgbClr val="1C1C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633493" y="2928823"/>
            <a:ext cx="343966" cy="37730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689952" y="2940361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683" y="1854"/>
                </a:moveTo>
                <a:lnTo>
                  <a:pt x="3683" y="2857"/>
                </a:lnTo>
                <a:lnTo>
                  <a:pt x="2857" y="3695"/>
                </a:lnTo>
                <a:lnTo>
                  <a:pt x="1828" y="3695"/>
                </a:lnTo>
                <a:lnTo>
                  <a:pt x="825" y="3695"/>
                </a:lnTo>
                <a:lnTo>
                  <a:pt x="0" y="2857"/>
                </a:lnTo>
                <a:lnTo>
                  <a:pt x="0" y="1854"/>
                </a:lnTo>
                <a:lnTo>
                  <a:pt x="0" y="838"/>
                </a:lnTo>
                <a:lnTo>
                  <a:pt x="825" y="0"/>
                </a:lnTo>
                <a:lnTo>
                  <a:pt x="1828" y="0"/>
                </a:lnTo>
                <a:lnTo>
                  <a:pt x="2857" y="0"/>
                </a:lnTo>
                <a:lnTo>
                  <a:pt x="3683" y="838"/>
                </a:lnTo>
                <a:lnTo>
                  <a:pt x="3683" y="1854"/>
                </a:lnTo>
                <a:close/>
              </a:path>
            </a:pathLst>
          </a:custGeom>
          <a:ln w="13068">
            <a:solidFill>
              <a:srgbClr val="232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690745" y="2941155"/>
            <a:ext cx="2095" cy="210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971844" y="4050766"/>
            <a:ext cx="577011" cy="39911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540427" y="4432123"/>
            <a:ext cx="8890" cy="17780"/>
          </a:xfrm>
          <a:custGeom>
            <a:avLst/>
            <a:gdLst/>
            <a:ahLst/>
            <a:cxnLst/>
            <a:rect l="l" t="t" r="r" b="b"/>
            <a:pathLst>
              <a:path w="8890" h="17779">
                <a:moveTo>
                  <a:pt x="8418" y="0"/>
                </a:moveTo>
                <a:lnTo>
                  <a:pt x="6555" y="9226"/>
                </a:lnTo>
                <a:lnTo>
                  <a:pt x="1474" y="16759"/>
                </a:lnTo>
                <a:lnTo>
                  <a:pt x="0" y="17753"/>
                </a:lnTo>
              </a:path>
            </a:pathLst>
          </a:custGeom>
          <a:ln w="3924">
            <a:solidFill>
              <a:srgbClr val="BBBC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971834" y="4050755"/>
            <a:ext cx="577215" cy="399415"/>
          </a:xfrm>
          <a:custGeom>
            <a:avLst/>
            <a:gdLst/>
            <a:ahLst/>
            <a:cxnLst/>
            <a:rect l="l" t="t" r="r" b="b"/>
            <a:pathLst>
              <a:path w="577215" h="399414">
                <a:moveTo>
                  <a:pt x="8423" y="399121"/>
                </a:moveTo>
                <a:lnTo>
                  <a:pt x="6946" y="398127"/>
                </a:lnTo>
                <a:lnTo>
                  <a:pt x="1863" y="390595"/>
                </a:lnTo>
                <a:lnTo>
                  <a:pt x="0" y="381368"/>
                </a:lnTo>
                <a:lnTo>
                  <a:pt x="0" y="23698"/>
                </a:lnTo>
                <a:lnTo>
                  <a:pt x="1863" y="14476"/>
                </a:lnTo>
                <a:lnTo>
                  <a:pt x="6946" y="6943"/>
                </a:lnTo>
                <a:lnTo>
                  <a:pt x="14487" y="1863"/>
                </a:lnTo>
                <a:lnTo>
                  <a:pt x="23723" y="0"/>
                </a:lnTo>
                <a:lnTo>
                  <a:pt x="553313" y="0"/>
                </a:lnTo>
                <a:lnTo>
                  <a:pt x="562534" y="1863"/>
                </a:lnTo>
                <a:lnTo>
                  <a:pt x="570068" y="6943"/>
                </a:lnTo>
                <a:lnTo>
                  <a:pt x="575148" y="14476"/>
                </a:lnTo>
                <a:lnTo>
                  <a:pt x="577011" y="23698"/>
                </a:lnTo>
                <a:lnTo>
                  <a:pt x="577011" y="381368"/>
                </a:lnTo>
              </a:path>
            </a:pathLst>
          </a:custGeom>
          <a:ln w="3924">
            <a:solidFill>
              <a:srgbClr val="BBBC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974638" y="4053535"/>
            <a:ext cx="571398" cy="39634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976312" y="4055212"/>
            <a:ext cx="568325" cy="396240"/>
          </a:xfrm>
          <a:custGeom>
            <a:avLst/>
            <a:gdLst/>
            <a:ahLst/>
            <a:cxnLst/>
            <a:rect l="l" t="t" r="r" b="b"/>
            <a:pathLst>
              <a:path w="568325" h="396239">
                <a:moveTo>
                  <a:pt x="548830" y="0"/>
                </a:moveTo>
                <a:lnTo>
                  <a:pt x="19240" y="0"/>
                </a:lnTo>
                <a:lnTo>
                  <a:pt x="11760" y="1515"/>
                </a:lnTo>
                <a:lnTo>
                  <a:pt x="5643" y="5643"/>
                </a:lnTo>
                <a:lnTo>
                  <a:pt x="1515" y="11760"/>
                </a:lnTo>
                <a:lnTo>
                  <a:pt x="0" y="19240"/>
                </a:lnTo>
                <a:lnTo>
                  <a:pt x="0" y="376910"/>
                </a:lnTo>
                <a:lnTo>
                  <a:pt x="1515" y="384396"/>
                </a:lnTo>
                <a:lnTo>
                  <a:pt x="5643" y="390512"/>
                </a:lnTo>
                <a:lnTo>
                  <a:pt x="11760" y="394637"/>
                </a:lnTo>
                <a:lnTo>
                  <a:pt x="19240" y="396151"/>
                </a:lnTo>
                <a:lnTo>
                  <a:pt x="548830" y="396151"/>
                </a:lnTo>
                <a:lnTo>
                  <a:pt x="556297" y="394637"/>
                </a:lnTo>
                <a:lnTo>
                  <a:pt x="562411" y="390512"/>
                </a:lnTo>
                <a:lnTo>
                  <a:pt x="566541" y="384396"/>
                </a:lnTo>
                <a:lnTo>
                  <a:pt x="568058" y="376910"/>
                </a:lnTo>
                <a:lnTo>
                  <a:pt x="568058" y="19240"/>
                </a:lnTo>
                <a:lnTo>
                  <a:pt x="566541" y="11760"/>
                </a:lnTo>
                <a:lnTo>
                  <a:pt x="562411" y="5643"/>
                </a:lnTo>
                <a:lnTo>
                  <a:pt x="556297" y="1515"/>
                </a:lnTo>
                <a:lnTo>
                  <a:pt x="548830" y="0"/>
                </a:lnTo>
                <a:close/>
              </a:path>
            </a:pathLst>
          </a:custGeom>
          <a:solidFill>
            <a:srgbClr val="232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888837" y="4445723"/>
            <a:ext cx="743000" cy="415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888842" y="4447800"/>
            <a:ext cx="743585" cy="0"/>
          </a:xfrm>
          <a:custGeom>
            <a:avLst/>
            <a:gdLst/>
            <a:ahLst/>
            <a:cxnLst/>
            <a:rect l="l" t="t" r="r" b="b"/>
            <a:pathLst>
              <a:path w="743584">
                <a:moveTo>
                  <a:pt x="0" y="0"/>
                </a:moveTo>
                <a:lnTo>
                  <a:pt x="742982" y="0"/>
                </a:lnTo>
              </a:path>
            </a:pathLst>
          </a:custGeom>
          <a:ln w="4152">
            <a:solidFill>
              <a:srgbClr val="0102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888837" y="4431805"/>
            <a:ext cx="743000" cy="1807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197760" y="4431805"/>
            <a:ext cx="125730" cy="11430"/>
          </a:xfrm>
          <a:custGeom>
            <a:avLst/>
            <a:gdLst/>
            <a:ahLst/>
            <a:cxnLst/>
            <a:rect l="l" t="t" r="r" b="b"/>
            <a:pathLst>
              <a:path w="125729" h="11429">
                <a:moveTo>
                  <a:pt x="228" y="0"/>
                </a:moveTo>
                <a:lnTo>
                  <a:pt x="88" y="622"/>
                </a:lnTo>
                <a:lnTo>
                  <a:pt x="0" y="1295"/>
                </a:lnTo>
                <a:lnTo>
                  <a:pt x="0" y="1955"/>
                </a:lnTo>
                <a:lnTo>
                  <a:pt x="0" y="7150"/>
                </a:lnTo>
                <a:lnTo>
                  <a:pt x="4216" y="11353"/>
                </a:lnTo>
                <a:lnTo>
                  <a:pt x="9397" y="11353"/>
                </a:lnTo>
                <a:lnTo>
                  <a:pt x="115773" y="11353"/>
                </a:lnTo>
                <a:lnTo>
                  <a:pt x="120954" y="11353"/>
                </a:lnTo>
                <a:lnTo>
                  <a:pt x="125158" y="7150"/>
                </a:lnTo>
                <a:lnTo>
                  <a:pt x="125158" y="1955"/>
                </a:lnTo>
                <a:lnTo>
                  <a:pt x="125158" y="1295"/>
                </a:lnTo>
                <a:lnTo>
                  <a:pt x="125069" y="622"/>
                </a:lnTo>
                <a:lnTo>
                  <a:pt x="124942" y="0"/>
                </a:lnTo>
                <a:lnTo>
                  <a:pt x="228" y="0"/>
                </a:lnTo>
                <a:close/>
              </a:path>
            </a:pathLst>
          </a:custGeom>
          <a:ln w="3924">
            <a:solidFill>
              <a:srgbClr val="6F6F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579234" y="4442328"/>
            <a:ext cx="22860" cy="1905"/>
          </a:xfrm>
          <a:custGeom>
            <a:avLst/>
            <a:gdLst/>
            <a:ahLst/>
            <a:cxnLst/>
            <a:rect l="l" t="t" r="r" b="b"/>
            <a:pathLst>
              <a:path w="22859" h="1904">
                <a:moveTo>
                  <a:pt x="22402" y="0"/>
                </a:moveTo>
                <a:lnTo>
                  <a:pt x="292" y="0"/>
                </a:lnTo>
                <a:lnTo>
                  <a:pt x="0" y="381"/>
                </a:lnTo>
                <a:lnTo>
                  <a:pt x="0" y="1320"/>
                </a:lnTo>
                <a:lnTo>
                  <a:pt x="292" y="1701"/>
                </a:lnTo>
                <a:lnTo>
                  <a:pt x="22402" y="1701"/>
                </a:lnTo>
                <a:lnTo>
                  <a:pt x="22707" y="1320"/>
                </a:lnTo>
                <a:lnTo>
                  <a:pt x="22707" y="381"/>
                </a:lnTo>
                <a:lnTo>
                  <a:pt x="22402" y="0"/>
                </a:lnTo>
                <a:close/>
              </a:path>
            </a:pathLst>
          </a:custGeom>
          <a:solidFill>
            <a:srgbClr val="E7E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579234" y="4441702"/>
            <a:ext cx="22860" cy="1905"/>
          </a:xfrm>
          <a:custGeom>
            <a:avLst/>
            <a:gdLst/>
            <a:ahLst/>
            <a:cxnLst/>
            <a:rect l="l" t="t" r="r" b="b"/>
            <a:pathLst>
              <a:path w="22859" h="1904">
                <a:moveTo>
                  <a:pt x="22402" y="0"/>
                </a:moveTo>
                <a:lnTo>
                  <a:pt x="292" y="0"/>
                </a:lnTo>
                <a:lnTo>
                  <a:pt x="0" y="381"/>
                </a:lnTo>
                <a:lnTo>
                  <a:pt x="0" y="1320"/>
                </a:lnTo>
                <a:lnTo>
                  <a:pt x="292" y="1701"/>
                </a:lnTo>
                <a:lnTo>
                  <a:pt x="22402" y="1701"/>
                </a:lnTo>
                <a:lnTo>
                  <a:pt x="22707" y="1320"/>
                </a:lnTo>
                <a:lnTo>
                  <a:pt x="22707" y="381"/>
                </a:lnTo>
                <a:lnTo>
                  <a:pt x="22402" y="0"/>
                </a:lnTo>
                <a:close/>
              </a:path>
            </a:pathLst>
          </a:custGeom>
          <a:solidFill>
            <a:srgbClr val="232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998184" y="4075976"/>
            <a:ext cx="525145" cy="334010"/>
          </a:xfrm>
          <a:custGeom>
            <a:avLst/>
            <a:gdLst/>
            <a:ahLst/>
            <a:cxnLst/>
            <a:rect l="l" t="t" r="r" b="b"/>
            <a:pathLst>
              <a:path w="525145" h="334010">
                <a:moveTo>
                  <a:pt x="0" y="333857"/>
                </a:moveTo>
                <a:lnTo>
                  <a:pt x="524916" y="333857"/>
                </a:lnTo>
                <a:lnTo>
                  <a:pt x="524916" y="0"/>
                </a:lnTo>
                <a:lnTo>
                  <a:pt x="0" y="0"/>
                </a:lnTo>
                <a:lnTo>
                  <a:pt x="0" y="333857"/>
                </a:lnTo>
                <a:close/>
              </a:path>
            </a:pathLst>
          </a:custGeom>
          <a:solidFill>
            <a:srgbClr val="A1D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998194" y="4075980"/>
            <a:ext cx="525145" cy="334010"/>
          </a:xfrm>
          <a:custGeom>
            <a:avLst/>
            <a:gdLst/>
            <a:ahLst/>
            <a:cxnLst/>
            <a:rect l="l" t="t" r="r" b="b"/>
            <a:pathLst>
              <a:path w="525145" h="334010">
                <a:moveTo>
                  <a:pt x="524903" y="333857"/>
                </a:moveTo>
                <a:lnTo>
                  <a:pt x="0" y="333857"/>
                </a:lnTo>
                <a:lnTo>
                  <a:pt x="0" y="0"/>
                </a:lnTo>
                <a:lnTo>
                  <a:pt x="524903" y="0"/>
                </a:lnTo>
                <a:lnTo>
                  <a:pt x="524903" y="333857"/>
                </a:lnTo>
                <a:close/>
              </a:path>
            </a:pathLst>
          </a:custGeom>
          <a:ln w="13068">
            <a:solidFill>
              <a:srgbClr val="1C1C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202336" y="4053154"/>
            <a:ext cx="343966" cy="37731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258793" y="4064691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683" y="1854"/>
                </a:moveTo>
                <a:lnTo>
                  <a:pt x="3683" y="2857"/>
                </a:lnTo>
                <a:lnTo>
                  <a:pt x="2857" y="3708"/>
                </a:lnTo>
                <a:lnTo>
                  <a:pt x="1828" y="3708"/>
                </a:lnTo>
                <a:lnTo>
                  <a:pt x="825" y="3708"/>
                </a:lnTo>
                <a:lnTo>
                  <a:pt x="0" y="2857"/>
                </a:lnTo>
                <a:lnTo>
                  <a:pt x="0" y="1854"/>
                </a:lnTo>
                <a:lnTo>
                  <a:pt x="0" y="838"/>
                </a:lnTo>
                <a:lnTo>
                  <a:pt x="825" y="0"/>
                </a:lnTo>
                <a:lnTo>
                  <a:pt x="1828" y="0"/>
                </a:lnTo>
                <a:lnTo>
                  <a:pt x="2857" y="0"/>
                </a:lnTo>
                <a:lnTo>
                  <a:pt x="3683" y="838"/>
                </a:lnTo>
                <a:lnTo>
                  <a:pt x="3683" y="1854"/>
                </a:lnTo>
                <a:close/>
              </a:path>
            </a:pathLst>
          </a:custGeom>
          <a:ln w="13068">
            <a:solidFill>
              <a:srgbClr val="232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259588" y="4065498"/>
            <a:ext cx="2095" cy="210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786613" y="3818712"/>
            <a:ext cx="148234" cy="26517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903439" y="4059825"/>
            <a:ext cx="5715" cy="5715"/>
          </a:xfrm>
          <a:custGeom>
            <a:avLst/>
            <a:gdLst/>
            <a:ahLst/>
            <a:cxnLst/>
            <a:rect l="l" t="t" r="r" b="b"/>
            <a:pathLst>
              <a:path w="5715" h="5714">
                <a:moveTo>
                  <a:pt x="4861" y="1587"/>
                </a:moveTo>
                <a:lnTo>
                  <a:pt x="3848" y="1587"/>
                </a:lnTo>
                <a:lnTo>
                  <a:pt x="4241" y="1765"/>
                </a:lnTo>
                <a:lnTo>
                  <a:pt x="4914" y="2387"/>
                </a:lnTo>
                <a:lnTo>
                  <a:pt x="4998" y="3784"/>
                </a:lnTo>
                <a:lnTo>
                  <a:pt x="4914" y="4013"/>
                </a:lnTo>
                <a:lnTo>
                  <a:pt x="4241" y="4622"/>
                </a:lnTo>
                <a:lnTo>
                  <a:pt x="3848" y="4800"/>
                </a:lnTo>
                <a:lnTo>
                  <a:pt x="1397" y="4800"/>
                </a:lnTo>
                <a:lnTo>
                  <a:pt x="1397" y="5308"/>
                </a:lnTo>
                <a:lnTo>
                  <a:pt x="4000" y="5308"/>
                </a:lnTo>
                <a:lnTo>
                  <a:pt x="4521" y="5118"/>
                </a:lnTo>
                <a:lnTo>
                  <a:pt x="5422" y="4292"/>
                </a:lnTo>
                <a:lnTo>
                  <a:pt x="5534" y="4013"/>
                </a:lnTo>
                <a:lnTo>
                  <a:pt x="5422" y="2095"/>
                </a:lnTo>
                <a:lnTo>
                  <a:pt x="4861" y="1587"/>
                </a:lnTo>
                <a:close/>
              </a:path>
              <a:path w="5715" h="5714">
                <a:moveTo>
                  <a:pt x="1397" y="0"/>
                </a:moveTo>
                <a:lnTo>
                  <a:pt x="0" y="1320"/>
                </a:lnTo>
                <a:lnTo>
                  <a:pt x="1397" y="2654"/>
                </a:lnTo>
                <a:lnTo>
                  <a:pt x="1397" y="1587"/>
                </a:lnTo>
                <a:lnTo>
                  <a:pt x="4861" y="1587"/>
                </a:lnTo>
                <a:lnTo>
                  <a:pt x="4521" y="1257"/>
                </a:lnTo>
                <a:lnTo>
                  <a:pt x="4000" y="1079"/>
                </a:lnTo>
                <a:lnTo>
                  <a:pt x="1397" y="1079"/>
                </a:lnTo>
                <a:lnTo>
                  <a:pt x="1397" y="0"/>
                </a:lnTo>
                <a:close/>
              </a:path>
            </a:pathLst>
          </a:custGeom>
          <a:solidFill>
            <a:srgbClr val="DA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811524" y="4060059"/>
            <a:ext cx="8890" cy="5715"/>
          </a:xfrm>
          <a:custGeom>
            <a:avLst/>
            <a:gdLst/>
            <a:ahLst/>
            <a:cxnLst/>
            <a:rect l="l" t="t" r="r" b="b"/>
            <a:pathLst>
              <a:path w="8890" h="5714">
                <a:moveTo>
                  <a:pt x="647" y="0"/>
                </a:moveTo>
                <a:lnTo>
                  <a:pt x="0" y="0"/>
                </a:lnTo>
                <a:lnTo>
                  <a:pt x="0" y="5384"/>
                </a:lnTo>
                <a:lnTo>
                  <a:pt x="8686" y="5384"/>
                </a:lnTo>
                <a:lnTo>
                  <a:pt x="8686" y="4749"/>
                </a:lnTo>
                <a:lnTo>
                  <a:pt x="647" y="4749"/>
                </a:lnTo>
                <a:lnTo>
                  <a:pt x="647" y="0"/>
                </a:lnTo>
                <a:close/>
              </a:path>
              <a:path w="8890" h="5714">
                <a:moveTo>
                  <a:pt x="8686" y="0"/>
                </a:moveTo>
                <a:lnTo>
                  <a:pt x="8026" y="0"/>
                </a:lnTo>
                <a:lnTo>
                  <a:pt x="8026" y="4749"/>
                </a:lnTo>
                <a:lnTo>
                  <a:pt x="8686" y="4749"/>
                </a:lnTo>
                <a:lnTo>
                  <a:pt x="8686" y="0"/>
                </a:lnTo>
                <a:close/>
              </a:path>
            </a:pathLst>
          </a:custGeom>
          <a:solidFill>
            <a:srgbClr val="DA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814108" y="4062946"/>
            <a:ext cx="3810" cy="635"/>
          </a:xfrm>
          <a:custGeom>
            <a:avLst/>
            <a:gdLst/>
            <a:ahLst/>
            <a:cxnLst/>
            <a:rect l="l" t="t" r="r" b="b"/>
            <a:pathLst>
              <a:path w="3809" h="635">
                <a:moveTo>
                  <a:pt x="3479" y="431"/>
                </a:moveTo>
                <a:lnTo>
                  <a:pt x="0" y="431"/>
                </a:lnTo>
                <a:lnTo>
                  <a:pt x="0" y="0"/>
                </a:lnTo>
                <a:lnTo>
                  <a:pt x="3479" y="0"/>
                </a:lnTo>
                <a:lnTo>
                  <a:pt x="3479" y="431"/>
                </a:lnTo>
                <a:close/>
              </a:path>
            </a:pathLst>
          </a:custGeom>
          <a:solidFill>
            <a:srgbClr val="DA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814108" y="4061269"/>
            <a:ext cx="3810" cy="635"/>
          </a:xfrm>
          <a:custGeom>
            <a:avLst/>
            <a:gdLst/>
            <a:ahLst/>
            <a:cxnLst/>
            <a:rect l="l" t="t" r="r" b="b"/>
            <a:pathLst>
              <a:path w="3809" h="635">
                <a:moveTo>
                  <a:pt x="3479" y="431"/>
                </a:moveTo>
                <a:lnTo>
                  <a:pt x="0" y="431"/>
                </a:lnTo>
                <a:lnTo>
                  <a:pt x="0" y="0"/>
                </a:lnTo>
                <a:lnTo>
                  <a:pt x="3479" y="0"/>
                </a:lnTo>
                <a:lnTo>
                  <a:pt x="3479" y="431"/>
                </a:lnTo>
                <a:close/>
              </a:path>
            </a:pathLst>
          </a:custGeom>
          <a:solidFill>
            <a:srgbClr val="DA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861162" y="4058196"/>
            <a:ext cx="1270" cy="5080"/>
          </a:xfrm>
          <a:custGeom>
            <a:avLst/>
            <a:gdLst/>
            <a:ahLst/>
            <a:cxnLst/>
            <a:rect l="l" t="t" r="r" b="b"/>
            <a:pathLst>
              <a:path w="1270" h="5079">
                <a:moveTo>
                  <a:pt x="685" y="4952"/>
                </a:moveTo>
                <a:lnTo>
                  <a:pt x="0" y="4952"/>
                </a:lnTo>
                <a:lnTo>
                  <a:pt x="0" y="0"/>
                </a:lnTo>
                <a:lnTo>
                  <a:pt x="685" y="0"/>
                </a:lnTo>
                <a:lnTo>
                  <a:pt x="685" y="4952"/>
                </a:lnTo>
                <a:close/>
              </a:path>
            </a:pathLst>
          </a:custGeom>
          <a:solidFill>
            <a:srgbClr val="DA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857239" y="4059548"/>
            <a:ext cx="8890" cy="7620"/>
          </a:xfrm>
          <a:custGeom>
            <a:avLst/>
            <a:gdLst/>
            <a:ahLst/>
            <a:cxnLst/>
            <a:rect l="l" t="t" r="r" b="b"/>
            <a:pathLst>
              <a:path w="8890" h="7620">
                <a:moveTo>
                  <a:pt x="1549" y="0"/>
                </a:moveTo>
                <a:lnTo>
                  <a:pt x="622" y="774"/>
                </a:lnTo>
                <a:lnTo>
                  <a:pt x="0" y="1866"/>
                </a:lnTo>
                <a:lnTo>
                  <a:pt x="0" y="5308"/>
                </a:lnTo>
                <a:lnTo>
                  <a:pt x="1917" y="7124"/>
                </a:lnTo>
                <a:lnTo>
                  <a:pt x="6616" y="7124"/>
                </a:lnTo>
                <a:lnTo>
                  <a:pt x="7354" y="6426"/>
                </a:lnTo>
                <a:lnTo>
                  <a:pt x="2311" y="6426"/>
                </a:lnTo>
                <a:lnTo>
                  <a:pt x="736" y="4953"/>
                </a:lnTo>
                <a:lnTo>
                  <a:pt x="837" y="1866"/>
                </a:lnTo>
                <a:lnTo>
                  <a:pt x="1257" y="1130"/>
                </a:lnTo>
                <a:lnTo>
                  <a:pt x="2057" y="508"/>
                </a:lnTo>
                <a:lnTo>
                  <a:pt x="1549" y="0"/>
                </a:lnTo>
                <a:close/>
              </a:path>
              <a:path w="8890" h="7620">
                <a:moveTo>
                  <a:pt x="6997" y="0"/>
                </a:moveTo>
                <a:lnTo>
                  <a:pt x="6477" y="508"/>
                </a:lnTo>
                <a:lnTo>
                  <a:pt x="7277" y="1130"/>
                </a:lnTo>
                <a:lnTo>
                  <a:pt x="7706" y="1866"/>
                </a:lnTo>
                <a:lnTo>
                  <a:pt x="7810" y="4953"/>
                </a:lnTo>
                <a:lnTo>
                  <a:pt x="6210" y="6426"/>
                </a:lnTo>
                <a:lnTo>
                  <a:pt x="7354" y="6426"/>
                </a:lnTo>
                <a:lnTo>
                  <a:pt x="8534" y="5308"/>
                </a:lnTo>
                <a:lnTo>
                  <a:pt x="8534" y="1866"/>
                </a:lnTo>
                <a:lnTo>
                  <a:pt x="7924" y="774"/>
                </a:lnTo>
                <a:lnTo>
                  <a:pt x="6997" y="0"/>
                </a:lnTo>
                <a:close/>
              </a:path>
            </a:pathLst>
          </a:custGeom>
          <a:solidFill>
            <a:srgbClr val="DA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798284" y="3857206"/>
            <a:ext cx="124993" cy="368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798309" y="3860749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993" y="0"/>
                </a:lnTo>
              </a:path>
            </a:pathLst>
          </a:custGeom>
          <a:ln w="3175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911175" y="3858242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571" y="0"/>
                </a:moveTo>
                <a:lnTo>
                  <a:pt x="444" y="0"/>
                </a:lnTo>
                <a:lnTo>
                  <a:pt x="215" y="50"/>
                </a:lnTo>
                <a:lnTo>
                  <a:pt x="38" y="165"/>
                </a:lnTo>
                <a:lnTo>
                  <a:pt x="508" y="165"/>
                </a:lnTo>
                <a:lnTo>
                  <a:pt x="707" y="685"/>
                </a:lnTo>
                <a:lnTo>
                  <a:pt x="546" y="939"/>
                </a:lnTo>
                <a:lnTo>
                  <a:pt x="38" y="1397"/>
                </a:lnTo>
                <a:lnTo>
                  <a:pt x="0" y="1600"/>
                </a:lnTo>
                <a:lnTo>
                  <a:pt x="1041" y="1625"/>
                </a:lnTo>
                <a:lnTo>
                  <a:pt x="1041" y="1447"/>
                </a:lnTo>
                <a:lnTo>
                  <a:pt x="266" y="1447"/>
                </a:lnTo>
                <a:lnTo>
                  <a:pt x="723" y="1016"/>
                </a:lnTo>
                <a:lnTo>
                  <a:pt x="952" y="685"/>
                </a:lnTo>
                <a:lnTo>
                  <a:pt x="849" y="127"/>
                </a:lnTo>
                <a:lnTo>
                  <a:pt x="711" y="50"/>
                </a:lnTo>
                <a:lnTo>
                  <a:pt x="571" y="0"/>
                </a:lnTo>
                <a:close/>
              </a:path>
              <a:path w="1270" h="1904">
                <a:moveTo>
                  <a:pt x="88" y="292"/>
                </a:moveTo>
                <a:close/>
              </a:path>
              <a:path w="1270" h="1904">
                <a:moveTo>
                  <a:pt x="419" y="165"/>
                </a:moveTo>
                <a:lnTo>
                  <a:pt x="25" y="165"/>
                </a:lnTo>
                <a:lnTo>
                  <a:pt x="419" y="1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912651" y="385875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41" y="863"/>
                </a:moveTo>
                <a:lnTo>
                  <a:pt x="12" y="863"/>
                </a:lnTo>
                <a:lnTo>
                  <a:pt x="0" y="1092"/>
                </a:lnTo>
                <a:lnTo>
                  <a:pt x="215" y="1117"/>
                </a:lnTo>
                <a:lnTo>
                  <a:pt x="241" y="863"/>
                </a:lnTo>
                <a:close/>
              </a:path>
              <a:path w="634" h="1270">
                <a:moveTo>
                  <a:pt x="203" y="838"/>
                </a:moveTo>
                <a:lnTo>
                  <a:pt x="50" y="838"/>
                </a:lnTo>
                <a:lnTo>
                  <a:pt x="215" y="863"/>
                </a:lnTo>
                <a:close/>
              </a:path>
              <a:path w="634" h="1270">
                <a:moveTo>
                  <a:pt x="190" y="241"/>
                </a:moveTo>
                <a:close/>
              </a:path>
              <a:path w="634" h="1270">
                <a:moveTo>
                  <a:pt x="241" y="0"/>
                </a:moveTo>
                <a:lnTo>
                  <a:pt x="12" y="0"/>
                </a:lnTo>
                <a:lnTo>
                  <a:pt x="12" y="241"/>
                </a:lnTo>
                <a:lnTo>
                  <a:pt x="254" y="241"/>
                </a:lnTo>
                <a:lnTo>
                  <a:pt x="2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913381" y="3858267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977" y="1447"/>
                </a:moveTo>
                <a:lnTo>
                  <a:pt x="0" y="1447"/>
                </a:lnTo>
                <a:lnTo>
                  <a:pt x="0" y="1574"/>
                </a:lnTo>
                <a:lnTo>
                  <a:pt x="952" y="1600"/>
                </a:lnTo>
                <a:lnTo>
                  <a:pt x="977" y="1447"/>
                </a:lnTo>
                <a:close/>
              </a:path>
              <a:path w="1270" h="1904">
                <a:moveTo>
                  <a:pt x="622" y="215"/>
                </a:moveTo>
                <a:lnTo>
                  <a:pt x="393" y="215"/>
                </a:lnTo>
                <a:lnTo>
                  <a:pt x="393" y="1447"/>
                </a:lnTo>
                <a:lnTo>
                  <a:pt x="622" y="1447"/>
                </a:lnTo>
                <a:lnTo>
                  <a:pt x="622" y="215"/>
                </a:lnTo>
                <a:close/>
              </a:path>
              <a:path w="1270" h="1904">
                <a:moveTo>
                  <a:pt x="609" y="0"/>
                </a:moveTo>
                <a:lnTo>
                  <a:pt x="431" y="0"/>
                </a:lnTo>
                <a:lnTo>
                  <a:pt x="60" y="215"/>
                </a:lnTo>
                <a:lnTo>
                  <a:pt x="0" y="431"/>
                </a:lnTo>
                <a:lnTo>
                  <a:pt x="393" y="215"/>
                </a:lnTo>
                <a:lnTo>
                  <a:pt x="622" y="215"/>
                </a:lnTo>
                <a:lnTo>
                  <a:pt x="6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914660" y="3858290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127" y="1346"/>
                </a:moveTo>
                <a:lnTo>
                  <a:pt x="0" y="1346"/>
                </a:lnTo>
                <a:lnTo>
                  <a:pt x="25" y="1523"/>
                </a:lnTo>
                <a:lnTo>
                  <a:pt x="165" y="1549"/>
                </a:lnTo>
                <a:lnTo>
                  <a:pt x="533" y="1600"/>
                </a:lnTo>
                <a:lnTo>
                  <a:pt x="787" y="1549"/>
                </a:lnTo>
                <a:lnTo>
                  <a:pt x="965" y="1422"/>
                </a:lnTo>
                <a:lnTo>
                  <a:pt x="266" y="1422"/>
                </a:lnTo>
                <a:lnTo>
                  <a:pt x="127" y="1346"/>
                </a:lnTo>
                <a:close/>
              </a:path>
              <a:path w="1270" h="1904">
                <a:moveTo>
                  <a:pt x="977" y="0"/>
                </a:moveTo>
                <a:lnTo>
                  <a:pt x="88" y="0"/>
                </a:lnTo>
                <a:lnTo>
                  <a:pt x="101" y="787"/>
                </a:lnTo>
                <a:lnTo>
                  <a:pt x="596" y="787"/>
                </a:lnTo>
                <a:lnTo>
                  <a:pt x="727" y="1346"/>
                </a:lnTo>
                <a:lnTo>
                  <a:pt x="546" y="1422"/>
                </a:lnTo>
                <a:lnTo>
                  <a:pt x="965" y="1422"/>
                </a:lnTo>
                <a:lnTo>
                  <a:pt x="889" y="685"/>
                </a:lnTo>
                <a:lnTo>
                  <a:pt x="685" y="609"/>
                </a:lnTo>
                <a:lnTo>
                  <a:pt x="304" y="609"/>
                </a:lnTo>
                <a:lnTo>
                  <a:pt x="304" y="177"/>
                </a:lnTo>
                <a:lnTo>
                  <a:pt x="939" y="177"/>
                </a:lnTo>
                <a:lnTo>
                  <a:pt x="9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916560" y="385826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901" y="25"/>
                </a:moveTo>
                <a:lnTo>
                  <a:pt x="609" y="25"/>
                </a:lnTo>
                <a:lnTo>
                  <a:pt x="0" y="1587"/>
                </a:lnTo>
                <a:lnTo>
                  <a:pt x="215" y="1600"/>
                </a:lnTo>
                <a:lnTo>
                  <a:pt x="393" y="1193"/>
                </a:lnTo>
                <a:lnTo>
                  <a:pt x="1363" y="1193"/>
                </a:lnTo>
                <a:lnTo>
                  <a:pt x="1297" y="1028"/>
                </a:lnTo>
                <a:lnTo>
                  <a:pt x="444" y="1028"/>
                </a:lnTo>
                <a:lnTo>
                  <a:pt x="736" y="228"/>
                </a:lnTo>
                <a:lnTo>
                  <a:pt x="981" y="228"/>
                </a:lnTo>
                <a:lnTo>
                  <a:pt x="901" y="25"/>
                </a:lnTo>
                <a:close/>
              </a:path>
              <a:path w="1904" h="1904">
                <a:moveTo>
                  <a:pt x="1363" y="1193"/>
                </a:moveTo>
                <a:lnTo>
                  <a:pt x="1104" y="1193"/>
                </a:lnTo>
                <a:lnTo>
                  <a:pt x="1257" y="1587"/>
                </a:lnTo>
                <a:lnTo>
                  <a:pt x="1498" y="1600"/>
                </a:lnTo>
                <a:lnTo>
                  <a:pt x="1363" y="1193"/>
                </a:lnTo>
                <a:close/>
              </a:path>
              <a:path w="1904" h="1904">
                <a:moveTo>
                  <a:pt x="981" y="228"/>
                </a:moveTo>
                <a:lnTo>
                  <a:pt x="736" y="228"/>
                </a:lnTo>
                <a:lnTo>
                  <a:pt x="1041" y="1028"/>
                </a:lnTo>
                <a:lnTo>
                  <a:pt x="1297" y="1028"/>
                </a:lnTo>
                <a:lnTo>
                  <a:pt x="981" y="228"/>
                </a:lnTo>
                <a:close/>
              </a:path>
              <a:path w="1904" h="1904">
                <a:moveTo>
                  <a:pt x="863" y="0"/>
                </a:moveTo>
                <a:lnTo>
                  <a:pt x="647" y="0"/>
                </a:lnTo>
                <a:lnTo>
                  <a:pt x="863" y="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918328" y="3858293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393" y="0"/>
                </a:moveTo>
                <a:lnTo>
                  <a:pt x="25" y="0"/>
                </a:lnTo>
                <a:lnTo>
                  <a:pt x="0" y="1549"/>
                </a:lnTo>
                <a:lnTo>
                  <a:pt x="203" y="1574"/>
                </a:lnTo>
                <a:lnTo>
                  <a:pt x="228" y="152"/>
                </a:lnTo>
                <a:lnTo>
                  <a:pt x="459" y="152"/>
                </a:lnTo>
                <a:lnTo>
                  <a:pt x="393" y="0"/>
                </a:lnTo>
                <a:close/>
              </a:path>
              <a:path w="1904" h="1904">
                <a:moveTo>
                  <a:pt x="459" y="152"/>
                </a:moveTo>
                <a:lnTo>
                  <a:pt x="228" y="152"/>
                </a:lnTo>
                <a:lnTo>
                  <a:pt x="838" y="1574"/>
                </a:lnTo>
                <a:lnTo>
                  <a:pt x="1016" y="1574"/>
                </a:lnTo>
                <a:lnTo>
                  <a:pt x="1170" y="1269"/>
                </a:lnTo>
                <a:lnTo>
                  <a:pt x="939" y="1269"/>
                </a:lnTo>
                <a:lnTo>
                  <a:pt x="459" y="152"/>
                </a:lnTo>
                <a:close/>
              </a:path>
              <a:path w="1904" h="1904">
                <a:moveTo>
                  <a:pt x="1892" y="152"/>
                </a:moveTo>
                <a:lnTo>
                  <a:pt x="1638" y="152"/>
                </a:lnTo>
                <a:lnTo>
                  <a:pt x="1638" y="1549"/>
                </a:lnTo>
                <a:lnTo>
                  <a:pt x="1866" y="1574"/>
                </a:lnTo>
                <a:lnTo>
                  <a:pt x="1892" y="152"/>
                </a:lnTo>
                <a:close/>
              </a:path>
              <a:path w="1904" h="1904">
                <a:moveTo>
                  <a:pt x="1866" y="0"/>
                </a:moveTo>
                <a:lnTo>
                  <a:pt x="1536" y="0"/>
                </a:lnTo>
                <a:lnTo>
                  <a:pt x="939" y="1269"/>
                </a:lnTo>
                <a:lnTo>
                  <a:pt x="1170" y="1269"/>
                </a:lnTo>
                <a:lnTo>
                  <a:pt x="1638" y="152"/>
                </a:lnTo>
                <a:lnTo>
                  <a:pt x="1892" y="152"/>
                </a:lnTo>
                <a:lnTo>
                  <a:pt x="1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901370" y="3857853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867" y="0"/>
                </a:moveTo>
                <a:lnTo>
                  <a:pt x="762" y="0"/>
                </a:lnTo>
                <a:lnTo>
                  <a:pt x="762" y="533"/>
                </a:lnTo>
                <a:lnTo>
                  <a:pt x="0" y="533"/>
                </a:lnTo>
                <a:lnTo>
                  <a:pt x="0" y="1930"/>
                </a:lnTo>
                <a:lnTo>
                  <a:pt x="762" y="1930"/>
                </a:lnTo>
                <a:lnTo>
                  <a:pt x="762" y="2387"/>
                </a:lnTo>
                <a:lnTo>
                  <a:pt x="5867" y="2387"/>
                </a:lnTo>
                <a:lnTo>
                  <a:pt x="5867" y="2171"/>
                </a:lnTo>
                <a:lnTo>
                  <a:pt x="1028" y="2171"/>
                </a:lnTo>
                <a:lnTo>
                  <a:pt x="1028" y="266"/>
                </a:lnTo>
                <a:lnTo>
                  <a:pt x="5867" y="266"/>
                </a:lnTo>
                <a:lnTo>
                  <a:pt x="5867" y="0"/>
                </a:lnTo>
                <a:close/>
              </a:path>
              <a:path w="6350" h="2539">
                <a:moveTo>
                  <a:pt x="5867" y="266"/>
                </a:moveTo>
                <a:lnTo>
                  <a:pt x="5588" y="266"/>
                </a:lnTo>
                <a:lnTo>
                  <a:pt x="5588" y="2171"/>
                </a:lnTo>
                <a:lnTo>
                  <a:pt x="5867" y="2171"/>
                </a:lnTo>
                <a:lnTo>
                  <a:pt x="5867" y="2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905561" y="3858183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1257" y="1765"/>
                </a:moveTo>
                <a:lnTo>
                  <a:pt x="0" y="1765"/>
                </a:lnTo>
                <a:lnTo>
                  <a:pt x="0" y="0"/>
                </a:lnTo>
                <a:lnTo>
                  <a:pt x="1257" y="0"/>
                </a:lnTo>
                <a:lnTo>
                  <a:pt x="1257" y="17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904126" y="3858183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1257" y="1765"/>
                </a:moveTo>
                <a:lnTo>
                  <a:pt x="0" y="1765"/>
                </a:lnTo>
                <a:lnTo>
                  <a:pt x="0" y="0"/>
                </a:lnTo>
                <a:lnTo>
                  <a:pt x="1257" y="0"/>
                </a:lnTo>
                <a:lnTo>
                  <a:pt x="1257" y="17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802075" y="38597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82" y="0"/>
                </a:moveTo>
                <a:lnTo>
                  <a:pt x="126" y="0"/>
                </a:lnTo>
                <a:lnTo>
                  <a:pt x="0" y="127"/>
                </a:lnTo>
                <a:lnTo>
                  <a:pt x="0" y="457"/>
                </a:lnTo>
                <a:lnTo>
                  <a:pt x="126" y="584"/>
                </a:lnTo>
                <a:lnTo>
                  <a:pt x="482" y="584"/>
                </a:lnTo>
                <a:lnTo>
                  <a:pt x="634" y="457"/>
                </a:lnTo>
                <a:lnTo>
                  <a:pt x="634" y="127"/>
                </a:lnTo>
                <a:lnTo>
                  <a:pt x="4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801817" y="385913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112" y="355"/>
                </a:moveTo>
                <a:lnTo>
                  <a:pt x="723" y="355"/>
                </a:lnTo>
                <a:lnTo>
                  <a:pt x="876" y="406"/>
                </a:lnTo>
                <a:lnTo>
                  <a:pt x="1003" y="508"/>
                </a:lnTo>
                <a:lnTo>
                  <a:pt x="1112" y="355"/>
                </a:lnTo>
                <a:close/>
              </a:path>
              <a:path w="1270" h="635">
                <a:moveTo>
                  <a:pt x="876" y="0"/>
                </a:moveTo>
                <a:lnTo>
                  <a:pt x="342" y="0"/>
                </a:lnTo>
                <a:lnTo>
                  <a:pt x="0" y="241"/>
                </a:lnTo>
                <a:lnTo>
                  <a:pt x="190" y="482"/>
                </a:lnTo>
                <a:lnTo>
                  <a:pt x="444" y="355"/>
                </a:lnTo>
                <a:lnTo>
                  <a:pt x="1112" y="355"/>
                </a:lnTo>
                <a:lnTo>
                  <a:pt x="87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801473" y="3858544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870" y="393"/>
                </a:moveTo>
                <a:lnTo>
                  <a:pt x="1193" y="393"/>
                </a:lnTo>
                <a:lnTo>
                  <a:pt x="1473" y="533"/>
                </a:lnTo>
                <a:lnTo>
                  <a:pt x="1676" y="685"/>
                </a:lnTo>
                <a:lnTo>
                  <a:pt x="1807" y="533"/>
                </a:lnTo>
                <a:lnTo>
                  <a:pt x="1870" y="393"/>
                </a:lnTo>
                <a:close/>
              </a:path>
              <a:path w="1904" h="1270">
                <a:moveTo>
                  <a:pt x="546" y="0"/>
                </a:moveTo>
                <a:lnTo>
                  <a:pt x="0" y="393"/>
                </a:lnTo>
                <a:lnTo>
                  <a:pt x="203" y="660"/>
                </a:lnTo>
                <a:lnTo>
                  <a:pt x="406" y="508"/>
                </a:lnTo>
                <a:lnTo>
                  <a:pt x="647" y="393"/>
                </a:lnTo>
                <a:lnTo>
                  <a:pt x="1870" y="393"/>
                </a:lnTo>
                <a:lnTo>
                  <a:pt x="1371" y="25"/>
                </a:lnTo>
                <a:lnTo>
                  <a:pt x="54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801208" y="3858135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324" y="304"/>
                </a:moveTo>
                <a:lnTo>
                  <a:pt x="1583" y="304"/>
                </a:lnTo>
                <a:lnTo>
                  <a:pt x="1976" y="457"/>
                </a:lnTo>
                <a:lnTo>
                  <a:pt x="2281" y="685"/>
                </a:lnTo>
                <a:lnTo>
                  <a:pt x="2476" y="457"/>
                </a:lnTo>
                <a:lnTo>
                  <a:pt x="2324" y="304"/>
                </a:lnTo>
                <a:close/>
              </a:path>
              <a:path w="2540" h="1270">
                <a:moveTo>
                  <a:pt x="1659" y="0"/>
                </a:moveTo>
                <a:lnTo>
                  <a:pt x="719" y="0"/>
                </a:lnTo>
                <a:lnTo>
                  <a:pt x="250" y="152"/>
                </a:lnTo>
                <a:lnTo>
                  <a:pt x="25" y="304"/>
                </a:lnTo>
                <a:lnTo>
                  <a:pt x="0" y="457"/>
                </a:lnTo>
                <a:lnTo>
                  <a:pt x="135" y="634"/>
                </a:lnTo>
                <a:lnTo>
                  <a:pt x="440" y="431"/>
                </a:lnTo>
                <a:lnTo>
                  <a:pt x="795" y="304"/>
                </a:lnTo>
                <a:lnTo>
                  <a:pt x="2324" y="304"/>
                </a:lnTo>
                <a:lnTo>
                  <a:pt x="2116" y="152"/>
                </a:lnTo>
                <a:lnTo>
                  <a:pt x="1659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800828" y="3857588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2894" y="342"/>
                </a:moveTo>
                <a:lnTo>
                  <a:pt x="2089" y="342"/>
                </a:lnTo>
                <a:lnTo>
                  <a:pt x="2558" y="495"/>
                </a:lnTo>
                <a:lnTo>
                  <a:pt x="3003" y="825"/>
                </a:lnTo>
                <a:lnTo>
                  <a:pt x="3111" y="495"/>
                </a:lnTo>
                <a:lnTo>
                  <a:pt x="2894" y="342"/>
                </a:lnTo>
                <a:close/>
              </a:path>
              <a:path w="3175" h="1270">
                <a:moveTo>
                  <a:pt x="2165" y="0"/>
                </a:moveTo>
                <a:lnTo>
                  <a:pt x="984" y="0"/>
                </a:lnTo>
                <a:lnTo>
                  <a:pt x="451" y="190"/>
                </a:lnTo>
                <a:lnTo>
                  <a:pt x="0" y="495"/>
                </a:lnTo>
                <a:lnTo>
                  <a:pt x="184" y="774"/>
                </a:lnTo>
                <a:lnTo>
                  <a:pt x="578" y="495"/>
                </a:lnTo>
                <a:lnTo>
                  <a:pt x="1048" y="342"/>
                </a:lnTo>
                <a:lnTo>
                  <a:pt x="2894" y="342"/>
                </a:lnTo>
                <a:lnTo>
                  <a:pt x="2749" y="241"/>
                </a:lnTo>
                <a:lnTo>
                  <a:pt x="216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805104" y="3837470"/>
            <a:ext cx="3886" cy="350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805324" y="3837530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2641" y="0"/>
                </a:moveTo>
                <a:lnTo>
                  <a:pt x="762" y="0"/>
                </a:lnTo>
                <a:lnTo>
                  <a:pt x="0" y="736"/>
                </a:lnTo>
                <a:lnTo>
                  <a:pt x="0" y="2527"/>
                </a:lnTo>
                <a:lnTo>
                  <a:pt x="762" y="3263"/>
                </a:lnTo>
                <a:lnTo>
                  <a:pt x="2641" y="3263"/>
                </a:lnTo>
                <a:lnTo>
                  <a:pt x="825" y="3162"/>
                </a:lnTo>
                <a:lnTo>
                  <a:pt x="178" y="2527"/>
                </a:lnTo>
                <a:lnTo>
                  <a:pt x="169" y="736"/>
                </a:lnTo>
                <a:lnTo>
                  <a:pt x="825" y="127"/>
                </a:lnTo>
                <a:lnTo>
                  <a:pt x="2772" y="127"/>
                </a:lnTo>
                <a:lnTo>
                  <a:pt x="2641" y="0"/>
                </a:lnTo>
                <a:close/>
              </a:path>
              <a:path w="3809" h="3810">
                <a:moveTo>
                  <a:pt x="2772" y="127"/>
                </a:moveTo>
                <a:lnTo>
                  <a:pt x="2565" y="127"/>
                </a:lnTo>
                <a:lnTo>
                  <a:pt x="3233" y="736"/>
                </a:lnTo>
                <a:lnTo>
                  <a:pt x="3223" y="2527"/>
                </a:lnTo>
                <a:lnTo>
                  <a:pt x="2565" y="3162"/>
                </a:lnTo>
                <a:lnTo>
                  <a:pt x="2746" y="3162"/>
                </a:lnTo>
                <a:lnTo>
                  <a:pt x="3403" y="2527"/>
                </a:lnTo>
                <a:lnTo>
                  <a:pt x="3403" y="736"/>
                </a:lnTo>
                <a:lnTo>
                  <a:pt x="2772" y="127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805477" y="3837606"/>
            <a:ext cx="3810" cy="3175"/>
          </a:xfrm>
          <a:custGeom>
            <a:avLst/>
            <a:gdLst/>
            <a:ahLst/>
            <a:cxnLst/>
            <a:rect l="l" t="t" r="r" b="b"/>
            <a:pathLst>
              <a:path w="3809" h="3175">
                <a:moveTo>
                  <a:pt x="2590" y="0"/>
                </a:moveTo>
                <a:lnTo>
                  <a:pt x="761" y="0"/>
                </a:lnTo>
                <a:lnTo>
                  <a:pt x="0" y="711"/>
                </a:lnTo>
                <a:lnTo>
                  <a:pt x="0" y="2451"/>
                </a:lnTo>
                <a:lnTo>
                  <a:pt x="761" y="3136"/>
                </a:lnTo>
                <a:lnTo>
                  <a:pt x="2590" y="3136"/>
                </a:lnTo>
                <a:lnTo>
                  <a:pt x="825" y="3035"/>
                </a:lnTo>
                <a:lnTo>
                  <a:pt x="219" y="2451"/>
                </a:lnTo>
                <a:lnTo>
                  <a:pt x="206" y="711"/>
                </a:lnTo>
                <a:lnTo>
                  <a:pt x="825" y="114"/>
                </a:lnTo>
                <a:lnTo>
                  <a:pt x="2715" y="114"/>
                </a:lnTo>
                <a:close/>
              </a:path>
              <a:path w="3809" h="3175">
                <a:moveTo>
                  <a:pt x="2715" y="114"/>
                </a:moveTo>
                <a:lnTo>
                  <a:pt x="2539" y="114"/>
                </a:lnTo>
                <a:lnTo>
                  <a:pt x="3170" y="711"/>
                </a:lnTo>
                <a:lnTo>
                  <a:pt x="3157" y="2451"/>
                </a:lnTo>
                <a:lnTo>
                  <a:pt x="2539" y="3035"/>
                </a:lnTo>
                <a:lnTo>
                  <a:pt x="2705" y="3035"/>
                </a:lnTo>
                <a:lnTo>
                  <a:pt x="3365" y="2451"/>
                </a:lnTo>
                <a:lnTo>
                  <a:pt x="3365" y="711"/>
                </a:lnTo>
                <a:lnTo>
                  <a:pt x="2715" y="114"/>
                </a:lnTo>
                <a:close/>
              </a:path>
            </a:pathLst>
          </a:custGeom>
          <a:solidFill>
            <a:srgbClr val="E7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805294" y="3837647"/>
            <a:ext cx="3505" cy="316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851892" y="3837674"/>
            <a:ext cx="17780" cy="3810"/>
          </a:xfrm>
          <a:custGeom>
            <a:avLst/>
            <a:gdLst/>
            <a:ahLst/>
            <a:cxnLst/>
            <a:rect l="l" t="t" r="r" b="b"/>
            <a:pathLst>
              <a:path w="17779" h="3810">
                <a:moveTo>
                  <a:pt x="16522" y="0"/>
                </a:moveTo>
                <a:lnTo>
                  <a:pt x="774" y="0"/>
                </a:lnTo>
                <a:lnTo>
                  <a:pt x="0" y="723"/>
                </a:lnTo>
                <a:lnTo>
                  <a:pt x="0" y="2501"/>
                </a:lnTo>
                <a:lnTo>
                  <a:pt x="774" y="3225"/>
                </a:lnTo>
                <a:lnTo>
                  <a:pt x="16522" y="3225"/>
                </a:lnTo>
                <a:lnTo>
                  <a:pt x="17310" y="2501"/>
                </a:lnTo>
                <a:lnTo>
                  <a:pt x="17310" y="723"/>
                </a:lnTo>
                <a:lnTo>
                  <a:pt x="16522" y="0"/>
                </a:lnTo>
                <a:close/>
              </a:path>
            </a:pathLst>
          </a:custGeom>
          <a:solidFill>
            <a:srgbClr val="38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851878" y="3837787"/>
            <a:ext cx="17322" cy="311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851897" y="3839219"/>
            <a:ext cx="17145" cy="1905"/>
          </a:xfrm>
          <a:custGeom>
            <a:avLst/>
            <a:gdLst/>
            <a:ahLst/>
            <a:cxnLst/>
            <a:rect l="l" t="t" r="r" b="b"/>
            <a:pathLst>
              <a:path w="17145" h="1904">
                <a:moveTo>
                  <a:pt x="16954" y="1066"/>
                </a:moveTo>
                <a:lnTo>
                  <a:pt x="16611" y="1346"/>
                </a:lnTo>
                <a:lnTo>
                  <a:pt x="16192" y="1524"/>
                </a:lnTo>
                <a:lnTo>
                  <a:pt x="677" y="1524"/>
                </a:lnTo>
                <a:lnTo>
                  <a:pt x="16167" y="1600"/>
                </a:lnTo>
                <a:lnTo>
                  <a:pt x="16611" y="1397"/>
                </a:lnTo>
                <a:lnTo>
                  <a:pt x="16954" y="1066"/>
                </a:lnTo>
                <a:close/>
              </a:path>
              <a:path w="17145" h="1904">
                <a:moveTo>
                  <a:pt x="12" y="0"/>
                </a:moveTo>
                <a:lnTo>
                  <a:pt x="0" y="914"/>
                </a:lnTo>
                <a:lnTo>
                  <a:pt x="677" y="1524"/>
                </a:lnTo>
                <a:lnTo>
                  <a:pt x="133" y="914"/>
                </a:lnTo>
                <a:lnTo>
                  <a:pt x="12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851897" y="3837833"/>
            <a:ext cx="17145" cy="1905"/>
          </a:xfrm>
          <a:custGeom>
            <a:avLst/>
            <a:gdLst/>
            <a:ahLst/>
            <a:cxnLst/>
            <a:rect l="l" t="t" r="r" b="b"/>
            <a:pathLst>
              <a:path w="17145" h="1904">
                <a:moveTo>
                  <a:pt x="16167" y="0"/>
                </a:moveTo>
                <a:lnTo>
                  <a:pt x="762" y="0"/>
                </a:lnTo>
                <a:lnTo>
                  <a:pt x="0" y="685"/>
                </a:lnTo>
                <a:lnTo>
                  <a:pt x="0" y="1574"/>
                </a:lnTo>
                <a:lnTo>
                  <a:pt x="137" y="685"/>
                </a:lnTo>
                <a:lnTo>
                  <a:pt x="787" y="101"/>
                </a:lnTo>
                <a:lnTo>
                  <a:pt x="16389" y="101"/>
                </a:lnTo>
                <a:lnTo>
                  <a:pt x="16167" y="0"/>
                </a:lnTo>
                <a:close/>
              </a:path>
              <a:path w="17145" h="1904">
                <a:moveTo>
                  <a:pt x="16389" y="101"/>
                </a:moveTo>
                <a:lnTo>
                  <a:pt x="16192" y="101"/>
                </a:lnTo>
                <a:lnTo>
                  <a:pt x="16611" y="254"/>
                </a:lnTo>
                <a:lnTo>
                  <a:pt x="16954" y="558"/>
                </a:lnTo>
                <a:lnTo>
                  <a:pt x="16611" y="203"/>
                </a:lnTo>
                <a:lnTo>
                  <a:pt x="16389" y="101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851891" y="3822103"/>
            <a:ext cx="79781" cy="25694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313629" y="4145546"/>
            <a:ext cx="148247" cy="265176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430466" y="4386666"/>
            <a:ext cx="5715" cy="5715"/>
          </a:xfrm>
          <a:custGeom>
            <a:avLst/>
            <a:gdLst/>
            <a:ahLst/>
            <a:cxnLst/>
            <a:rect l="l" t="t" r="r" b="b"/>
            <a:pathLst>
              <a:path w="5714" h="5714">
                <a:moveTo>
                  <a:pt x="4861" y="1587"/>
                </a:moveTo>
                <a:lnTo>
                  <a:pt x="3848" y="1587"/>
                </a:lnTo>
                <a:lnTo>
                  <a:pt x="4241" y="1765"/>
                </a:lnTo>
                <a:lnTo>
                  <a:pt x="4914" y="2387"/>
                </a:lnTo>
                <a:lnTo>
                  <a:pt x="4998" y="3784"/>
                </a:lnTo>
                <a:lnTo>
                  <a:pt x="4914" y="4013"/>
                </a:lnTo>
                <a:lnTo>
                  <a:pt x="4241" y="4622"/>
                </a:lnTo>
                <a:lnTo>
                  <a:pt x="3848" y="4800"/>
                </a:lnTo>
                <a:lnTo>
                  <a:pt x="1397" y="4800"/>
                </a:lnTo>
                <a:lnTo>
                  <a:pt x="1397" y="5308"/>
                </a:lnTo>
                <a:lnTo>
                  <a:pt x="4000" y="5308"/>
                </a:lnTo>
                <a:lnTo>
                  <a:pt x="4521" y="5118"/>
                </a:lnTo>
                <a:lnTo>
                  <a:pt x="5422" y="4292"/>
                </a:lnTo>
                <a:lnTo>
                  <a:pt x="5541" y="4013"/>
                </a:lnTo>
                <a:lnTo>
                  <a:pt x="5422" y="2095"/>
                </a:lnTo>
                <a:lnTo>
                  <a:pt x="4861" y="1587"/>
                </a:lnTo>
                <a:close/>
              </a:path>
              <a:path w="5714" h="5714">
                <a:moveTo>
                  <a:pt x="1397" y="0"/>
                </a:moveTo>
                <a:lnTo>
                  <a:pt x="0" y="1320"/>
                </a:lnTo>
                <a:lnTo>
                  <a:pt x="1397" y="2654"/>
                </a:lnTo>
                <a:lnTo>
                  <a:pt x="1397" y="1587"/>
                </a:lnTo>
                <a:lnTo>
                  <a:pt x="4861" y="1587"/>
                </a:lnTo>
                <a:lnTo>
                  <a:pt x="4521" y="1257"/>
                </a:lnTo>
                <a:lnTo>
                  <a:pt x="4000" y="1079"/>
                </a:lnTo>
                <a:lnTo>
                  <a:pt x="1397" y="1079"/>
                </a:lnTo>
                <a:lnTo>
                  <a:pt x="1397" y="0"/>
                </a:lnTo>
                <a:close/>
              </a:path>
            </a:pathLst>
          </a:custGeom>
          <a:solidFill>
            <a:srgbClr val="DA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338540" y="4386901"/>
            <a:ext cx="8890" cy="5715"/>
          </a:xfrm>
          <a:custGeom>
            <a:avLst/>
            <a:gdLst/>
            <a:ahLst/>
            <a:cxnLst/>
            <a:rect l="l" t="t" r="r" b="b"/>
            <a:pathLst>
              <a:path w="8889" h="5714">
                <a:moveTo>
                  <a:pt x="660" y="0"/>
                </a:moveTo>
                <a:lnTo>
                  <a:pt x="0" y="0"/>
                </a:lnTo>
                <a:lnTo>
                  <a:pt x="0" y="5384"/>
                </a:lnTo>
                <a:lnTo>
                  <a:pt x="8699" y="5384"/>
                </a:lnTo>
                <a:lnTo>
                  <a:pt x="8699" y="4749"/>
                </a:lnTo>
                <a:lnTo>
                  <a:pt x="660" y="4749"/>
                </a:lnTo>
                <a:lnTo>
                  <a:pt x="660" y="0"/>
                </a:lnTo>
                <a:close/>
              </a:path>
              <a:path w="8889" h="5714">
                <a:moveTo>
                  <a:pt x="8699" y="0"/>
                </a:moveTo>
                <a:lnTo>
                  <a:pt x="8039" y="0"/>
                </a:lnTo>
                <a:lnTo>
                  <a:pt x="8039" y="4749"/>
                </a:lnTo>
                <a:lnTo>
                  <a:pt x="8699" y="4749"/>
                </a:lnTo>
                <a:lnTo>
                  <a:pt x="8699" y="0"/>
                </a:lnTo>
                <a:close/>
              </a:path>
            </a:pathLst>
          </a:custGeom>
          <a:solidFill>
            <a:srgbClr val="DA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341137" y="4389780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479" y="431"/>
                </a:moveTo>
                <a:lnTo>
                  <a:pt x="0" y="431"/>
                </a:lnTo>
                <a:lnTo>
                  <a:pt x="0" y="0"/>
                </a:lnTo>
                <a:lnTo>
                  <a:pt x="3479" y="0"/>
                </a:lnTo>
                <a:lnTo>
                  <a:pt x="3479" y="431"/>
                </a:lnTo>
                <a:close/>
              </a:path>
            </a:pathLst>
          </a:custGeom>
          <a:solidFill>
            <a:srgbClr val="DA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341137" y="4388104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479" y="431"/>
                </a:moveTo>
                <a:lnTo>
                  <a:pt x="0" y="431"/>
                </a:lnTo>
                <a:lnTo>
                  <a:pt x="0" y="0"/>
                </a:lnTo>
                <a:lnTo>
                  <a:pt x="3479" y="0"/>
                </a:lnTo>
                <a:lnTo>
                  <a:pt x="3479" y="431"/>
                </a:lnTo>
                <a:close/>
              </a:path>
            </a:pathLst>
          </a:custGeom>
          <a:solidFill>
            <a:srgbClr val="DA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388190" y="4385043"/>
            <a:ext cx="1270" cy="5080"/>
          </a:xfrm>
          <a:custGeom>
            <a:avLst/>
            <a:gdLst/>
            <a:ahLst/>
            <a:cxnLst/>
            <a:rect l="l" t="t" r="r" b="b"/>
            <a:pathLst>
              <a:path w="1270" h="5079">
                <a:moveTo>
                  <a:pt x="685" y="4952"/>
                </a:moveTo>
                <a:lnTo>
                  <a:pt x="0" y="4952"/>
                </a:lnTo>
                <a:lnTo>
                  <a:pt x="0" y="0"/>
                </a:lnTo>
                <a:lnTo>
                  <a:pt x="685" y="0"/>
                </a:lnTo>
                <a:lnTo>
                  <a:pt x="685" y="4952"/>
                </a:lnTo>
                <a:close/>
              </a:path>
            </a:pathLst>
          </a:custGeom>
          <a:solidFill>
            <a:srgbClr val="DA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384266" y="4386389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1549" y="0"/>
                </a:moveTo>
                <a:lnTo>
                  <a:pt x="622" y="774"/>
                </a:lnTo>
                <a:lnTo>
                  <a:pt x="0" y="1866"/>
                </a:lnTo>
                <a:lnTo>
                  <a:pt x="0" y="5308"/>
                </a:lnTo>
                <a:lnTo>
                  <a:pt x="1917" y="7124"/>
                </a:lnTo>
                <a:lnTo>
                  <a:pt x="6616" y="7124"/>
                </a:lnTo>
                <a:lnTo>
                  <a:pt x="7354" y="6426"/>
                </a:lnTo>
                <a:lnTo>
                  <a:pt x="2311" y="6426"/>
                </a:lnTo>
                <a:lnTo>
                  <a:pt x="736" y="4953"/>
                </a:lnTo>
                <a:lnTo>
                  <a:pt x="837" y="1866"/>
                </a:lnTo>
                <a:lnTo>
                  <a:pt x="1257" y="1130"/>
                </a:lnTo>
                <a:lnTo>
                  <a:pt x="2057" y="508"/>
                </a:lnTo>
                <a:lnTo>
                  <a:pt x="1549" y="0"/>
                </a:lnTo>
                <a:close/>
              </a:path>
              <a:path w="8889" h="7620">
                <a:moveTo>
                  <a:pt x="6997" y="0"/>
                </a:moveTo>
                <a:lnTo>
                  <a:pt x="6476" y="508"/>
                </a:lnTo>
                <a:lnTo>
                  <a:pt x="7277" y="1130"/>
                </a:lnTo>
                <a:lnTo>
                  <a:pt x="7706" y="1866"/>
                </a:lnTo>
                <a:lnTo>
                  <a:pt x="7810" y="4953"/>
                </a:lnTo>
                <a:lnTo>
                  <a:pt x="6210" y="6426"/>
                </a:lnTo>
                <a:lnTo>
                  <a:pt x="7354" y="6426"/>
                </a:lnTo>
                <a:lnTo>
                  <a:pt x="8534" y="5308"/>
                </a:lnTo>
                <a:lnTo>
                  <a:pt x="8534" y="1866"/>
                </a:lnTo>
                <a:lnTo>
                  <a:pt x="7924" y="774"/>
                </a:lnTo>
                <a:lnTo>
                  <a:pt x="6997" y="0"/>
                </a:lnTo>
                <a:close/>
              </a:path>
            </a:pathLst>
          </a:custGeom>
          <a:solidFill>
            <a:srgbClr val="DA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325300" y="4184053"/>
            <a:ext cx="124980" cy="368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325338" y="4187583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993" y="0"/>
                </a:lnTo>
              </a:path>
            </a:pathLst>
          </a:custGeom>
          <a:ln w="3175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438202" y="4185084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571" y="0"/>
                </a:moveTo>
                <a:lnTo>
                  <a:pt x="444" y="0"/>
                </a:lnTo>
                <a:lnTo>
                  <a:pt x="215" y="50"/>
                </a:lnTo>
                <a:lnTo>
                  <a:pt x="38" y="165"/>
                </a:lnTo>
                <a:lnTo>
                  <a:pt x="507" y="165"/>
                </a:lnTo>
                <a:lnTo>
                  <a:pt x="723" y="660"/>
                </a:lnTo>
                <a:lnTo>
                  <a:pt x="546" y="939"/>
                </a:lnTo>
                <a:lnTo>
                  <a:pt x="38" y="1397"/>
                </a:lnTo>
                <a:lnTo>
                  <a:pt x="0" y="1600"/>
                </a:lnTo>
                <a:lnTo>
                  <a:pt x="1041" y="1625"/>
                </a:lnTo>
                <a:lnTo>
                  <a:pt x="1041" y="1447"/>
                </a:lnTo>
                <a:lnTo>
                  <a:pt x="266" y="1447"/>
                </a:lnTo>
                <a:lnTo>
                  <a:pt x="546" y="1168"/>
                </a:lnTo>
                <a:lnTo>
                  <a:pt x="888" y="800"/>
                </a:lnTo>
                <a:lnTo>
                  <a:pt x="774" y="50"/>
                </a:lnTo>
                <a:lnTo>
                  <a:pt x="571" y="0"/>
                </a:lnTo>
                <a:close/>
              </a:path>
              <a:path w="1270" h="1904">
                <a:moveTo>
                  <a:pt x="88" y="292"/>
                </a:moveTo>
                <a:close/>
              </a:path>
              <a:path w="1270" h="1904">
                <a:moveTo>
                  <a:pt x="419" y="165"/>
                </a:moveTo>
                <a:lnTo>
                  <a:pt x="25" y="165"/>
                </a:lnTo>
                <a:lnTo>
                  <a:pt x="419" y="1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439679" y="4185591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203" y="838"/>
                </a:moveTo>
                <a:lnTo>
                  <a:pt x="63" y="838"/>
                </a:lnTo>
                <a:lnTo>
                  <a:pt x="0" y="1092"/>
                </a:lnTo>
                <a:lnTo>
                  <a:pt x="215" y="1117"/>
                </a:lnTo>
                <a:lnTo>
                  <a:pt x="203" y="838"/>
                </a:lnTo>
                <a:close/>
              </a:path>
              <a:path w="635" h="1270">
                <a:moveTo>
                  <a:pt x="190" y="241"/>
                </a:moveTo>
                <a:close/>
              </a:path>
              <a:path w="635" h="1270">
                <a:moveTo>
                  <a:pt x="241" y="0"/>
                </a:moveTo>
                <a:lnTo>
                  <a:pt x="12" y="0"/>
                </a:lnTo>
                <a:lnTo>
                  <a:pt x="12" y="241"/>
                </a:lnTo>
                <a:lnTo>
                  <a:pt x="253" y="241"/>
                </a:lnTo>
                <a:lnTo>
                  <a:pt x="2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440410" y="4185110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977" y="1447"/>
                </a:moveTo>
                <a:lnTo>
                  <a:pt x="0" y="1447"/>
                </a:lnTo>
                <a:lnTo>
                  <a:pt x="0" y="1574"/>
                </a:lnTo>
                <a:lnTo>
                  <a:pt x="952" y="1600"/>
                </a:lnTo>
                <a:lnTo>
                  <a:pt x="977" y="1447"/>
                </a:lnTo>
                <a:close/>
              </a:path>
              <a:path w="1270" h="1904">
                <a:moveTo>
                  <a:pt x="622" y="215"/>
                </a:moveTo>
                <a:lnTo>
                  <a:pt x="393" y="215"/>
                </a:lnTo>
                <a:lnTo>
                  <a:pt x="393" y="1447"/>
                </a:lnTo>
                <a:lnTo>
                  <a:pt x="622" y="1447"/>
                </a:lnTo>
                <a:lnTo>
                  <a:pt x="622" y="215"/>
                </a:lnTo>
                <a:close/>
              </a:path>
              <a:path w="1270" h="1904">
                <a:moveTo>
                  <a:pt x="609" y="0"/>
                </a:moveTo>
                <a:lnTo>
                  <a:pt x="431" y="0"/>
                </a:lnTo>
                <a:lnTo>
                  <a:pt x="60" y="215"/>
                </a:lnTo>
                <a:lnTo>
                  <a:pt x="0" y="431"/>
                </a:lnTo>
                <a:lnTo>
                  <a:pt x="393" y="215"/>
                </a:lnTo>
                <a:lnTo>
                  <a:pt x="622" y="215"/>
                </a:lnTo>
                <a:lnTo>
                  <a:pt x="6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441688" y="4185132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126" y="1346"/>
                </a:moveTo>
                <a:lnTo>
                  <a:pt x="0" y="1346"/>
                </a:lnTo>
                <a:lnTo>
                  <a:pt x="25" y="1523"/>
                </a:lnTo>
                <a:lnTo>
                  <a:pt x="165" y="1549"/>
                </a:lnTo>
                <a:lnTo>
                  <a:pt x="533" y="1600"/>
                </a:lnTo>
                <a:lnTo>
                  <a:pt x="787" y="1549"/>
                </a:lnTo>
                <a:lnTo>
                  <a:pt x="965" y="1422"/>
                </a:lnTo>
                <a:lnTo>
                  <a:pt x="266" y="1422"/>
                </a:lnTo>
                <a:lnTo>
                  <a:pt x="126" y="1346"/>
                </a:lnTo>
                <a:close/>
              </a:path>
              <a:path w="1270" h="1904">
                <a:moveTo>
                  <a:pt x="977" y="0"/>
                </a:moveTo>
                <a:lnTo>
                  <a:pt x="88" y="0"/>
                </a:lnTo>
                <a:lnTo>
                  <a:pt x="101" y="787"/>
                </a:lnTo>
                <a:lnTo>
                  <a:pt x="643" y="800"/>
                </a:lnTo>
                <a:lnTo>
                  <a:pt x="761" y="1333"/>
                </a:lnTo>
                <a:lnTo>
                  <a:pt x="546" y="1422"/>
                </a:lnTo>
                <a:lnTo>
                  <a:pt x="965" y="1422"/>
                </a:lnTo>
                <a:lnTo>
                  <a:pt x="888" y="685"/>
                </a:lnTo>
                <a:lnTo>
                  <a:pt x="685" y="609"/>
                </a:lnTo>
                <a:lnTo>
                  <a:pt x="304" y="609"/>
                </a:lnTo>
                <a:lnTo>
                  <a:pt x="304" y="177"/>
                </a:lnTo>
                <a:lnTo>
                  <a:pt x="939" y="177"/>
                </a:lnTo>
                <a:lnTo>
                  <a:pt x="9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443589" y="4185089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901" y="38"/>
                </a:moveTo>
                <a:lnTo>
                  <a:pt x="609" y="38"/>
                </a:lnTo>
                <a:lnTo>
                  <a:pt x="0" y="1600"/>
                </a:lnTo>
                <a:lnTo>
                  <a:pt x="215" y="1612"/>
                </a:lnTo>
                <a:lnTo>
                  <a:pt x="393" y="1206"/>
                </a:lnTo>
                <a:lnTo>
                  <a:pt x="1363" y="1206"/>
                </a:lnTo>
                <a:lnTo>
                  <a:pt x="1297" y="1041"/>
                </a:lnTo>
                <a:lnTo>
                  <a:pt x="444" y="1041"/>
                </a:lnTo>
                <a:lnTo>
                  <a:pt x="736" y="241"/>
                </a:lnTo>
                <a:lnTo>
                  <a:pt x="981" y="241"/>
                </a:lnTo>
                <a:lnTo>
                  <a:pt x="901" y="38"/>
                </a:lnTo>
                <a:close/>
              </a:path>
              <a:path w="1904" h="1904">
                <a:moveTo>
                  <a:pt x="1363" y="1206"/>
                </a:moveTo>
                <a:lnTo>
                  <a:pt x="1104" y="1206"/>
                </a:lnTo>
                <a:lnTo>
                  <a:pt x="1257" y="1600"/>
                </a:lnTo>
                <a:lnTo>
                  <a:pt x="1498" y="1612"/>
                </a:lnTo>
                <a:lnTo>
                  <a:pt x="1363" y="1206"/>
                </a:lnTo>
                <a:close/>
              </a:path>
              <a:path w="1904" h="1904">
                <a:moveTo>
                  <a:pt x="981" y="241"/>
                </a:moveTo>
                <a:lnTo>
                  <a:pt x="736" y="241"/>
                </a:lnTo>
                <a:lnTo>
                  <a:pt x="1041" y="1041"/>
                </a:lnTo>
                <a:lnTo>
                  <a:pt x="1297" y="1041"/>
                </a:lnTo>
                <a:lnTo>
                  <a:pt x="981" y="241"/>
                </a:lnTo>
                <a:close/>
              </a:path>
              <a:path w="1904" h="1904">
                <a:moveTo>
                  <a:pt x="863" y="0"/>
                </a:moveTo>
                <a:lnTo>
                  <a:pt x="647" y="0"/>
                </a:lnTo>
                <a:lnTo>
                  <a:pt x="863" y="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445355" y="4185135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393" y="0"/>
                </a:moveTo>
                <a:lnTo>
                  <a:pt x="25" y="0"/>
                </a:lnTo>
                <a:lnTo>
                  <a:pt x="0" y="1549"/>
                </a:lnTo>
                <a:lnTo>
                  <a:pt x="203" y="1574"/>
                </a:lnTo>
                <a:lnTo>
                  <a:pt x="228" y="152"/>
                </a:lnTo>
                <a:lnTo>
                  <a:pt x="459" y="152"/>
                </a:lnTo>
                <a:lnTo>
                  <a:pt x="393" y="0"/>
                </a:lnTo>
                <a:close/>
              </a:path>
              <a:path w="1904" h="1904">
                <a:moveTo>
                  <a:pt x="459" y="152"/>
                </a:moveTo>
                <a:lnTo>
                  <a:pt x="228" y="152"/>
                </a:lnTo>
                <a:lnTo>
                  <a:pt x="838" y="1574"/>
                </a:lnTo>
                <a:lnTo>
                  <a:pt x="1016" y="1574"/>
                </a:lnTo>
                <a:lnTo>
                  <a:pt x="1170" y="1269"/>
                </a:lnTo>
                <a:lnTo>
                  <a:pt x="939" y="1269"/>
                </a:lnTo>
                <a:lnTo>
                  <a:pt x="459" y="152"/>
                </a:lnTo>
                <a:close/>
              </a:path>
              <a:path w="1904" h="1904">
                <a:moveTo>
                  <a:pt x="1892" y="152"/>
                </a:moveTo>
                <a:lnTo>
                  <a:pt x="1638" y="152"/>
                </a:lnTo>
                <a:lnTo>
                  <a:pt x="1638" y="1549"/>
                </a:lnTo>
                <a:lnTo>
                  <a:pt x="1866" y="1574"/>
                </a:lnTo>
                <a:lnTo>
                  <a:pt x="1892" y="152"/>
                </a:lnTo>
                <a:close/>
              </a:path>
              <a:path w="1904" h="1904">
                <a:moveTo>
                  <a:pt x="1866" y="0"/>
                </a:moveTo>
                <a:lnTo>
                  <a:pt x="1536" y="0"/>
                </a:lnTo>
                <a:lnTo>
                  <a:pt x="939" y="1269"/>
                </a:lnTo>
                <a:lnTo>
                  <a:pt x="1170" y="1269"/>
                </a:lnTo>
                <a:lnTo>
                  <a:pt x="1638" y="152"/>
                </a:lnTo>
                <a:lnTo>
                  <a:pt x="1892" y="152"/>
                </a:lnTo>
                <a:lnTo>
                  <a:pt x="1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428399" y="4184701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867" y="0"/>
                </a:moveTo>
                <a:lnTo>
                  <a:pt x="762" y="0"/>
                </a:lnTo>
                <a:lnTo>
                  <a:pt x="762" y="533"/>
                </a:lnTo>
                <a:lnTo>
                  <a:pt x="0" y="533"/>
                </a:lnTo>
                <a:lnTo>
                  <a:pt x="0" y="1930"/>
                </a:lnTo>
                <a:lnTo>
                  <a:pt x="762" y="1930"/>
                </a:lnTo>
                <a:lnTo>
                  <a:pt x="762" y="2387"/>
                </a:lnTo>
                <a:lnTo>
                  <a:pt x="5867" y="2387"/>
                </a:lnTo>
                <a:lnTo>
                  <a:pt x="5867" y="2158"/>
                </a:lnTo>
                <a:lnTo>
                  <a:pt x="1028" y="2158"/>
                </a:lnTo>
                <a:lnTo>
                  <a:pt x="1028" y="253"/>
                </a:lnTo>
                <a:lnTo>
                  <a:pt x="5867" y="253"/>
                </a:lnTo>
                <a:lnTo>
                  <a:pt x="5867" y="0"/>
                </a:lnTo>
                <a:close/>
              </a:path>
              <a:path w="6350" h="2539">
                <a:moveTo>
                  <a:pt x="5867" y="253"/>
                </a:moveTo>
                <a:lnTo>
                  <a:pt x="5587" y="253"/>
                </a:lnTo>
                <a:lnTo>
                  <a:pt x="5587" y="2158"/>
                </a:lnTo>
                <a:lnTo>
                  <a:pt x="5867" y="2158"/>
                </a:lnTo>
                <a:lnTo>
                  <a:pt x="5867" y="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432590" y="4185018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1257" y="1765"/>
                </a:moveTo>
                <a:lnTo>
                  <a:pt x="0" y="1765"/>
                </a:lnTo>
                <a:lnTo>
                  <a:pt x="0" y="0"/>
                </a:lnTo>
                <a:lnTo>
                  <a:pt x="1257" y="0"/>
                </a:lnTo>
                <a:lnTo>
                  <a:pt x="1257" y="17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431154" y="4185018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1257" y="1765"/>
                </a:moveTo>
                <a:lnTo>
                  <a:pt x="0" y="1765"/>
                </a:lnTo>
                <a:lnTo>
                  <a:pt x="0" y="0"/>
                </a:lnTo>
                <a:lnTo>
                  <a:pt x="1257" y="0"/>
                </a:lnTo>
                <a:lnTo>
                  <a:pt x="1257" y="17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329091" y="418660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495" y="0"/>
                </a:moveTo>
                <a:lnTo>
                  <a:pt x="139" y="0"/>
                </a:lnTo>
                <a:lnTo>
                  <a:pt x="0" y="127"/>
                </a:lnTo>
                <a:lnTo>
                  <a:pt x="0" y="457"/>
                </a:lnTo>
                <a:lnTo>
                  <a:pt x="139" y="584"/>
                </a:lnTo>
                <a:lnTo>
                  <a:pt x="495" y="584"/>
                </a:lnTo>
                <a:lnTo>
                  <a:pt x="635" y="457"/>
                </a:lnTo>
                <a:lnTo>
                  <a:pt x="635" y="127"/>
                </a:lnTo>
                <a:lnTo>
                  <a:pt x="4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328833" y="418597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125" y="355"/>
                </a:moveTo>
                <a:lnTo>
                  <a:pt x="723" y="355"/>
                </a:lnTo>
                <a:lnTo>
                  <a:pt x="889" y="406"/>
                </a:lnTo>
                <a:lnTo>
                  <a:pt x="1125" y="355"/>
                </a:lnTo>
                <a:close/>
              </a:path>
              <a:path w="1270" h="635">
                <a:moveTo>
                  <a:pt x="863" y="0"/>
                </a:moveTo>
                <a:lnTo>
                  <a:pt x="342" y="0"/>
                </a:lnTo>
                <a:lnTo>
                  <a:pt x="0" y="254"/>
                </a:lnTo>
                <a:lnTo>
                  <a:pt x="203" y="482"/>
                </a:lnTo>
                <a:lnTo>
                  <a:pt x="444" y="355"/>
                </a:lnTo>
                <a:lnTo>
                  <a:pt x="1125" y="355"/>
                </a:lnTo>
                <a:lnTo>
                  <a:pt x="86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328500" y="4185373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857" y="406"/>
                </a:moveTo>
                <a:lnTo>
                  <a:pt x="1181" y="406"/>
                </a:lnTo>
                <a:lnTo>
                  <a:pt x="1460" y="546"/>
                </a:lnTo>
                <a:lnTo>
                  <a:pt x="1663" y="698"/>
                </a:lnTo>
                <a:lnTo>
                  <a:pt x="1794" y="546"/>
                </a:lnTo>
                <a:lnTo>
                  <a:pt x="1857" y="406"/>
                </a:lnTo>
                <a:close/>
              </a:path>
              <a:path w="1904" h="1270">
                <a:moveTo>
                  <a:pt x="546" y="0"/>
                </a:moveTo>
                <a:lnTo>
                  <a:pt x="0" y="406"/>
                </a:lnTo>
                <a:lnTo>
                  <a:pt x="190" y="673"/>
                </a:lnTo>
                <a:lnTo>
                  <a:pt x="393" y="520"/>
                </a:lnTo>
                <a:lnTo>
                  <a:pt x="634" y="406"/>
                </a:lnTo>
                <a:lnTo>
                  <a:pt x="1857" y="406"/>
                </a:lnTo>
                <a:lnTo>
                  <a:pt x="1358" y="38"/>
                </a:lnTo>
                <a:lnTo>
                  <a:pt x="54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328237" y="4184977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2324" y="304"/>
                </a:moveTo>
                <a:lnTo>
                  <a:pt x="1570" y="304"/>
                </a:lnTo>
                <a:lnTo>
                  <a:pt x="1964" y="457"/>
                </a:lnTo>
                <a:lnTo>
                  <a:pt x="2281" y="685"/>
                </a:lnTo>
                <a:lnTo>
                  <a:pt x="2476" y="457"/>
                </a:lnTo>
                <a:lnTo>
                  <a:pt x="2324" y="304"/>
                </a:lnTo>
                <a:close/>
              </a:path>
              <a:path w="2539" h="1270">
                <a:moveTo>
                  <a:pt x="1659" y="0"/>
                </a:moveTo>
                <a:lnTo>
                  <a:pt x="706" y="0"/>
                </a:lnTo>
                <a:lnTo>
                  <a:pt x="250" y="152"/>
                </a:lnTo>
                <a:lnTo>
                  <a:pt x="25" y="304"/>
                </a:lnTo>
                <a:lnTo>
                  <a:pt x="0" y="457"/>
                </a:lnTo>
                <a:lnTo>
                  <a:pt x="135" y="634"/>
                </a:lnTo>
                <a:lnTo>
                  <a:pt x="427" y="431"/>
                </a:lnTo>
                <a:lnTo>
                  <a:pt x="783" y="304"/>
                </a:lnTo>
                <a:lnTo>
                  <a:pt x="2324" y="304"/>
                </a:lnTo>
                <a:lnTo>
                  <a:pt x="2116" y="152"/>
                </a:lnTo>
                <a:lnTo>
                  <a:pt x="1659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327856" y="4184429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2882" y="342"/>
                </a:moveTo>
                <a:lnTo>
                  <a:pt x="2089" y="342"/>
                </a:lnTo>
                <a:lnTo>
                  <a:pt x="2558" y="495"/>
                </a:lnTo>
                <a:lnTo>
                  <a:pt x="3004" y="825"/>
                </a:lnTo>
                <a:lnTo>
                  <a:pt x="3099" y="495"/>
                </a:lnTo>
                <a:lnTo>
                  <a:pt x="2882" y="342"/>
                </a:lnTo>
                <a:close/>
              </a:path>
              <a:path w="3175" h="1270">
                <a:moveTo>
                  <a:pt x="2153" y="0"/>
                </a:moveTo>
                <a:lnTo>
                  <a:pt x="972" y="0"/>
                </a:lnTo>
                <a:lnTo>
                  <a:pt x="438" y="190"/>
                </a:lnTo>
                <a:lnTo>
                  <a:pt x="0" y="495"/>
                </a:lnTo>
                <a:lnTo>
                  <a:pt x="184" y="774"/>
                </a:lnTo>
                <a:lnTo>
                  <a:pt x="578" y="495"/>
                </a:lnTo>
                <a:lnTo>
                  <a:pt x="1035" y="342"/>
                </a:lnTo>
                <a:lnTo>
                  <a:pt x="2882" y="342"/>
                </a:lnTo>
                <a:lnTo>
                  <a:pt x="2737" y="241"/>
                </a:lnTo>
                <a:lnTo>
                  <a:pt x="215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332133" y="4164330"/>
            <a:ext cx="3886" cy="349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332352" y="4164372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2628" y="0"/>
                </a:moveTo>
                <a:lnTo>
                  <a:pt x="762" y="0"/>
                </a:lnTo>
                <a:lnTo>
                  <a:pt x="0" y="736"/>
                </a:lnTo>
                <a:lnTo>
                  <a:pt x="0" y="2527"/>
                </a:lnTo>
                <a:lnTo>
                  <a:pt x="762" y="3263"/>
                </a:lnTo>
                <a:lnTo>
                  <a:pt x="2628" y="3263"/>
                </a:lnTo>
                <a:lnTo>
                  <a:pt x="825" y="3162"/>
                </a:lnTo>
                <a:lnTo>
                  <a:pt x="178" y="2527"/>
                </a:lnTo>
                <a:lnTo>
                  <a:pt x="169" y="736"/>
                </a:lnTo>
                <a:lnTo>
                  <a:pt x="825" y="127"/>
                </a:lnTo>
                <a:lnTo>
                  <a:pt x="2762" y="127"/>
                </a:lnTo>
                <a:lnTo>
                  <a:pt x="2628" y="0"/>
                </a:lnTo>
                <a:close/>
              </a:path>
              <a:path w="3810" h="3810">
                <a:moveTo>
                  <a:pt x="2762" y="127"/>
                </a:moveTo>
                <a:lnTo>
                  <a:pt x="2565" y="127"/>
                </a:lnTo>
                <a:lnTo>
                  <a:pt x="3221" y="736"/>
                </a:lnTo>
                <a:lnTo>
                  <a:pt x="3211" y="2527"/>
                </a:lnTo>
                <a:lnTo>
                  <a:pt x="2565" y="3162"/>
                </a:lnTo>
                <a:lnTo>
                  <a:pt x="2735" y="3162"/>
                </a:lnTo>
                <a:lnTo>
                  <a:pt x="3403" y="2527"/>
                </a:lnTo>
                <a:lnTo>
                  <a:pt x="3403" y="736"/>
                </a:lnTo>
                <a:lnTo>
                  <a:pt x="2762" y="127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332506" y="4164446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2590" y="0"/>
                </a:moveTo>
                <a:lnTo>
                  <a:pt x="749" y="0"/>
                </a:lnTo>
                <a:lnTo>
                  <a:pt x="0" y="711"/>
                </a:lnTo>
                <a:lnTo>
                  <a:pt x="0" y="2451"/>
                </a:lnTo>
                <a:lnTo>
                  <a:pt x="749" y="3136"/>
                </a:lnTo>
                <a:lnTo>
                  <a:pt x="2590" y="3136"/>
                </a:lnTo>
                <a:lnTo>
                  <a:pt x="812" y="3035"/>
                </a:lnTo>
                <a:lnTo>
                  <a:pt x="183" y="2451"/>
                </a:lnTo>
                <a:lnTo>
                  <a:pt x="182" y="711"/>
                </a:lnTo>
                <a:lnTo>
                  <a:pt x="812" y="114"/>
                </a:lnTo>
                <a:lnTo>
                  <a:pt x="2713" y="114"/>
                </a:lnTo>
                <a:close/>
              </a:path>
              <a:path w="3810" h="3175">
                <a:moveTo>
                  <a:pt x="2713" y="114"/>
                </a:moveTo>
                <a:lnTo>
                  <a:pt x="2540" y="114"/>
                </a:lnTo>
                <a:lnTo>
                  <a:pt x="3148" y="711"/>
                </a:lnTo>
                <a:lnTo>
                  <a:pt x="3146" y="2451"/>
                </a:lnTo>
                <a:lnTo>
                  <a:pt x="2540" y="3035"/>
                </a:lnTo>
                <a:lnTo>
                  <a:pt x="2703" y="3035"/>
                </a:lnTo>
                <a:lnTo>
                  <a:pt x="3352" y="2451"/>
                </a:lnTo>
                <a:lnTo>
                  <a:pt x="3352" y="711"/>
                </a:lnTo>
                <a:lnTo>
                  <a:pt x="2713" y="114"/>
                </a:lnTo>
                <a:close/>
              </a:path>
            </a:pathLst>
          </a:custGeom>
          <a:solidFill>
            <a:srgbClr val="E7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332323" y="4164495"/>
            <a:ext cx="3492" cy="316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378921" y="4164516"/>
            <a:ext cx="17780" cy="3810"/>
          </a:xfrm>
          <a:custGeom>
            <a:avLst/>
            <a:gdLst/>
            <a:ahLst/>
            <a:cxnLst/>
            <a:rect l="l" t="t" r="r" b="b"/>
            <a:pathLst>
              <a:path w="17779" h="3810">
                <a:moveTo>
                  <a:pt x="16522" y="0"/>
                </a:moveTo>
                <a:lnTo>
                  <a:pt x="774" y="0"/>
                </a:lnTo>
                <a:lnTo>
                  <a:pt x="0" y="723"/>
                </a:lnTo>
                <a:lnTo>
                  <a:pt x="0" y="2501"/>
                </a:lnTo>
                <a:lnTo>
                  <a:pt x="774" y="3225"/>
                </a:lnTo>
                <a:lnTo>
                  <a:pt x="16522" y="3225"/>
                </a:lnTo>
                <a:lnTo>
                  <a:pt x="17310" y="2501"/>
                </a:lnTo>
                <a:lnTo>
                  <a:pt x="17310" y="723"/>
                </a:lnTo>
                <a:lnTo>
                  <a:pt x="16522" y="0"/>
                </a:lnTo>
                <a:close/>
              </a:path>
            </a:pathLst>
          </a:custGeom>
          <a:solidFill>
            <a:srgbClr val="38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378919" y="4164622"/>
            <a:ext cx="17322" cy="311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378926" y="4166061"/>
            <a:ext cx="17145" cy="1905"/>
          </a:xfrm>
          <a:custGeom>
            <a:avLst/>
            <a:gdLst/>
            <a:ahLst/>
            <a:cxnLst/>
            <a:rect l="l" t="t" r="r" b="b"/>
            <a:pathLst>
              <a:path w="17145" h="1904">
                <a:moveTo>
                  <a:pt x="16954" y="1066"/>
                </a:moveTo>
                <a:lnTo>
                  <a:pt x="16611" y="1346"/>
                </a:lnTo>
                <a:lnTo>
                  <a:pt x="16192" y="1524"/>
                </a:lnTo>
                <a:lnTo>
                  <a:pt x="677" y="1524"/>
                </a:lnTo>
                <a:lnTo>
                  <a:pt x="16167" y="1600"/>
                </a:lnTo>
                <a:lnTo>
                  <a:pt x="16611" y="1397"/>
                </a:lnTo>
                <a:lnTo>
                  <a:pt x="16954" y="1066"/>
                </a:lnTo>
                <a:close/>
              </a:path>
              <a:path w="17145" h="1904">
                <a:moveTo>
                  <a:pt x="12" y="0"/>
                </a:moveTo>
                <a:lnTo>
                  <a:pt x="0" y="914"/>
                </a:lnTo>
                <a:lnTo>
                  <a:pt x="677" y="1524"/>
                </a:lnTo>
                <a:lnTo>
                  <a:pt x="133" y="914"/>
                </a:lnTo>
                <a:lnTo>
                  <a:pt x="12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378926" y="4164675"/>
            <a:ext cx="17145" cy="1905"/>
          </a:xfrm>
          <a:custGeom>
            <a:avLst/>
            <a:gdLst/>
            <a:ahLst/>
            <a:cxnLst/>
            <a:rect l="l" t="t" r="r" b="b"/>
            <a:pathLst>
              <a:path w="17145" h="1904">
                <a:moveTo>
                  <a:pt x="16167" y="0"/>
                </a:moveTo>
                <a:lnTo>
                  <a:pt x="761" y="0"/>
                </a:lnTo>
                <a:lnTo>
                  <a:pt x="0" y="685"/>
                </a:lnTo>
                <a:lnTo>
                  <a:pt x="0" y="1574"/>
                </a:lnTo>
                <a:lnTo>
                  <a:pt x="124" y="685"/>
                </a:lnTo>
                <a:lnTo>
                  <a:pt x="787" y="101"/>
                </a:lnTo>
                <a:lnTo>
                  <a:pt x="16389" y="101"/>
                </a:lnTo>
                <a:lnTo>
                  <a:pt x="16167" y="0"/>
                </a:lnTo>
                <a:close/>
              </a:path>
              <a:path w="17145" h="1904">
                <a:moveTo>
                  <a:pt x="16389" y="101"/>
                </a:moveTo>
                <a:lnTo>
                  <a:pt x="16192" y="101"/>
                </a:lnTo>
                <a:lnTo>
                  <a:pt x="16611" y="254"/>
                </a:lnTo>
                <a:lnTo>
                  <a:pt x="16954" y="558"/>
                </a:lnTo>
                <a:lnTo>
                  <a:pt x="16611" y="203"/>
                </a:lnTo>
                <a:lnTo>
                  <a:pt x="16389" y="101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379021" y="4148950"/>
            <a:ext cx="79679" cy="256946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402835" y="3666159"/>
            <a:ext cx="148234" cy="26517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519676" y="3907307"/>
            <a:ext cx="5715" cy="5715"/>
          </a:xfrm>
          <a:custGeom>
            <a:avLst/>
            <a:gdLst/>
            <a:ahLst/>
            <a:cxnLst/>
            <a:rect l="l" t="t" r="r" b="b"/>
            <a:pathLst>
              <a:path w="5714" h="5714">
                <a:moveTo>
                  <a:pt x="4876" y="1587"/>
                </a:moveTo>
                <a:lnTo>
                  <a:pt x="3835" y="1587"/>
                </a:lnTo>
                <a:lnTo>
                  <a:pt x="4241" y="1739"/>
                </a:lnTo>
                <a:lnTo>
                  <a:pt x="4914" y="2387"/>
                </a:lnTo>
                <a:lnTo>
                  <a:pt x="4998" y="3759"/>
                </a:lnTo>
                <a:lnTo>
                  <a:pt x="4914" y="3987"/>
                </a:lnTo>
                <a:lnTo>
                  <a:pt x="4572" y="4292"/>
                </a:lnTo>
                <a:lnTo>
                  <a:pt x="4241" y="4622"/>
                </a:lnTo>
                <a:lnTo>
                  <a:pt x="3835" y="4775"/>
                </a:lnTo>
                <a:lnTo>
                  <a:pt x="1397" y="4775"/>
                </a:lnTo>
                <a:lnTo>
                  <a:pt x="1397" y="5308"/>
                </a:lnTo>
                <a:lnTo>
                  <a:pt x="4000" y="5308"/>
                </a:lnTo>
                <a:lnTo>
                  <a:pt x="4521" y="5092"/>
                </a:lnTo>
                <a:lnTo>
                  <a:pt x="5422" y="4267"/>
                </a:lnTo>
                <a:lnTo>
                  <a:pt x="5541" y="3987"/>
                </a:lnTo>
                <a:lnTo>
                  <a:pt x="5553" y="2387"/>
                </a:lnTo>
                <a:lnTo>
                  <a:pt x="5422" y="2095"/>
                </a:lnTo>
                <a:lnTo>
                  <a:pt x="4876" y="1587"/>
                </a:lnTo>
                <a:close/>
              </a:path>
              <a:path w="5714" h="5714">
                <a:moveTo>
                  <a:pt x="1397" y="0"/>
                </a:moveTo>
                <a:lnTo>
                  <a:pt x="0" y="1308"/>
                </a:lnTo>
                <a:lnTo>
                  <a:pt x="1397" y="2628"/>
                </a:lnTo>
                <a:lnTo>
                  <a:pt x="1397" y="1587"/>
                </a:lnTo>
                <a:lnTo>
                  <a:pt x="4876" y="1587"/>
                </a:lnTo>
                <a:lnTo>
                  <a:pt x="4521" y="1257"/>
                </a:lnTo>
                <a:lnTo>
                  <a:pt x="4000" y="1054"/>
                </a:lnTo>
                <a:lnTo>
                  <a:pt x="1397" y="1054"/>
                </a:lnTo>
                <a:lnTo>
                  <a:pt x="1397" y="0"/>
                </a:lnTo>
                <a:close/>
              </a:path>
            </a:pathLst>
          </a:custGeom>
          <a:solidFill>
            <a:srgbClr val="DA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427749" y="3907515"/>
            <a:ext cx="8890" cy="5715"/>
          </a:xfrm>
          <a:custGeom>
            <a:avLst/>
            <a:gdLst/>
            <a:ahLst/>
            <a:cxnLst/>
            <a:rect l="l" t="t" r="r" b="b"/>
            <a:pathLst>
              <a:path w="8889" h="5714">
                <a:moveTo>
                  <a:pt x="660" y="0"/>
                </a:moveTo>
                <a:lnTo>
                  <a:pt x="0" y="0"/>
                </a:lnTo>
                <a:lnTo>
                  <a:pt x="0" y="5384"/>
                </a:lnTo>
                <a:lnTo>
                  <a:pt x="8712" y="5384"/>
                </a:lnTo>
                <a:lnTo>
                  <a:pt x="8712" y="4775"/>
                </a:lnTo>
                <a:lnTo>
                  <a:pt x="660" y="4775"/>
                </a:lnTo>
                <a:lnTo>
                  <a:pt x="660" y="0"/>
                </a:lnTo>
                <a:close/>
              </a:path>
              <a:path w="8889" h="5714">
                <a:moveTo>
                  <a:pt x="8712" y="0"/>
                </a:moveTo>
                <a:lnTo>
                  <a:pt x="8039" y="0"/>
                </a:lnTo>
                <a:lnTo>
                  <a:pt x="8039" y="4775"/>
                </a:lnTo>
                <a:lnTo>
                  <a:pt x="8712" y="4775"/>
                </a:lnTo>
                <a:lnTo>
                  <a:pt x="8712" y="0"/>
                </a:lnTo>
                <a:close/>
              </a:path>
            </a:pathLst>
          </a:custGeom>
          <a:solidFill>
            <a:srgbClr val="DA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430356" y="3910431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479" y="406"/>
                </a:moveTo>
                <a:lnTo>
                  <a:pt x="0" y="406"/>
                </a:lnTo>
                <a:lnTo>
                  <a:pt x="0" y="0"/>
                </a:lnTo>
                <a:lnTo>
                  <a:pt x="3479" y="0"/>
                </a:lnTo>
                <a:lnTo>
                  <a:pt x="3479" y="406"/>
                </a:lnTo>
                <a:close/>
              </a:path>
            </a:pathLst>
          </a:custGeom>
          <a:solidFill>
            <a:srgbClr val="DA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430356" y="3908730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479" y="457"/>
                </a:moveTo>
                <a:lnTo>
                  <a:pt x="0" y="457"/>
                </a:lnTo>
                <a:lnTo>
                  <a:pt x="0" y="0"/>
                </a:lnTo>
                <a:lnTo>
                  <a:pt x="3479" y="0"/>
                </a:lnTo>
                <a:lnTo>
                  <a:pt x="3479" y="457"/>
                </a:lnTo>
                <a:close/>
              </a:path>
            </a:pathLst>
          </a:custGeom>
          <a:solidFill>
            <a:srgbClr val="DA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477397" y="3905656"/>
            <a:ext cx="1270" cy="5080"/>
          </a:xfrm>
          <a:custGeom>
            <a:avLst/>
            <a:gdLst/>
            <a:ahLst/>
            <a:cxnLst/>
            <a:rect l="l" t="t" r="r" b="b"/>
            <a:pathLst>
              <a:path w="1270" h="5079">
                <a:moveTo>
                  <a:pt x="685" y="4978"/>
                </a:moveTo>
                <a:lnTo>
                  <a:pt x="0" y="4978"/>
                </a:lnTo>
                <a:lnTo>
                  <a:pt x="0" y="0"/>
                </a:lnTo>
                <a:lnTo>
                  <a:pt x="685" y="0"/>
                </a:lnTo>
                <a:lnTo>
                  <a:pt x="685" y="4978"/>
                </a:lnTo>
                <a:close/>
              </a:path>
            </a:pathLst>
          </a:custGeom>
          <a:solidFill>
            <a:srgbClr val="DA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473475" y="3907030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1549" y="0"/>
                </a:moveTo>
                <a:lnTo>
                  <a:pt x="622" y="749"/>
                </a:lnTo>
                <a:lnTo>
                  <a:pt x="0" y="1841"/>
                </a:lnTo>
                <a:lnTo>
                  <a:pt x="0" y="5283"/>
                </a:lnTo>
                <a:lnTo>
                  <a:pt x="1917" y="7099"/>
                </a:lnTo>
                <a:lnTo>
                  <a:pt x="6616" y="7099"/>
                </a:lnTo>
                <a:lnTo>
                  <a:pt x="7354" y="6400"/>
                </a:lnTo>
                <a:lnTo>
                  <a:pt x="2311" y="6400"/>
                </a:lnTo>
                <a:lnTo>
                  <a:pt x="736" y="4927"/>
                </a:lnTo>
                <a:lnTo>
                  <a:pt x="840" y="1841"/>
                </a:lnTo>
                <a:lnTo>
                  <a:pt x="1257" y="1130"/>
                </a:lnTo>
                <a:lnTo>
                  <a:pt x="2057" y="482"/>
                </a:lnTo>
                <a:lnTo>
                  <a:pt x="1549" y="0"/>
                </a:lnTo>
                <a:close/>
              </a:path>
              <a:path w="8889" h="7620">
                <a:moveTo>
                  <a:pt x="6997" y="0"/>
                </a:moveTo>
                <a:lnTo>
                  <a:pt x="6476" y="482"/>
                </a:lnTo>
                <a:lnTo>
                  <a:pt x="7277" y="1130"/>
                </a:lnTo>
                <a:lnTo>
                  <a:pt x="7703" y="1841"/>
                </a:lnTo>
                <a:lnTo>
                  <a:pt x="7810" y="4927"/>
                </a:lnTo>
                <a:lnTo>
                  <a:pt x="6210" y="6400"/>
                </a:lnTo>
                <a:lnTo>
                  <a:pt x="7354" y="6400"/>
                </a:lnTo>
                <a:lnTo>
                  <a:pt x="8534" y="5283"/>
                </a:lnTo>
                <a:lnTo>
                  <a:pt x="8534" y="1841"/>
                </a:lnTo>
                <a:lnTo>
                  <a:pt x="7924" y="749"/>
                </a:lnTo>
                <a:lnTo>
                  <a:pt x="6997" y="0"/>
                </a:lnTo>
                <a:close/>
              </a:path>
            </a:pathLst>
          </a:custGeom>
          <a:solidFill>
            <a:srgbClr val="DA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414520" y="3704678"/>
            <a:ext cx="124993" cy="370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414545" y="3708228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993" y="0"/>
                </a:lnTo>
              </a:path>
            </a:pathLst>
          </a:custGeom>
          <a:ln w="3175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527424" y="3705725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897" y="165"/>
                </a:moveTo>
                <a:lnTo>
                  <a:pt x="495" y="165"/>
                </a:lnTo>
                <a:lnTo>
                  <a:pt x="673" y="266"/>
                </a:lnTo>
                <a:lnTo>
                  <a:pt x="711" y="660"/>
                </a:lnTo>
                <a:lnTo>
                  <a:pt x="453" y="990"/>
                </a:lnTo>
                <a:lnTo>
                  <a:pt x="0" y="1422"/>
                </a:lnTo>
                <a:lnTo>
                  <a:pt x="25" y="1625"/>
                </a:lnTo>
                <a:lnTo>
                  <a:pt x="1028" y="1625"/>
                </a:lnTo>
                <a:lnTo>
                  <a:pt x="1028" y="1422"/>
                </a:lnTo>
                <a:lnTo>
                  <a:pt x="254" y="1422"/>
                </a:lnTo>
                <a:lnTo>
                  <a:pt x="711" y="990"/>
                </a:lnTo>
                <a:lnTo>
                  <a:pt x="939" y="660"/>
                </a:lnTo>
                <a:lnTo>
                  <a:pt x="897" y="165"/>
                </a:lnTo>
                <a:close/>
              </a:path>
              <a:path w="1270" h="1904">
                <a:moveTo>
                  <a:pt x="76" y="292"/>
                </a:moveTo>
                <a:close/>
              </a:path>
              <a:path w="1270" h="1904">
                <a:moveTo>
                  <a:pt x="558" y="0"/>
                </a:moveTo>
                <a:lnTo>
                  <a:pt x="431" y="0"/>
                </a:lnTo>
                <a:lnTo>
                  <a:pt x="241" y="25"/>
                </a:lnTo>
                <a:lnTo>
                  <a:pt x="50" y="152"/>
                </a:lnTo>
                <a:lnTo>
                  <a:pt x="38" y="292"/>
                </a:lnTo>
                <a:lnTo>
                  <a:pt x="254" y="190"/>
                </a:lnTo>
                <a:lnTo>
                  <a:pt x="406" y="165"/>
                </a:lnTo>
                <a:lnTo>
                  <a:pt x="897" y="165"/>
                </a:lnTo>
                <a:lnTo>
                  <a:pt x="762" y="50"/>
                </a:lnTo>
                <a:lnTo>
                  <a:pt x="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528901" y="3706208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228" y="863"/>
                </a:moveTo>
                <a:lnTo>
                  <a:pt x="0" y="863"/>
                </a:lnTo>
                <a:lnTo>
                  <a:pt x="25" y="1142"/>
                </a:lnTo>
                <a:lnTo>
                  <a:pt x="203" y="1142"/>
                </a:lnTo>
                <a:lnTo>
                  <a:pt x="228" y="863"/>
                </a:lnTo>
                <a:close/>
              </a:path>
              <a:path w="635" h="1270">
                <a:moveTo>
                  <a:pt x="228" y="25"/>
                </a:moveTo>
                <a:lnTo>
                  <a:pt x="0" y="25"/>
                </a:lnTo>
                <a:lnTo>
                  <a:pt x="25" y="266"/>
                </a:lnTo>
                <a:lnTo>
                  <a:pt x="228" y="25"/>
                </a:lnTo>
                <a:close/>
              </a:path>
              <a:path w="635" h="1270">
                <a:moveTo>
                  <a:pt x="190" y="0"/>
                </a:moveTo>
                <a:lnTo>
                  <a:pt x="38" y="0"/>
                </a:lnTo>
                <a:lnTo>
                  <a:pt x="203" y="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529620" y="3705750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965" y="1422"/>
                </a:moveTo>
                <a:lnTo>
                  <a:pt x="12" y="1422"/>
                </a:lnTo>
                <a:lnTo>
                  <a:pt x="0" y="1574"/>
                </a:lnTo>
                <a:lnTo>
                  <a:pt x="952" y="1600"/>
                </a:lnTo>
                <a:lnTo>
                  <a:pt x="965" y="1422"/>
                </a:lnTo>
                <a:close/>
              </a:path>
              <a:path w="1270" h="1904">
                <a:moveTo>
                  <a:pt x="622" y="190"/>
                </a:moveTo>
                <a:lnTo>
                  <a:pt x="393" y="190"/>
                </a:lnTo>
                <a:lnTo>
                  <a:pt x="393" y="1422"/>
                </a:lnTo>
                <a:lnTo>
                  <a:pt x="622" y="1422"/>
                </a:lnTo>
                <a:lnTo>
                  <a:pt x="622" y="190"/>
                </a:lnTo>
                <a:close/>
              </a:path>
              <a:path w="1270" h="1904">
                <a:moveTo>
                  <a:pt x="622" y="0"/>
                </a:moveTo>
                <a:lnTo>
                  <a:pt x="419" y="0"/>
                </a:lnTo>
                <a:lnTo>
                  <a:pt x="88" y="190"/>
                </a:lnTo>
                <a:lnTo>
                  <a:pt x="0" y="406"/>
                </a:lnTo>
                <a:lnTo>
                  <a:pt x="393" y="190"/>
                </a:lnTo>
                <a:lnTo>
                  <a:pt x="622" y="190"/>
                </a:lnTo>
                <a:lnTo>
                  <a:pt x="6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530909" y="3705748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12" y="1333"/>
                </a:moveTo>
                <a:lnTo>
                  <a:pt x="0" y="1523"/>
                </a:lnTo>
                <a:lnTo>
                  <a:pt x="190" y="1600"/>
                </a:lnTo>
                <a:lnTo>
                  <a:pt x="609" y="1600"/>
                </a:lnTo>
                <a:lnTo>
                  <a:pt x="810" y="1523"/>
                </a:lnTo>
                <a:lnTo>
                  <a:pt x="952" y="1422"/>
                </a:lnTo>
                <a:lnTo>
                  <a:pt x="254" y="1422"/>
                </a:lnTo>
                <a:lnTo>
                  <a:pt x="12" y="1333"/>
                </a:lnTo>
                <a:close/>
              </a:path>
              <a:path w="1270" h="1904">
                <a:moveTo>
                  <a:pt x="952" y="0"/>
                </a:moveTo>
                <a:lnTo>
                  <a:pt x="114" y="0"/>
                </a:lnTo>
                <a:lnTo>
                  <a:pt x="101" y="787"/>
                </a:lnTo>
                <a:lnTo>
                  <a:pt x="635" y="800"/>
                </a:lnTo>
                <a:lnTo>
                  <a:pt x="762" y="888"/>
                </a:lnTo>
                <a:lnTo>
                  <a:pt x="789" y="1244"/>
                </a:lnTo>
                <a:lnTo>
                  <a:pt x="673" y="1396"/>
                </a:lnTo>
                <a:lnTo>
                  <a:pt x="533" y="1422"/>
                </a:lnTo>
                <a:lnTo>
                  <a:pt x="952" y="1422"/>
                </a:lnTo>
                <a:lnTo>
                  <a:pt x="876" y="685"/>
                </a:lnTo>
                <a:lnTo>
                  <a:pt x="749" y="634"/>
                </a:lnTo>
                <a:lnTo>
                  <a:pt x="292" y="634"/>
                </a:lnTo>
                <a:lnTo>
                  <a:pt x="292" y="177"/>
                </a:lnTo>
                <a:lnTo>
                  <a:pt x="939" y="177"/>
                </a:lnTo>
                <a:lnTo>
                  <a:pt x="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532798" y="3705744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901" y="0"/>
                </a:moveTo>
                <a:lnTo>
                  <a:pt x="609" y="0"/>
                </a:lnTo>
                <a:lnTo>
                  <a:pt x="547" y="203"/>
                </a:lnTo>
                <a:lnTo>
                  <a:pt x="0" y="1536"/>
                </a:lnTo>
                <a:lnTo>
                  <a:pt x="215" y="1600"/>
                </a:lnTo>
                <a:lnTo>
                  <a:pt x="393" y="1168"/>
                </a:lnTo>
                <a:lnTo>
                  <a:pt x="1350" y="1168"/>
                </a:lnTo>
                <a:lnTo>
                  <a:pt x="1289" y="1015"/>
                </a:lnTo>
                <a:lnTo>
                  <a:pt x="444" y="1015"/>
                </a:lnTo>
                <a:lnTo>
                  <a:pt x="736" y="203"/>
                </a:lnTo>
                <a:lnTo>
                  <a:pt x="962" y="203"/>
                </a:lnTo>
                <a:lnTo>
                  <a:pt x="901" y="0"/>
                </a:lnTo>
                <a:close/>
              </a:path>
              <a:path w="1904" h="1904">
                <a:moveTo>
                  <a:pt x="1350" y="1168"/>
                </a:moveTo>
                <a:lnTo>
                  <a:pt x="1104" y="1168"/>
                </a:lnTo>
                <a:lnTo>
                  <a:pt x="1282" y="1600"/>
                </a:lnTo>
                <a:lnTo>
                  <a:pt x="1498" y="1600"/>
                </a:lnTo>
                <a:lnTo>
                  <a:pt x="1350" y="1168"/>
                </a:lnTo>
                <a:close/>
              </a:path>
              <a:path w="1904" h="1904">
                <a:moveTo>
                  <a:pt x="962" y="203"/>
                </a:moveTo>
                <a:lnTo>
                  <a:pt x="736" y="203"/>
                </a:lnTo>
                <a:lnTo>
                  <a:pt x="1041" y="1015"/>
                </a:lnTo>
                <a:lnTo>
                  <a:pt x="1289" y="1015"/>
                </a:lnTo>
                <a:lnTo>
                  <a:pt x="962" y="2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534565" y="370575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355" y="0"/>
                </a:moveTo>
                <a:lnTo>
                  <a:pt x="50" y="0"/>
                </a:lnTo>
                <a:lnTo>
                  <a:pt x="0" y="1574"/>
                </a:lnTo>
                <a:lnTo>
                  <a:pt x="203" y="1600"/>
                </a:lnTo>
                <a:lnTo>
                  <a:pt x="228" y="177"/>
                </a:lnTo>
                <a:lnTo>
                  <a:pt x="484" y="177"/>
                </a:lnTo>
                <a:lnTo>
                  <a:pt x="355" y="0"/>
                </a:lnTo>
                <a:close/>
              </a:path>
              <a:path w="1904" h="1904">
                <a:moveTo>
                  <a:pt x="484" y="177"/>
                </a:moveTo>
                <a:lnTo>
                  <a:pt x="228" y="177"/>
                </a:lnTo>
                <a:lnTo>
                  <a:pt x="838" y="1600"/>
                </a:lnTo>
                <a:lnTo>
                  <a:pt x="1016" y="1600"/>
                </a:lnTo>
                <a:lnTo>
                  <a:pt x="1171" y="1269"/>
                </a:lnTo>
                <a:lnTo>
                  <a:pt x="939" y="1269"/>
                </a:lnTo>
                <a:lnTo>
                  <a:pt x="484" y="177"/>
                </a:lnTo>
                <a:close/>
              </a:path>
              <a:path w="1904" h="1904">
                <a:moveTo>
                  <a:pt x="1892" y="177"/>
                </a:moveTo>
                <a:lnTo>
                  <a:pt x="1638" y="177"/>
                </a:lnTo>
                <a:lnTo>
                  <a:pt x="1638" y="1574"/>
                </a:lnTo>
                <a:lnTo>
                  <a:pt x="1866" y="1600"/>
                </a:lnTo>
                <a:lnTo>
                  <a:pt x="1892" y="177"/>
                </a:lnTo>
                <a:close/>
              </a:path>
              <a:path w="1904" h="1904">
                <a:moveTo>
                  <a:pt x="1854" y="0"/>
                </a:moveTo>
                <a:lnTo>
                  <a:pt x="1562" y="0"/>
                </a:lnTo>
                <a:lnTo>
                  <a:pt x="1440" y="177"/>
                </a:lnTo>
                <a:lnTo>
                  <a:pt x="939" y="1269"/>
                </a:lnTo>
                <a:lnTo>
                  <a:pt x="1171" y="1269"/>
                </a:lnTo>
                <a:lnTo>
                  <a:pt x="1638" y="177"/>
                </a:lnTo>
                <a:lnTo>
                  <a:pt x="1892" y="177"/>
                </a:lnTo>
                <a:lnTo>
                  <a:pt x="18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517606" y="3705339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867" y="0"/>
                </a:moveTo>
                <a:lnTo>
                  <a:pt x="762" y="0"/>
                </a:lnTo>
                <a:lnTo>
                  <a:pt x="762" y="533"/>
                </a:lnTo>
                <a:lnTo>
                  <a:pt x="0" y="533"/>
                </a:lnTo>
                <a:lnTo>
                  <a:pt x="0" y="1930"/>
                </a:lnTo>
                <a:lnTo>
                  <a:pt x="762" y="1930"/>
                </a:lnTo>
                <a:lnTo>
                  <a:pt x="762" y="2387"/>
                </a:lnTo>
                <a:lnTo>
                  <a:pt x="5867" y="2387"/>
                </a:lnTo>
                <a:lnTo>
                  <a:pt x="5867" y="2146"/>
                </a:lnTo>
                <a:lnTo>
                  <a:pt x="1028" y="2146"/>
                </a:lnTo>
                <a:lnTo>
                  <a:pt x="1028" y="241"/>
                </a:lnTo>
                <a:lnTo>
                  <a:pt x="5867" y="241"/>
                </a:lnTo>
                <a:lnTo>
                  <a:pt x="5867" y="0"/>
                </a:lnTo>
                <a:close/>
              </a:path>
              <a:path w="6350" h="2539">
                <a:moveTo>
                  <a:pt x="5867" y="241"/>
                </a:moveTo>
                <a:lnTo>
                  <a:pt x="5587" y="241"/>
                </a:lnTo>
                <a:lnTo>
                  <a:pt x="5587" y="2146"/>
                </a:lnTo>
                <a:lnTo>
                  <a:pt x="5867" y="2146"/>
                </a:lnTo>
                <a:lnTo>
                  <a:pt x="5867" y="2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521796" y="3705657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1257" y="1739"/>
                </a:moveTo>
                <a:lnTo>
                  <a:pt x="0" y="1739"/>
                </a:lnTo>
                <a:lnTo>
                  <a:pt x="0" y="0"/>
                </a:lnTo>
                <a:lnTo>
                  <a:pt x="1257" y="0"/>
                </a:lnTo>
                <a:lnTo>
                  <a:pt x="1257" y="17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520361" y="3705657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1257" y="1739"/>
                </a:moveTo>
                <a:lnTo>
                  <a:pt x="0" y="1739"/>
                </a:lnTo>
                <a:lnTo>
                  <a:pt x="0" y="0"/>
                </a:lnTo>
                <a:lnTo>
                  <a:pt x="1257" y="0"/>
                </a:lnTo>
                <a:lnTo>
                  <a:pt x="1257" y="17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418299" y="3707224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495" y="0"/>
                </a:moveTo>
                <a:lnTo>
                  <a:pt x="139" y="0"/>
                </a:lnTo>
                <a:lnTo>
                  <a:pt x="0" y="127"/>
                </a:lnTo>
                <a:lnTo>
                  <a:pt x="0" y="457"/>
                </a:lnTo>
                <a:lnTo>
                  <a:pt x="139" y="584"/>
                </a:lnTo>
                <a:lnTo>
                  <a:pt x="495" y="584"/>
                </a:lnTo>
                <a:lnTo>
                  <a:pt x="635" y="457"/>
                </a:lnTo>
                <a:lnTo>
                  <a:pt x="635" y="127"/>
                </a:lnTo>
                <a:lnTo>
                  <a:pt x="4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418043" y="370658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145" y="355"/>
                </a:moveTo>
                <a:lnTo>
                  <a:pt x="723" y="355"/>
                </a:lnTo>
                <a:lnTo>
                  <a:pt x="889" y="431"/>
                </a:lnTo>
                <a:lnTo>
                  <a:pt x="1145" y="355"/>
                </a:lnTo>
                <a:close/>
              </a:path>
              <a:path w="1270" h="635">
                <a:moveTo>
                  <a:pt x="863" y="0"/>
                </a:moveTo>
                <a:lnTo>
                  <a:pt x="342" y="0"/>
                </a:lnTo>
                <a:lnTo>
                  <a:pt x="0" y="254"/>
                </a:lnTo>
                <a:lnTo>
                  <a:pt x="203" y="482"/>
                </a:lnTo>
                <a:lnTo>
                  <a:pt x="444" y="355"/>
                </a:lnTo>
                <a:lnTo>
                  <a:pt x="1145" y="355"/>
                </a:lnTo>
                <a:lnTo>
                  <a:pt x="86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417710" y="3706025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892" y="406"/>
                </a:moveTo>
                <a:lnTo>
                  <a:pt x="1181" y="406"/>
                </a:lnTo>
                <a:lnTo>
                  <a:pt x="1460" y="507"/>
                </a:lnTo>
                <a:lnTo>
                  <a:pt x="1663" y="660"/>
                </a:lnTo>
                <a:lnTo>
                  <a:pt x="1892" y="406"/>
                </a:lnTo>
                <a:close/>
              </a:path>
              <a:path w="1904" h="1270">
                <a:moveTo>
                  <a:pt x="546" y="0"/>
                </a:moveTo>
                <a:lnTo>
                  <a:pt x="0" y="368"/>
                </a:lnTo>
                <a:lnTo>
                  <a:pt x="190" y="634"/>
                </a:lnTo>
                <a:lnTo>
                  <a:pt x="393" y="482"/>
                </a:lnTo>
                <a:lnTo>
                  <a:pt x="634" y="406"/>
                </a:lnTo>
                <a:lnTo>
                  <a:pt x="1892" y="406"/>
                </a:lnTo>
                <a:lnTo>
                  <a:pt x="1358" y="25"/>
                </a:lnTo>
                <a:lnTo>
                  <a:pt x="54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417427" y="3705617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2343" y="304"/>
                </a:moveTo>
                <a:lnTo>
                  <a:pt x="1589" y="304"/>
                </a:lnTo>
                <a:lnTo>
                  <a:pt x="1983" y="431"/>
                </a:lnTo>
                <a:lnTo>
                  <a:pt x="2301" y="685"/>
                </a:lnTo>
                <a:lnTo>
                  <a:pt x="2343" y="304"/>
                </a:lnTo>
                <a:close/>
              </a:path>
              <a:path w="2539" h="1270">
                <a:moveTo>
                  <a:pt x="1678" y="0"/>
                </a:moveTo>
                <a:lnTo>
                  <a:pt x="726" y="0"/>
                </a:lnTo>
                <a:lnTo>
                  <a:pt x="269" y="152"/>
                </a:lnTo>
                <a:lnTo>
                  <a:pt x="45" y="304"/>
                </a:lnTo>
                <a:lnTo>
                  <a:pt x="154" y="634"/>
                </a:lnTo>
                <a:lnTo>
                  <a:pt x="446" y="431"/>
                </a:lnTo>
                <a:lnTo>
                  <a:pt x="802" y="304"/>
                </a:lnTo>
                <a:lnTo>
                  <a:pt x="2343" y="304"/>
                </a:lnTo>
                <a:lnTo>
                  <a:pt x="2136" y="152"/>
                </a:lnTo>
                <a:lnTo>
                  <a:pt x="1678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417066" y="3705068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2903" y="342"/>
                </a:moveTo>
                <a:lnTo>
                  <a:pt x="2088" y="342"/>
                </a:lnTo>
                <a:lnTo>
                  <a:pt x="2596" y="520"/>
                </a:lnTo>
                <a:lnTo>
                  <a:pt x="3002" y="825"/>
                </a:lnTo>
                <a:lnTo>
                  <a:pt x="3071" y="469"/>
                </a:lnTo>
                <a:lnTo>
                  <a:pt x="2903" y="342"/>
                </a:lnTo>
                <a:close/>
              </a:path>
              <a:path w="3175" h="1270">
                <a:moveTo>
                  <a:pt x="2151" y="0"/>
                </a:moveTo>
                <a:lnTo>
                  <a:pt x="970" y="0"/>
                </a:lnTo>
                <a:lnTo>
                  <a:pt x="397" y="215"/>
                </a:lnTo>
                <a:lnTo>
                  <a:pt x="0" y="469"/>
                </a:lnTo>
                <a:lnTo>
                  <a:pt x="183" y="749"/>
                </a:lnTo>
                <a:lnTo>
                  <a:pt x="577" y="469"/>
                </a:lnTo>
                <a:lnTo>
                  <a:pt x="1034" y="342"/>
                </a:lnTo>
                <a:lnTo>
                  <a:pt x="2903" y="342"/>
                </a:lnTo>
                <a:lnTo>
                  <a:pt x="2736" y="215"/>
                </a:lnTo>
                <a:lnTo>
                  <a:pt x="215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421327" y="3684930"/>
            <a:ext cx="3898" cy="351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421562" y="3684986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2628" y="0"/>
                </a:moveTo>
                <a:lnTo>
                  <a:pt x="762" y="0"/>
                </a:lnTo>
                <a:lnTo>
                  <a:pt x="0" y="736"/>
                </a:lnTo>
                <a:lnTo>
                  <a:pt x="0" y="2552"/>
                </a:lnTo>
                <a:lnTo>
                  <a:pt x="762" y="3263"/>
                </a:lnTo>
                <a:lnTo>
                  <a:pt x="2628" y="3263"/>
                </a:lnTo>
                <a:lnTo>
                  <a:pt x="825" y="3162"/>
                </a:lnTo>
                <a:lnTo>
                  <a:pt x="169" y="2552"/>
                </a:lnTo>
                <a:lnTo>
                  <a:pt x="193" y="736"/>
                </a:lnTo>
                <a:lnTo>
                  <a:pt x="825" y="127"/>
                </a:lnTo>
                <a:lnTo>
                  <a:pt x="2762" y="127"/>
                </a:lnTo>
                <a:lnTo>
                  <a:pt x="2628" y="0"/>
                </a:lnTo>
                <a:close/>
              </a:path>
              <a:path w="3810" h="3810">
                <a:moveTo>
                  <a:pt x="2762" y="127"/>
                </a:moveTo>
                <a:lnTo>
                  <a:pt x="2565" y="127"/>
                </a:lnTo>
                <a:lnTo>
                  <a:pt x="3197" y="736"/>
                </a:lnTo>
                <a:lnTo>
                  <a:pt x="3221" y="2552"/>
                </a:lnTo>
                <a:lnTo>
                  <a:pt x="2565" y="3162"/>
                </a:lnTo>
                <a:lnTo>
                  <a:pt x="2739" y="3162"/>
                </a:lnTo>
                <a:lnTo>
                  <a:pt x="3403" y="2552"/>
                </a:lnTo>
                <a:lnTo>
                  <a:pt x="3403" y="736"/>
                </a:lnTo>
                <a:lnTo>
                  <a:pt x="2762" y="127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421714" y="3685088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2590" y="0"/>
                </a:moveTo>
                <a:lnTo>
                  <a:pt x="749" y="0"/>
                </a:lnTo>
                <a:lnTo>
                  <a:pt x="0" y="711"/>
                </a:lnTo>
                <a:lnTo>
                  <a:pt x="0" y="2425"/>
                </a:lnTo>
                <a:lnTo>
                  <a:pt x="749" y="3111"/>
                </a:lnTo>
                <a:lnTo>
                  <a:pt x="2590" y="3111"/>
                </a:lnTo>
                <a:lnTo>
                  <a:pt x="812" y="3009"/>
                </a:lnTo>
                <a:lnTo>
                  <a:pt x="158" y="2425"/>
                </a:lnTo>
                <a:lnTo>
                  <a:pt x="155" y="711"/>
                </a:lnTo>
                <a:lnTo>
                  <a:pt x="812" y="88"/>
                </a:lnTo>
                <a:lnTo>
                  <a:pt x="2686" y="88"/>
                </a:lnTo>
                <a:close/>
              </a:path>
              <a:path w="3810" h="3175">
                <a:moveTo>
                  <a:pt x="2686" y="88"/>
                </a:moveTo>
                <a:lnTo>
                  <a:pt x="2540" y="88"/>
                </a:lnTo>
                <a:lnTo>
                  <a:pt x="3174" y="711"/>
                </a:lnTo>
                <a:lnTo>
                  <a:pt x="3170" y="2425"/>
                </a:lnTo>
                <a:lnTo>
                  <a:pt x="2540" y="3009"/>
                </a:lnTo>
                <a:lnTo>
                  <a:pt x="2703" y="3009"/>
                </a:lnTo>
                <a:lnTo>
                  <a:pt x="3352" y="2425"/>
                </a:lnTo>
                <a:lnTo>
                  <a:pt x="3352" y="711"/>
                </a:lnTo>
                <a:lnTo>
                  <a:pt x="2686" y="88"/>
                </a:lnTo>
                <a:close/>
              </a:path>
            </a:pathLst>
          </a:custGeom>
          <a:solidFill>
            <a:srgbClr val="E7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421517" y="3685121"/>
            <a:ext cx="3530" cy="31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468129" y="3685131"/>
            <a:ext cx="17780" cy="3810"/>
          </a:xfrm>
          <a:custGeom>
            <a:avLst/>
            <a:gdLst/>
            <a:ahLst/>
            <a:cxnLst/>
            <a:rect l="l" t="t" r="r" b="b"/>
            <a:pathLst>
              <a:path w="17779" h="3810">
                <a:moveTo>
                  <a:pt x="16522" y="0"/>
                </a:moveTo>
                <a:lnTo>
                  <a:pt x="774" y="0"/>
                </a:lnTo>
                <a:lnTo>
                  <a:pt x="0" y="749"/>
                </a:lnTo>
                <a:lnTo>
                  <a:pt x="0" y="2501"/>
                </a:lnTo>
                <a:lnTo>
                  <a:pt x="774" y="3225"/>
                </a:lnTo>
                <a:lnTo>
                  <a:pt x="16522" y="3225"/>
                </a:lnTo>
                <a:lnTo>
                  <a:pt x="17310" y="2501"/>
                </a:lnTo>
                <a:lnTo>
                  <a:pt x="17310" y="749"/>
                </a:lnTo>
                <a:lnTo>
                  <a:pt x="16522" y="0"/>
                </a:lnTo>
                <a:close/>
              </a:path>
            </a:pathLst>
          </a:custGeom>
          <a:solidFill>
            <a:srgbClr val="38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468126" y="3685235"/>
            <a:ext cx="17297" cy="3111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468133" y="3686700"/>
            <a:ext cx="17145" cy="1905"/>
          </a:xfrm>
          <a:custGeom>
            <a:avLst/>
            <a:gdLst/>
            <a:ahLst/>
            <a:cxnLst/>
            <a:rect l="l" t="t" r="r" b="b"/>
            <a:pathLst>
              <a:path w="17145" h="1904">
                <a:moveTo>
                  <a:pt x="13" y="25"/>
                </a:moveTo>
                <a:lnTo>
                  <a:pt x="0" y="914"/>
                </a:lnTo>
                <a:lnTo>
                  <a:pt x="761" y="1600"/>
                </a:lnTo>
                <a:lnTo>
                  <a:pt x="16167" y="1600"/>
                </a:lnTo>
                <a:lnTo>
                  <a:pt x="16364" y="1498"/>
                </a:lnTo>
                <a:lnTo>
                  <a:pt x="787" y="1498"/>
                </a:lnTo>
                <a:lnTo>
                  <a:pt x="124" y="914"/>
                </a:lnTo>
                <a:lnTo>
                  <a:pt x="13" y="25"/>
                </a:lnTo>
                <a:close/>
              </a:path>
              <a:path w="17145" h="1904">
                <a:moveTo>
                  <a:pt x="16954" y="1041"/>
                </a:moveTo>
                <a:lnTo>
                  <a:pt x="16611" y="1320"/>
                </a:lnTo>
                <a:lnTo>
                  <a:pt x="16192" y="1498"/>
                </a:lnTo>
                <a:lnTo>
                  <a:pt x="16364" y="1498"/>
                </a:lnTo>
                <a:lnTo>
                  <a:pt x="16611" y="1371"/>
                </a:lnTo>
                <a:lnTo>
                  <a:pt x="16954" y="1041"/>
                </a:lnTo>
                <a:close/>
              </a:path>
              <a:path w="17145" h="1904">
                <a:moveTo>
                  <a:pt x="12" y="0"/>
                </a:move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468133" y="3685315"/>
            <a:ext cx="17145" cy="1905"/>
          </a:xfrm>
          <a:custGeom>
            <a:avLst/>
            <a:gdLst/>
            <a:ahLst/>
            <a:cxnLst/>
            <a:rect l="l" t="t" r="r" b="b"/>
            <a:pathLst>
              <a:path w="17145" h="1904">
                <a:moveTo>
                  <a:pt x="16167" y="0"/>
                </a:moveTo>
                <a:lnTo>
                  <a:pt x="761" y="0"/>
                </a:lnTo>
                <a:lnTo>
                  <a:pt x="0" y="685"/>
                </a:lnTo>
                <a:lnTo>
                  <a:pt x="12" y="1574"/>
                </a:lnTo>
                <a:lnTo>
                  <a:pt x="133" y="685"/>
                </a:lnTo>
                <a:lnTo>
                  <a:pt x="787" y="76"/>
                </a:lnTo>
                <a:lnTo>
                  <a:pt x="16357" y="76"/>
                </a:lnTo>
                <a:lnTo>
                  <a:pt x="16167" y="0"/>
                </a:lnTo>
                <a:close/>
              </a:path>
              <a:path w="17145" h="1904">
                <a:moveTo>
                  <a:pt x="16357" y="76"/>
                </a:moveTo>
                <a:lnTo>
                  <a:pt x="16192" y="76"/>
                </a:lnTo>
                <a:lnTo>
                  <a:pt x="16611" y="253"/>
                </a:lnTo>
                <a:lnTo>
                  <a:pt x="16954" y="533"/>
                </a:lnTo>
                <a:lnTo>
                  <a:pt x="16611" y="177"/>
                </a:lnTo>
                <a:lnTo>
                  <a:pt x="16357" y="76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468126" y="3669563"/>
            <a:ext cx="79781" cy="25694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004231" y="2419820"/>
            <a:ext cx="148234" cy="26517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121065" y="2660947"/>
            <a:ext cx="5715" cy="5715"/>
          </a:xfrm>
          <a:custGeom>
            <a:avLst/>
            <a:gdLst/>
            <a:ahLst/>
            <a:cxnLst/>
            <a:rect l="l" t="t" r="r" b="b"/>
            <a:pathLst>
              <a:path w="5714" h="5714">
                <a:moveTo>
                  <a:pt x="4876" y="1587"/>
                </a:moveTo>
                <a:lnTo>
                  <a:pt x="3848" y="1587"/>
                </a:lnTo>
                <a:lnTo>
                  <a:pt x="4241" y="1752"/>
                </a:lnTo>
                <a:lnTo>
                  <a:pt x="4914" y="2387"/>
                </a:lnTo>
                <a:lnTo>
                  <a:pt x="4998" y="3771"/>
                </a:lnTo>
                <a:lnTo>
                  <a:pt x="4914" y="4000"/>
                </a:lnTo>
                <a:lnTo>
                  <a:pt x="4241" y="4622"/>
                </a:lnTo>
                <a:lnTo>
                  <a:pt x="3848" y="4787"/>
                </a:lnTo>
                <a:lnTo>
                  <a:pt x="1397" y="4787"/>
                </a:lnTo>
                <a:lnTo>
                  <a:pt x="1397" y="5308"/>
                </a:lnTo>
                <a:lnTo>
                  <a:pt x="4000" y="5308"/>
                </a:lnTo>
                <a:lnTo>
                  <a:pt x="4521" y="5105"/>
                </a:lnTo>
                <a:lnTo>
                  <a:pt x="5422" y="4279"/>
                </a:lnTo>
                <a:lnTo>
                  <a:pt x="5541" y="4000"/>
                </a:lnTo>
                <a:lnTo>
                  <a:pt x="5550" y="2387"/>
                </a:lnTo>
                <a:lnTo>
                  <a:pt x="5422" y="2095"/>
                </a:lnTo>
                <a:lnTo>
                  <a:pt x="4876" y="1587"/>
                </a:lnTo>
                <a:close/>
              </a:path>
              <a:path w="5714" h="5714">
                <a:moveTo>
                  <a:pt x="1397" y="0"/>
                </a:moveTo>
                <a:lnTo>
                  <a:pt x="0" y="1308"/>
                </a:lnTo>
                <a:lnTo>
                  <a:pt x="1397" y="2641"/>
                </a:lnTo>
                <a:lnTo>
                  <a:pt x="1397" y="1587"/>
                </a:lnTo>
                <a:lnTo>
                  <a:pt x="4876" y="1587"/>
                </a:lnTo>
                <a:lnTo>
                  <a:pt x="4521" y="1257"/>
                </a:lnTo>
                <a:lnTo>
                  <a:pt x="4000" y="1066"/>
                </a:lnTo>
                <a:lnTo>
                  <a:pt x="1397" y="1066"/>
                </a:lnTo>
                <a:lnTo>
                  <a:pt x="1397" y="0"/>
                </a:lnTo>
                <a:close/>
              </a:path>
            </a:pathLst>
          </a:custGeom>
          <a:solidFill>
            <a:srgbClr val="DA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029137" y="2661169"/>
            <a:ext cx="8890" cy="5715"/>
          </a:xfrm>
          <a:custGeom>
            <a:avLst/>
            <a:gdLst/>
            <a:ahLst/>
            <a:cxnLst/>
            <a:rect l="l" t="t" r="r" b="b"/>
            <a:pathLst>
              <a:path w="8889" h="5714">
                <a:moveTo>
                  <a:pt x="660" y="0"/>
                </a:moveTo>
                <a:lnTo>
                  <a:pt x="0" y="0"/>
                </a:lnTo>
                <a:lnTo>
                  <a:pt x="0" y="5384"/>
                </a:lnTo>
                <a:lnTo>
                  <a:pt x="8699" y="5384"/>
                </a:lnTo>
                <a:lnTo>
                  <a:pt x="8699" y="4762"/>
                </a:lnTo>
                <a:lnTo>
                  <a:pt x="660" y="4762"/>
                </a:lnTo>
                <a:lnTo>
                  <a:pt x="660" y="0"/>
                </a:lnTo>
                <a:close/>
              </a:path>
              <a:path w="8889" h="5714">
                <a:moveTo>
                  <a:pt x="8699" y="0"/>
                </a:moveTo>
                <a:lnTo>
                  <a:pt x="8039" y="0"/>
                </a:lnTo>
                <a:lnTo>
                  <a:pt x="8039" y="4762"/>
                </a:lnTo>
                <a:lnTo>
                  <a:pt x="8699" y="4762"/>
                </a:lnTo>
                <a:lnTo>
                  <a:pt x="8699" y="0"/>
                </a:lnTo>
                <a:close/>
              </a:path>
            </a:pathLst>
          </a:custGeom>
          <a:solidFill>
            <a:srgbClr val="DA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031740" y="2664066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479" y="419"/>
                </a:moveTo>
                <a:lnTo>
                  <a:pt x="0" y="419"/>
                </a:lnTo>
                <a:lnTo>
                  <a:pt x="0" y="0"/>
                </a:lnTo>
                <a:lnTo>
                  <a:pt x="3479" y="0"/>
                </a:lnTo>
                <a:lnTo>
                  <a:pt x="3479" y="419"/>
                </a:lnTo>
                <a:close/>
              </a:path>
            </a:pathLst>
          </a:custGeom>
          <a:solidFill>
            <a:srgbClr val="DA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031740" y="2662377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479" y="444"/>
                </a:moveTo>
                <a:lnTo>
                  <a:pt x="0" y="444"/>
                </a:lnTo>
                <a:lnTo>
                  <a:pt x="0" y="0"/>
                </a:lnTo>
                <a:lnTo>
                  <a:pt x="3479" y="0"/>
                </a:lnTo>
                <a:lnTo>
                  <a:pt x="3479" y="444"/>
                </a:lnTo>
                <a:close/>
              </a:path>
            </a:pathLst>
          </a:custGeom>
          <a:solidFill>
            <a:srgbClr val="DA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078793" y="2659303"/>
            <a:ext cx="1270" cy="5080"/>
          </a:xfrm>
          <a:custGeom>
            <a:avLst/>
            <a:gdLst/>
            <a:ahLst/>
            <a:cxnLst/>
            <a:rect l="l" t="t" r="r" b="b"/>
            <a:pathLst>
              <a:path w="1270" h="5080">
                <a:moveTo>
                  <a:pt x="685" y="4965"/>
                </a:moveTo>
                <a:lnTo>
                  <a:pt x="0" y="4965"/>
                </a:lnTo>
                <a:lnTo>
                  <a:pt x="0" y="0"/>
                </a:lnTo>
                <a:lnTo>
                  <a:pt x="685" y="0"/>
                </a:lnTo>
                <a:lnTo>
                  <a:pt x="685" y="4965"/>
                </a:lnTo>
                <a:close/>
              </a:path>
            </a:pathLst>
          </a:custGeom>
          <a:solidFill>
            <a:srgbClr val="DA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074865" y="2660671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19">
                <a:moveTo>
                  <a:pt x="1549" y="0"/>
                </a:moveTo>
                <a:lnTo>
                  <a:pt x="622" y="762"/>
                </a:lnTo>
                <a:lnTo>
                  <a:pt x="0" y="1854"/>
                </a:lnTo>
                <a:lnTo>
                  <a:pt x="0" y="5295"/>
                </a:lnTo>
                <a:lnTo>
                  <a:pt x="1917" y="7112"/>
                </a:lnTo>
                <a:lnTo>
                  <a:pt x="6616" y="7112"/>
                </a:lnTo>
                <a:lnTo>
                  <a:pt x="7354" y="6413"/>
                </a:lnTo>
                <a:lnTo>
                  <a:pt x="2311" y="6413"/>
                </a:lnTo>
                <a:lnTo>
                  <a:pt x="736" y="4940"/>
                </a:lnTo>
                <a:lnTo>
                  <a:pt x="839" y="1854"/>
                </a:lnTo>
                <a:lnTo>
                  <a:pt x="1257" y="1130"/>
                </a:lnTo>
                <a:lnTo>
                  <a:pt x="2057" y="495"/>
                </a:lnTo>
                <a:lnTo>
                  <a:pt x="1549" y="0"/>
                </a:lnTo>
                <a:close/>
              </a:path>
              <a:path w="8889" h="7619">
                <a:moveTo>
                  <a:pt x="6997" y="0"/>
                </a:moveTo>
                <a:lnTo>
                  <a:pt x="6476" y="495"/>
                </a:lnTo>
                <a:lnTo>
                  <a:pt x="7277" y="1130"/>
                </a:lnTo>
                <a:lnTo>
                  <a:pt x="7705" y="1854"/>
                </a:lnTo>
                <a:lnTo>
                  <a:pt x="7810" y="4940"/>
                </a:lnTo>
                <a:lnTo>
                  <a:pt x="6210" y="6413"/>
                </a:lnTo>
                <a:lnTo>
                  <a:pt x="7354" y="6413"/>
                </a:lnTo>
                <a:lnTo>
                  <a:pt x="8534" y="5295"/>
                </a:lnTo>
                <a:lnTo>
                  <a:pt x="8534" y="1854"/>
                </a:lnTo>
                <a:lnTo>
                  <a:pt x="7924" y="762"/>
                </a:lnTo>
                <a:lnTo>
                  <a:pt x="6997" y="0"/>
                </a:lnTo>
                <a:close/>
              </a:path>
            </a:pathLst>
          </a:custGeom>
          <a:solidFill>
            <a:srgbClr val="DA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15903" y="2458326"/>
            <a:ext cx="124993" cy="368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015941" y="2461869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993" y="0"/>
                </a:lnTo>
              </a:path>
            </a:pathLst>
          </a:custGeom>
          <a:ln w="3175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128813" y="2459366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558" y="0"/>
                </a:moveTo>
                <a:lnTo>
                  <a:pt x="431" y="0"/>
                </a:lnTo>
                <a:lnTo>
                  <a:pt x="214" y="50"/>
                </a:lnTo>
                <a:lnTo>
                  <a:pt x="50" y="127"/>
                </a:lnTo>
                <a:lnTo>
                  <a:pt x="495" y="165"/>
                </a:lnTo>
                <a:lnTo>
                  <a:pt x="671" y="711"/>
                </a:lnTo>
                <a:lnTo>
                  <a:pt x="453" y="1003"/>
                </a:lnTo>
                <a:lnTo>
                  <a:pt x="0" y="1435"/>
                </a:lnTo>
                <a:lnTo>
                  <a:pt x="25" y="1625"/>
                </a:lnTo>
                <a:lnTo>
                  <a:pt x="1028" y="1625"/>
                </a:lnTo>
                <a:lnTo>
                  <a:pt x="1028" y="1435"/>
                </a:lnTo>
                <a:lnTo>
                  <a:pt x="254" y="1435"/>
                </a:lnTo>
                <a:lnTo>
                  <a:pt x="711" y="1003"/>
                </a:lnTo>
                <a:lnTo>
                  <a:pt x="939" y="673"/>
                </a:lnTo>
                <a:lnTo>
                  <a:pt x="852" y="127"/>
                </a:lnTo>
                <a:lnTo>
                  <a:pt x="558" y="0"/>
                </a:lnTo>
                <a:close/>
              </a:path>
              <a:path w="1270" h="1905">
                <a:moveTo>
                  <a:pt x="76" y="292"/>
                </a:moveTo>
                <a:close/>
              </a:path>
              <a:path w="1270" h="1905">
                <a:moveTo>
                  <a:pt x="393" y="165"/>
                </a:moveTo>
                <a:lnTo>
                  <a:pt x="12" y="165"/>
                </a:lnTo>
                <a:lnTo>
                  <a:pt x="177" y="241"/>
                </a:lnTo>
                <a:lnTo>
                  <a:pt x="393" y="1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130290" y="2459859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228" y="863"/>
                </a:moveTo>
                <a:lnTo>
                  <a:pt x="0" y="863"/>
                </a:lnTo>
                <a:lnTo>
                  <a:pt x="25" y="1130"/>
                </a:lnTo>
                <a:lnTo>
                  <a:pt x="203" y="1130"/>
                </a:lnTo>
                <a:lnTo>
                  <a:pt x="228" y="863"/>
                </a:lnTo>
                <a:close/>
              </a:path>
              <a:path w="635" h="1269">
                <a:moveTo>
                  <a:pt x="38" y="0"/>
                </a:moveTo>
                <a:lnTo>
                  <a:pt x="101" y="279"/>
                </a:lnTo>
                <a:lnTo>
                  <a:pt x="203" y="12"/>
                </a:lnTo>
                <a:lnTo>
                  <a:pt x="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131009" y="2459391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965" y="1435"/>
                </a:moveTo>
                <a:lnTo>
                  <a:pt x="12" y="1435"/>
                </a:lnTo>
                <a:lnTo>
                  <a:pt x="0" y="1574"/>
                </a:lnTo>
                <a:lnTo>
                  <a:pt x="952" y="1600"/>
                </a:lnTo>
                <a:lnTo>
                  <a:pt x="965" y="1435"/>
                </a:lnTo>
                <a:close/>
              </a:path>
              <a:path w="1270" h="1905">
                <a:moveTo>
                  <a:pt x="622" y="203"/>
                </a:moveTo>
                <a:lnTo>
                  <a:pt x="393" y="203"/>
                </a:lnTo>
                <a:lnTo>
                  <a:pt x="393" y="1435"/>
                </a:lnTo>
                <a:lnTo>
                  <a:pt x="622" y="1435"/>
                </a:lnTo>
                <a:lnTo>
                  <a:pt x="622" y="203"/>
                </a:lnTo>
                <a:close/>
              </a:path>
              <a:path w="1270" h="1905">
                <a:moveTo>
                  <a:pt x="431" y="0"/>
                </a:moveTo>
                <a:lnTo>
                  <a:pt x="78" y="203"/>
                </a:lnTo>
                <a:lnTo>
                  <a:pt x="0" y="419"/>
                </a:lnTo>
                <a:lnTo>
                  <a:pt x="144" y="342"/>
                </a:lnTo>
                <a:lnTo>
                  <a:pt x="393" y="203"/>
                </a:lnTo>
                <a:lnTo>
                  <a:pt x="622" y="203"/>
                </a:lnTo>
                <a:lnTo>
                  <a:pt x="622" y="12"/>
                </a:lnTo>
                <a:lnTo>
                  <a:pt x="4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132311" y="2459400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0" y="1333"/>
                </a:moveTo>
                <a:lnTo>
                  <a:pt x="0" y="1523"/>
                </a:lnTo>
                <a:lnTo>
                  <a:pt x="215" y="1587"/>
                </a:lnTo>
                <a:lnTo>
                  <a:pt x="508" y="1600"/>
                </a:lnTo>
                <a:lnTo>
                  <a:pt x="762" y="1549"/>
                </a:lnTo>
                <a:lnTo>
                  <a:pt x="939" y="1422"/>
                </a:lnTo>
                <a:lnTo>
                  <a:pt x="241" y="1422"/>
                </a:lnTo>
                <a:lnTo>
                  <a:pt x="0" y="1333"/>
                </a:lnTo>
                <a:close/>
              </a:path>
              <a:path w="1270" h="1905">
                <a:moveTo>
                  <a:pt x="939" y="0"/>
                </a:moveTo>
                <a:lnTo>
                  <a:pt x="101" y="0"/>
                </a:lnTo>
                <a:lnTo>
                  <a:pt x="76" y="787"/>
                </a:lnTo>
                <a:lnTo>
                  <a:pt x="571" y="787"/>
                </a:lnTo>
                <a:lnTo>
                  <a:pt x="785" y="1231"/>
                </a:lnTo>
                <a:lnTo>
                  <a:pt x="660" y="1384"/>
                </a:lnTo>
                <a:lnTo>
                  <a:pt x="520" y="1422"/>
                </a:lnTo>
                <a:lnTo>
                  <a:pt x="939" y="1422"/>
                </a:lnTo>
                <a:lnTo>
                  <a:pt x="863" y="685"/>
                </a:lnTo>
                <a:lnTo>
                  <a:pt x="736" y="634"/>
                </a:lnTo>
                <a:lnTo>
                  <a:pt x="279" y="622"/>
                </a:lnTo>
                <a:lnTo>
                  <a:pt x="279" y="177"/>
                </a:lnTo>
                <a:lnTo>
                  <a:pt x="914" y="177"/>
                </a:lnTo>
                <a:lnTo>
                  <a:pt x="9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134187" y="245937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228" y="1587"/>
                </a:moveTo>
                <a:lnTo>
                  <a:pt x="12" y="1587"/>
                </a:lnTo>
                <a:lnTo>
                  <a:pt x="215" y="1612"/>
                </a:lnTo>
                <a:close/>
              </a:path>
              <a:path w="1904" h="1905">
                <a:moveTo>
                  <a:pt x="1355" y="1193"/>
                </a:moveTo>
                <a:lnTo>
                  <a:pt x="1104" y="1193"/>
                </a:lnTo>
                <a:lnTo>
                  <a:pt x="1282" y="1612"/>
                </a:lnTo>
                <a:lnTo>
                  <a:pt x="1498" y="1612"/>
                </a:lnTo>
                <a:lnTo>
                  <a:pt x="1355" y="1193"/>
                </a:lnTo>
                <a:close/>
              </a:path>
              <a:path w="1904" h="1905">
                <a:moveTo>
                  <a:pt x="901" y="25"/>
                </a:moveTo>
                <a:lnTo>
                  <a:pt x="609" y="25"/>
                </a:lnTo>
                <a:lnTo>
                  <a:pt x="0" y="1587"/>
                </a:lnTo>
                <a:lnTo>
                  <a:pt x="253" y="1587"/>
                </a:lnTo>
                <a:lnTo>
                  <a:pt x="393" y="1193"/>
                </a:lnTo>
                <a:lnTo>
                  <a:pt x="1355" y="1193"/>
                </a:lnTo>
                <a:lnTo>
                  <a:pt x="1294" y="1041"/>
                </a:lnTo>
                <a:lnTo>
                  <a:pt x="444" y="1041"/>
                </a:lnTo>
                <a:lnTo>
                  <a:pt x="736" y="228"/>
                </a:lnTo>
                <a:lnTo>
                  <a:pt x="968" y="228"/>
                </a:lnTo>
                <a:lnTo>
                  <a:pt x="901" y="25"/>
                </a:lnTo>
                <a:close/>
              </a:path>
              <a:path w="1904" h="1905">
                <a:moveTo>
                  <a:pt x="968" y="228"/>
                </a:moveTo>
                <a:lnTo>
                  <a:pt x="736" y="228"/>
                </a:lnTo>
                <a:lnTo>
                  <a:pt x="1041" y="1041"/>
                </a:lnTo>
                <a:lnTo>
                  <a:pt x="1294" y="1041"/>
                </a:lnTo>
                <a:lnTo>
                  <a:pt x="968" y="228"/>
                </a:lnTo>
                <a:close/>
              </a:path>
              <a:path w="1904" h="1905">
                <a:moveTo>
                  <a:pt x="863" y="0"/>
                </a:moveTo>
                <a:lnTo>
                  <a:pt x="647" y="0"/>
                </a:lnTo>
                <a:lnTo>
                  <a:pt x="863" y="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135955" y="2459404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50" y="0"/>
                </a:moveTo>
                <a:lnTo>
                  <a:pt x="0" y="1562"/>
                </a:lnTo>
                <a:lnTo>
                  <a:pt x="203" y="1587"/>
                </a:lnTo>
                <a:lnTo>
                  <a:pt x="228" y="165"/>
                </a:lnTo>
                <a:lnTo>
                  <a:pt x="473" y="165"/>
                </a:lnTo>
                <a:lnTo>
                  <a:pt x="368" y="12"/>
                </a:lnTo>
                <a:lnTo>
                  <a:pt x="50" y="0"/>
                </a:lnTo>
                <a:close/>
              </a:path>
              <a:path w="1904" h="1905">
                <a:moveTo>
                  <a:pt x="473" y="165"/>
                </a:moveTo>
                <a:lnTo>
                  <a:pt x="228" y="165"/>
                </a:lnTo>
                <a:lnTo>
                  <a:pt x="838" y="1587"/>
                </a:lnTo>
                <a:lnTo>
                  <a:pt x="1016" y="1587"/>
                </a:lnTo>
                <a:lnTo>
                  <a:pt x="1166" y="1269"/>
                </a:lnTo>
                <a:lnTo>
                  <a:pt x="939" y="1269"/>
                </a:lnTo>
                <a:lnTo>
                  <a:pt x="473" y="165"/>
                </a:lnTo>
                <a:close/>
              </a:path>
              <a:path w="1904" h="1905">
                <a:moveTo>
                  <a:pt x="1892" y="165"/>
                </a:moveTo>
                <a:lnTo>
                  <a:pt x="1638" y="165"/>
                </a:lnTo>
                <a:lnTo>
                  <a:pt x="1638" y="1562"/>
                </a:lnTo>
                <a:lnTo>
                  <a:pt x="1866" y="1587"/>
                </a:lnTo>
                <a:lnTo>
                  <a:pt x="1892" y="165"/>
                </a:lnTo>
                <a:close/>
              </a:path>
              <a:path w="1904" h="1905">
                <a:moveTo>
                  <a:pt x="1562" y="0"/>
                </a:moveTo>
                <a:lnTo>
                  <a:pt x="1446" y="165"/>
                </a:lnTo>
                <a:lnTo>
                  <a:pt x="939" y="1269"/>
                </a:lnTo>
                <a:lnTo>
                  <a:pt x="1166" y="1269"/>
                </a:lnTo>
                <a:lnTo>
                  <a:pt x="1638" y="165"/>
                </a:lnTo>
                <a:lnTo>
                  <a:pt x="1892" y="165"/>
                </a:lnTo>
                <a:lnTo>
                  <a:pt x="1866" y="12"/>
                </a:lnTo>
                <a:lnTo>
                  <a:pt x="1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119001" y="2458974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867" y="0"/>
                </a:moveTo>
                <a:lnTo>
                  <a:pt x="749" y="0"/>
                </a:lnTo>
                <a:lnTo>
                  <a:pt x="749" y="533"/>
                </a:lnTo>
                <a:lnTo>
                  <a:pt x="0" y="533"/>
                </a:lnTo>
                <a:lnTo>
                  <a:pt x="0" y="1943"/>
                </a:lnTo>
                <a:lnTo>
                  <a:pt x="749" y="1943"/>
                </a:lnTo>
                <a:lnTo>
                  <a:pt x="749" y="2400"/>
                </a:lnTo>
                <a:lnTo>
                  <a:pt x="5867" y="2400"/>
                </a:lnTo>
                <a:lnTo>
                  <a:pt x="5867" y="2158"/>
                </a:lnTo>
                <a:lnTo>
                  <a:pt x="1015" y="2158"/>
                </a:lnTo>
                <a:lnTo>
                  <a:pt x="1015" y="253"/>
                </a:lnTo>
                <a:lnTo>
                  <a:pt x="5867" y="253"/>
                </a:lnTo>
                <a:lnTo>
                  <a:pt x="5867" y="0"/>
                </a:lnTo>
                <a:close/>
              </a:path>
              <a:path w="6350" h="2539">
                <a:moveTo>
                  <a:pt x="5867" y="253"/>
                </a:moveTo>
                <a:lnTo>
                  <a:pt x="5575" y="253"/>
                </a:lnTo>
                <a:lnTo>
                  <a:pt x="5575" y="2158"/>
                </a:lnTo>
                <a:lnTo>
                  <a:pt x="5867" y="2158"/>
                </a:lnTo>
                <a:lnTo>
                  <a:pt x="5867" y="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123192" y="2459291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1257" y="1752"/>
                </a:moveTo>
                <a:lnTo>
                  <a:pt x="0" y="1752"/>
                </a:lnTo>
                <a:lnTo>
                  <a:pt x="0" y="0"/>
                </a:lnTo>
                <a:lnTo>
                  <a:pt x="1257" y="0"/>
                </a:lnTo>
                <a:lnTo>
                  <a:pt x="1257" y="17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121757" y="2459291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1257" y="1752"/>
                </a:moveTo>
                <a:lnTo>
                  <a:pt x="0" y="1752"/>
                </a:lnTo>
                <a:lnTo>
                  <a:pt x="0" y="0"/>
                </a:lnTo>
                <a:lnTo>
                  <a:pt x="1257" y="0"/>
                </a:lnTo>
                <a:lnTo>
                  <a:pt x="1257" y="17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019688" y="246087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495" y="0"/>
                </a:moveTo>
                <a:lnTo>
                  <a:pt x="139" y="0"/>
                </a:lnTo>
                <a:lnTo>
                  <a:pt x="0" y="127"/>
                </a:lnTo>
                <a:lnTo>
                  <a:pt x="0" y="457"/>
                </a:lnTo>
                <a:lnTo>
                  <a:pt x="139" y="584"/>
                </a:lnTo>
                <a:lnTo>
                  <a:pt x="495" y="584"/>
                </a:lnTo>
                <a:lnTo>
                  <a:pt x="635" y="457"/>
                </a:lnTo>
                <a:lnTo>
                  <a:pt x="635" y="127"/>
                </a:lnTo>
                <a:lnTo>
                  <a:pt x="4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019432" y="246024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129" y="355"/>
                </a:moveTo>
                <a:lnTo>
                  <a:pt x="723" y="355"/>
                </a:lnTo>
                <a:lnTo>
                  <a:pt x="889" y="419"/>
                </a:lnTo>
                <a:lnTo>
                  <a:pt x="1129" y="355"/>
                </a:lnTo>
                <a:close/>
              </a:path>
              <a:path w="1270" h="635">
                <a:moveTo>
                  <a:pt x="876" y="0"/>
                </a:moveTo>
                <a:lnTo>
                  <a:pt x="342" y="0"/>
                </a:lnTo>
                <a:lnTo>
                  <a:pt x="0" y="241"/>
                </a:lnTo>
                <a:lnTo>
                  <a:pt x="203" y="482"/>
                </a:lnTo>
                <a:lnTo>
                  <a:pt x="444" y="355"/>
                </a:lnTo>
                <a:lnTo>
                  <a:pt x="1129" y="355"/>
                </a:lnTo>
                <a:lnTo>
                  <a:pt x="87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019099" y="2459654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1874" y="406"/>
                </a:moveTo>
                <a:lnTo>
                  <a:pt x="1181" y="406"/>
                </a:lnTo>
                <a:lnTo>
                  <a:pt x="1460" y="533"/>
                </a:lnTo>
                <a:lnTo>
                  <a:pt x="1663" y="685"/>
                </a:lnTo>
                <a:lnTo>
                  <a:pt x="1874" y="406"/>
                </a:lnTo>
                <a:close/>
              </a:path>
              <a:path w="1904" h="1269">
                <a:moveTo>
                  <a:pt x="546" y="0"/>
                </a:moveTo>
                <a:lnTo>
                  <a:pt x="0" y="393"/>
                </a:lnTo>
                <a:lnTo>
                  <a:pt x="190" y="660"/>
                </a:lnTo>
                <a:lnTo>
                  <a:pt x="393" y="508"/>
                </a:lnTo>
                <a:lnTo>
                  <a:pt x="634" y="406"/>
                </a:lnTo>
                <a:lnTo>
                  <a:pt x="1874" y="406"/>
                </a:lnTo>
                <a:lnTo>
                  <a:pt x="1358" y="38"/>
                </a:lnTo>
                <a:lnTo>
                  <a:pt x="54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018826" y="2459258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2334" y="304"/>
                </a:moveTo>
                <a:lnTo>
                  <a:pt x="1580" y="304"/>
                </a:lnTo>
                <a:lnTo>
                  <a:pt x="1973" y="444"/>
                </a:lnTo>
                <a:lnTo>
                  <a:pt x="2291" y="685"/>
                </a:lnTo>
                <a:lnTo>
                  <a:pt x="2496" y="444"/>
                </a:lnTo>
                <a:lnTo>
                  <a:pt x="2334" y="304"/>
                </a:lnTo>
                <a:close/>
              </a:path>
              <a:path w="2539" h="1269">
                <a:moveTo>
                  <a:pt x="1669" y="0"/>
                </a:moveTo>
                <a:lnTo>
                  <a:pt x="716" y="0"/>
                </a:lnTo>
                <a:lnTo>
                  <a:pt x="260" y="152"/>
                </a:lnTo>
                <a:lnTo>
                  <a:pt x="35" y="304"/>
                </a:lnTo>
                <a:lnTo>
                  <a:pt x="0" y="444"/>
                </a:lnTo>
                <a:lnTo>
                  <a:pt x="145" y="634"/>
                </a:lnTo>
                <a:lnTo>
                  <a:pt x="437" y="431"/>
                </a:lnTo>
                <a:lnTo>
                  <a:pt x="792" y="304"/>
                </a:lnTo>
                <a:lnTo>
                  <a:pt x="2334" y="304"/>
                </a:lnTo>
                <a:lnTo>
                  <a:pt x="2126" y="152"/>
                </a:lnTo>
                <a:lnTo>
                  <a:pt x="1669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018454" y="2458711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69">
                <a:moveTo>
                  <a:pt x="2899" y="342"/>
                </a:moveTo>
                <a:lnTo>
                  <a:pt x="2089" y="342"/>
                </a:lnTo>
                <a:lnTo>
                  <a:pt x="2558" y="495"/>
                </a:lnTo>
                <a:lnTo>
                  <a:pt x="3003" y="825"/>
                </a:lnTo>
                <a:lnTo>
                  <a:pt x="3098" y="482"/>
                </a:lnTo>
                <a:lnTo>
                  <a:pt x="2899" y="342"/>
                </a:lnTo>
                <a:close/>
              </a:path>
              <a:path w="3175" h="1269">
                <a:moveTo>
                  <a:pt x="2152" y="0"/>
                </a:moveTo>
                <a:lnTo>
                  <a:pt x="971" y="0"/>
                </a:lnTo>
                <a:lnTo>
                  <a:pt x="438" y="190"/>
                </a:lnTo>
                <a:lnTo>
                  <a:pt x="0" y="482"/>
                </a:lnTo>
                <a:lnTo>
                  <a:pt x="184" y="761"/>
                </a:lnTo>
                <a:lnTo>
                  <a:pt x="577" y="482"/>
                </a:lnTo>
                <a:lnTo>
                  <a:pt x="1035" y="342"/>
                </a:lnTo>
                <a:lnTo>
                  <a:pt x="2899" y="342"/>
                </a:lnTo>
                <a:lnTo>
                  <a:pt x="2736" y="228"/>
                </a:lnTo>
                <a:lnTo>
                  <a:pt x="2152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022722" y="2438577"/>
            <a:ext cx="3898" cy="351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022951" y="2438640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2628" y="0"/>
                </a:moveTo>
                <a:lnTo>
                  <a:pt x="762" y="0"/>
                </a:lnTo>
                <a:lnTo>
                  <a:pt x="0" y="736"/>
                </a:lnTo>
                <a:lnTo>
                  <a:pt x="0" y="2540"/>
                </a:lnTo>
                <a:lnTo>
                  <a:pt x="762" y="3263"/>
                </a:lnTo>
                <a:lnTo>
                  <a:pt x="2628" y="3263"/>
                </a:lnTo>
                <a:lnTo>
                  <a:pt x="825" y="3162"/>
                </a:lnTo>
                <a:lnTo>
                  <a:pt x="180" y="2540"/>
                </a:lnTo>
                <a:lnTo>
                  <a:pt x="181" y="736"/>
                </a:lnTo>
                <a:lnTo>
                  <a:pt x="825" y="127"/>
                </a:lnTo>
                <a:lnTo>
                  <a:pt x="2762" y="127"/>
                </a:lnTo>
                <a:lnTo>
                  <a:pt x="2628" y="0"/>
                </a:lnTo>
                <a:close/>
              </a:path>
              <a:path w="3810" h="3810">
                <a:moveTo>
                  <a:pt x="2762" y="127"/>
                </a:moveTo>
                <a:lnTo>
                  <a:pt x="2565" y="127"/>
                </a:lnTo>
                <a:lnTo>
                  <a:pt x="3209" y="736"/>
                </a:lnTo>
                <a:lnTo>
                  <a:pt x="3210" y="2540"/>
                </a:lnTo>
                <a:lnTo>
                  <a:pt x="2565" y="3162"/>
                </a:lnTo>
                <a:lnTo>
                  <a:pt x="2737" y="3162"/>
                </a:lnTo>
                <a:lnTo>
                  <a:pt x="3403" y="2540"/>
                </a:lnTo>
                <a:lnTo>
                  <a:pt x="3403" y="736"/>
                </a:lnTo>
                <a:lnTo>
                  <a:pt x="2762" y="127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023102" y="2438729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2590" y="0"/>
                </a:moveTo>
                <a:lnTo>
                  <a:pt x="749" y="0"/>
                </a:lnTo>
                <a:lnTo>
                  <a:pt x="0" y="711"/>
                </a:lnTo>
                <a:lnTo>
                  <a:pt x="0" y="2438"/>
                </a:lnTo>
                <a:lnTo>
                  <a:pt x="749" y="3124"/>
                </a:lnTo>
                <a:lnTo>
                  <a:pt x="2590" y="3124"/>
                </a:lnTo>
                <a:lnTo>
                  <a:pt x="812" y="3022"/>
                </a:lnTo>
                <a:lnTo>
                  <a:pt x="183" y="2438"/>
                </a:lnTo>
                <a:lnTo>
                  <a:pt x="168" y="711"/>
                </a:lnTo>
                <a:lnTo>
                  <a:pt x="812" y="101"/>
                </a:lnTo>
                <a:lnTo>
                  <a:pt x="2699" y="101"/>
                </a:lnTo>
                <a:close/>
              </a:path>
              <a:path w="3810" h="3175">
                <a:moveTo>
                  <a:pt x="2699" y="101"/>
                </a:moveTo>
                <a:lnTo>
                  <a:pt x="2540" y="101"/>
                </a:lnTo>
                <a:lnTo>
                  <a:pt x="3161" y="711"/>
                </a:lnTo>
                <a:lnTo>
                  <a:pt x="3146" y="2438"/>
                </a:lnTo>
                <a:lnTo>
                  <a:pt x="2540" y="3022"/>
                </a:lnTo>
                <a:lnTo>
                  <a:pt x="2703" y="3022"/>
                </a:lnTo>
                <a:lnTo>
                  <a:pt x="3352" y="2438"/>
                </a:lnTo>
                <a:lnTo>
                  <a:pt x="3352" y="711"/>
                </a:lnTo>
                <a:lnTo>
                  <a:pt x="2699" y="101"/>
                </a:lnTo>
                <a:close/>
              </a:path>
            </a:pathLst>
          </a:custGeom>
          <a:solidFill>
            <a:srgbClr val="E7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022926" y="2438781"/>
            <a:ext cx="3492" cy="316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069518" y="2438785"/>
            <a:ext cx="17780" cy="3810"/>
          </a:xfrm>
          <a:custGeom>
            <a:avLst/>
            <a:gdLst/>
            <a:ahLst/>
            <a:cxnLst/>
            <a:rect l="l" t="t" r="r" b="b"/>
            <a:pathLst>
              <a:path w="17779" h="3810">
                <a:moveTo>
                  <a:pt x="16522" y="0"/>
                </a:moveTo>
                <a:lnTo>
                  <a:pt x="774" y="0"/>
                </a:lnTo>
                <a:lnTo>
                  <a:pt x="0" y="736"/>
                </a:lnTo>
                <a:lnTo>
                  <a:pt x="0" y="2501"/>
                </a:lnTo>
                <a:lnTo>
                  <a:pt x="774" y="3225"/>
                </a:lnTo>
                <a:lnTo>
                  <a:pt x="16522" y="3225"/>
                </a:lnTo>
                <a:lnTo>
                  <a:pt x="17310" y="2501"/>
                </a:lnTo>
                <a:lnTo>
                  <a:pt x="17310" y="736"/>
                </a:lnTo>
                <a:lnTo>
                  <a:pt x="16522" y="0"/>
                </a:lnTo>
                <a:close/>
              </a:path>
            </a:pathLst>
          </a:custGeom>
          <a:solidFill>
            <a:srgbClr val="38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069509" y="2438895"/>
            <a:ext cx="17310" cy="309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069522" y="2440341"/>
            <a:ext cx="17145" cy="1905"/>
          </a:xfrm>
          <a:custGeom>
            <a:avLst/>
            <a:gdLst/>
            <a:ahLst/>
            <a:cxnLst/>
            <a:rect l="l" t="t" r="r" b="b"/>
            <a:pathLst>
              <a:path w="17145" h="1905">
                <a:moveTo>
                  <a:pt x="16954" y="1054"/>
                </a:moveTo>
                <a:lnTo>
                  <a:pt x="16611" y="1333"/>
                </a:lnTo>
                <a:lnTo>
                  <a:pt x="16192" y="1511"/>
                </a:lnTo>
                <a:lnTo>
                  <a:pt x="663" y="1511"/>
                </a:lnTo>
                <a:lnTo>
                  <a:pt x="16167" y="1600"/>
                </a:lnTo>
                <a:lnTo>
                  <a:pt x="16611" y="1384"/>
                </a:lnTo>
                <a:lnTo>
                  <a:pt x="16954" y="1054"/>
                </a:lnTo>
                <a:close/>
              </a:path>
              <a:path w="17145" h="1905">
                <a:moveTo>
                  <a:pt x="12" y="0"/>
                </a:moveTo>
                <a:lnTo>
                  <a:pt x="0" y="914"/>
                </a:lnTo>
                <a:lnTo>
                  <a:pt x="663" y="1511"/>
                </a:lnTo>
                <a:lnTo>
                  <a:pt x="135" y="914"/>
                </a:lnTo>
                <a:lnTo>
                  <a:pt x="12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069522" y="2438956"/>
            <a:ext cx="17145" cy="1905"/>
          </a:xfrm>
          <a:custGeom>
            <a:avLst/>
            <a:gdLst/>
            <a:ahLst/>
            <a:cxnLst/>
            <a:rect l="l" t="t" r="r" b="b"/>
            <a:pathLst>
              <a:path w="17145" h="1905">
                <a:moveTo>
                  <a:pt x="16167" y="0"/>
                </a:moveTo>
                <a:lnTo>
                  <a:pt x="761" y="0"/>
                </a:lnTo>
                <a:lnTo>
                  <a:pt x="0" y="685"/>
                </a:lnTo>
                <a:lnTo>
                  <a:pt x="12" y="1574"/>
                </a:lnTo>
                <a:lnTo>
                  <a:pt x="135" y="685"/>
                </a:lnTo>
                <a:lnTo>
                  <a:pt x="787" y="88"/>
                </a:lnTo>
                <a:lnTo>
                  <a:pt x="16374" y="88"/>
                </a:lnTo>
                <a:lnTo>
                  <a:pt x="16167" y="0"/>
                </a:lnTo>
                <a:close/>
              </a:path>
              <a:path w="17145" h="1905">
                <a:moveTo>
                  <a:pt x="16374" y="88"/>
                </a:moveTo>
                <a:lnTo>
                  <a:pt x="16192" y="88"/>
                </a:lnTo>
                <a:lnTo>
                  <a:pt x="16611" y="253"/>
                </a:lnTo>
                <a:lnTo>
                  <a:pt x="16954" y="546"/>
                </a:lnTo>
                <a:lnTo>
                  <a:pt x="16611" y="190"/>
                </a:lnTo>
                <a:lnTo>
                  <a:pt x="16374" y="88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069522" y="2423211"/>
            <a:ext cx="79768" cy="25695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922046" y="3237014"/>
            <a:ext cx="277951" cy="362369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094107" y="357684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5461" y="1892"/>
                </a:moveTo>
                <a:lnTo>
                  <a:pt x="4305" y="1892"/>
                </a:lnTo>
                <a:lnTo>
                  <a:pt x="4737" y="2070"/>
                </a:lnTo>
                <a:lnTo>
                  <a:pt x="5486" y="2806"/>
                </a:lnTo>
                <a:lnTo>
                  <a:pt x="5583" y="4470"/>
                </a:lnTo>
                <a:lnTo>
                  <a:pt x="5486" y="4724"/>
                </a:lnTo>
                <a:lnTo>
                  <a:pt x="4737" y="5473"/>
                </a:lnTo>
                <a:lnTo>
                  <a:pt x="4305" y="5664"/>
                </a:lnTo>
                <a:lnTo>
                  <a:pt x="1574" y="5664"/>
                </a:lnTo>
                <a:lnTo>
                  <a:pt x="1574" y="6286"/>
                </a:lnTo>
                <a:lnTo>
                  <a:pt x="4483" y="6286"/>
                </a:lnTo>
                <a:lnTo>
                  <a:pt x="5067" y="6019"/>
                </a:lnTo>
                <a:lnTo>
                  <a:pt x="6045" y="5054"/>
                </a:lnTo>
                <a:lnTo>
                  <a:pt x="6188" y="4724"/>
                </a:lnTo>
                <a:lnTo>
                  <a:pt x="6182" y="2806"/>
                </a:lnTo>
                <a:lnTo>
                  <a:pt x="6045" y="2476"/>
                </a:lnTo>
                <a:lnTo>
                  <a:pt x="5461" y="1892"/>
                </a:lnTo>
                <a:close/>
              </a:path>
              <a:path w="6350" h="6350">
                <a:moveTo>
                  <a:pt x="1574" y="0"/>
                </a:moveTo>
                <a:lnTo>
                  <a:pt x="0" y="1574"/>
                </a:lnTo>
                <a:lnTo>
                  <a:pt x="1574" y="3149"/>
                </a:lnTo>
                <a:lnTo>
                  <a:pt x="1574" y="1892"/>
                </a:lnTo>
                <a:lnTo>
                  <a:pt x="5461" y="1892"/>
                </a:lnTo>
                <a:lnTo>
                  <a:pt x="5080" y="1511"/>
                </a:lnTo>
                <a:lnTo>
                  <a:pt x="4483" y="1257"/>
                </a:lnTo>
                <a:lnTo>
                  <a:pt x="1574" y="1257"/>
                </a:lnTo>
                <a:lnTo>
                  <a:pt x="1574" y="0"/>
                </a:lnTo>
                <a:close/>
              </a:path>
            </a:pathLst>
          </a:custGeom>
          <a:solidFill>
            <a:srgbClr val="DA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021652" y="3577112"/>
            <a:ext cx="10160" cy="6985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736" y="0"/>
                </a:moveTo>
                <a:lnTo>
                  <a:pt x="0" y="0"/>
                </a:lnTo>
                <a:lnTo>
                  <a:pt x="0" y="6362"/>
                </a:lnTo>
                <a:lnTo>
                  <a:pt x="9715" y="6362"/>
                </a:lnTo>
                <a:lnTo>
                  <a:pt x="9715" y="5626"/>
                </a:lnTo>
                <a:lnTo>
                  <a:pt x="736" y="5626"/>
                </a:lnTo>
                <a:lnTo>
                  <a:pt x="736" y="0"/>
                </a:lnTo>
                <a:close/>
              </a:path>
              <a:path w="10159" h="6985">
                <a:moveTo>
                  <a:pt x="9715" y="0"/>
                </a:moveTo>
                <a:lnTo>
                  <a:pt x="8966" y="0"/>
                </a:lnTo>
                <a:lnTo>
                  <a:pt x="8966" y="5626"/>
                </a:lnTo>
                <a:lnTo>
                  <a:pt x="9715" y="5626"/>
                </a:lnTo>
                <a:lnTo>
                  <a:pt x="9715" y="0"/>
                </a:lnTo>
                <a:close/>
              </a:path>
            </a:pathLst>
          </a:custGeom>
          <a:solidFill>
            <a:srgbClr val="DA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024547" y="3580536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3898" y="507"/>
                </a:moveTo>
                <a:lnTo>
                  <a:pt x="0" y="507"/>
                </a:lnTo>
                <a:lnTo>
                  <a:pt x="0" y="0"/>
                </a:lnTo>
                <a:lnTo>
                  <a:pt x="3898" y="0"/>
                </a:lnTo>
                <a:lnTo>
                  <a:pt x="3898" y="507"/>
                </a:lnTo>
                <a:close/>
              </a:path>
            </a:pathLst>
          </a:custGeom>
          <a:solidFill>
            <a:srgbClr val="DA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024547" y="3578555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3898" y="495"/>
                </a:moveTo>
                <a:lnTo>
                  <a:pt x="0" y="495"/>
                </a:lnTo>
                <a:lnTo>
                  <a:pt x="0" y="0"/>
                </a:lnTo>
                <a:lnTo>
                  <a:pt x="3898" y="0"/>
                </a:lnTo>
                <a:lnTo>
                  <a:pt x="3898" y="495"/>
                </a:lnTo>
                <a:close/>
              </a:path>
            </a:pathLst>
          </a:custGeom>
          <a:solidFill>
            <a:srgbClr val="DA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061987" y="3574897"/>
            <a:ext cx="1270" cy="6350"/>
          </a:xfrm>
          <a:custGeom>
            <a:avLst/>
            <a:gdLst/>
            <a:ahLst/>
            <a:cxnLst/>
            <a:rect l="l" t="t" r="r" b="b"/>
            <a:pathLst>
              <a:path w="1270" h="6350">
                <a:moveTo>
                  <a:pt x="761" y="5880"/>
                </a:moveTo>
                <a:lnTo>
                  <a:pt x="0" y="5880"/>
                </a:lnTo>
                <a:lnTo>
                  <a:pt x="0" y="0"/>
                </a:lnTo>
                <a:lnTo>
                  <a:pt x="761" y="0"/>
                </a:lnTo>
                <a:lnTo>
                  <a:pt x="761" y="5880"/>
                </a:lnTo>
                <a:close/>
              </a:path>
            </a:pathLst>
          </a:custGeom>
          <a:solidFill>
            <a:srgbClr val="DA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057612" y="3576549"/>
            <a:ext cx="9525" cy="8890"/>
          </a:xfrm>
          <a:custGeom>
            <a:avLst/>
            <a:gdLst/>
            <a:ahLst/>
            <a:cxnLst/>
            <a:rect l="l" t="t" r="r" b="b"/>
            <a:pathLst>
              <a:path w="9525" h="8889">
                <a:moveTo>
                  <a:pt x="1727" y="0"/>
                </a:moveTo>
                <a:lnTo>
                  <a:pt x="685" y="863"/>
                </a:lnTo>
                <a:lnTo>
                  <a:pt x="0" y="2159"/>
                </a:lnTo>
                <a:lnTo>
                  <a:pt x="0" y="6261"/>
                </a:lnTo>
                <a:lnTo>
                  <a:pt x="2133" y="8382"/>
                </a:lnTo>
                <a:lnTo>
                  <a:pt x="7391" y="8382"/>
                </a:lnTo>
                <a:lnTo>
                  <a:pt x="8221" y="7556"/>
                </a:lnTo>
                <a:lnTo>
                  <a:pt x="2603" y="7556"/>
                </a:lnTo>
                <a:lnTo>
                  <a:pt x="825" y="5791"/>
                </a:lnTo>
                <a:lnTo>
                  <a:pt x="949" y="2159"/>
                </a:lnTo>
                <a:lnTo>
                  <a:pt x="1409" y="1308"/>
                </a:lnTo>
                <a:lnTo>
                  <a:pt x="2298" y="558"/>
                </a:lnTo>
                <a:lnTo>
                  <a:pt x="1727" y="0"/>
                </a:lnTo>
                <a:close/>
              </a:path>
              <a:path w="9525" h="8889">
                <a:moveTo>
                  <a:pt x="7810" y="0"/>
                </a:moveTo>
                <a:lnTo>
                  <a:pt x="7226" y="558"/>
                </a:lnTo>
                <a:lnTo>
                  <a:pt x="8115" y="1308"/>
                </a:lnTo>
                <a:lnTo>
                  <a:pt x="8575" y="2159"/>
                </a:lnTo>
                <a:lnTo>
                  <a:pt x="8699" y="5791"/>
                </a:lnTo>
                <a:lnTo>
                  <a:pt x="6946" y="7556"/>
                </a:lnTo>
                <a:lnTo>
                  <a:pt x="8221" y="7556"/>
                </a:lnTo>
                <a:lnTo>
                  <a:pt x="9525" y="6261"/>
                </a:lnTo>
                <a:lnTo>
                  <a:pt x="9525" y="2159"/>
                </a:lnTo>
                <a:lnTo>
                  <a:pt x="8839" y="863"/>
                </a:lnTo>
                <a:lnTo>
                  <a:pt x="7810" y="0"/>
                </a:lnTo>
                <a:close/>
              </a:path>
            </a:pathLst>
          </a:custGeom>
          <a:solidFill>
            <a:srgbClr val="DA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949693" y="3264966"/>
            <a:ext cx="222669" cy="6007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949757" y="3270758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4">
                <a:moveTo>
                  <a:pt x="0" y="0"/>
                </a:moveTo>
                <a:lnTo>
                  <a:pt x="222656" y="0"/>
                </a:lnTo>
              </a:path>
            </a:pathLst>
          </a:custGeom>
          <a:ln w="3175">
            <a:solidFill>
              <a:srgbClr val="A2A1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154126" y="3266574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621" y="317"/>
                </a:moveTo>
                <a:lnTo>
                  <a:pt x="901" y="317"/>
                </a:lnTo>
                <a:lnTo>
                  <a:pt x="1092" y="368"/>
                </a:lnTo>
                <a:lnTo>
                  <a:pt x="1219" y="1193"/>
                </a:lnTo>
                <a:lnTo>
                  <a:pt x="825" y="1689"/>
                </a:lnTo>
                <a:lnTo>
                  <a:pt x="673" y="1803"/>
                </a:lnTo>
                <a:lnTo>
                  <a:pt x="0" y="2451"/>
                </a:lnTo>
                <a:lnTo>
                  <a:pt x="38" y="2743"/>
                </a:lnTo>
                <a:lnTo>
                  <a:pt x="1816" y="2755"/>
                </a:lnTo>
                <a:lnTo>
                  <a:pt x="1816" y="2451"/>
                </a:lnTo>
                <a:lnTo>
                  <a:pt x="469" y="2451"/>
                </a:lnTo>
                <a:lnTo>
                  <a:pt x="952" y="2019"/>
                </a:lnTo>
                <a:lnTo>
                  <a:pt x="1371" y="1587"/>
                </a:lnTo>
                <a:lnTo>
                  <a:pt x="1460" y="1447"/>
                </a:lnTo>
                <a:lnTo>
                  <a:pt x="1663" y="1143"/>
                </a:lnTo>
                <a:lnTo>
                  <a:pt x="1621" y="317"/>
                </a:lnTo>
                <a:close/>
              </a:path>
              <a:path w="1904" h="3175">
                <a:moveTo>
                  <a:pt x="774" y="0"/>
                </a:moveTo>
                <a:lnTo>
                  <a:pt x="596" y="12"/>
                </a:lnTo>
                <a:lnTo>
                  <a:pt x="335" y="88"/>
                </a:lnTo>
                <a:lnTo>
                  <a:pt x="177" y="152"/>
                </a:lnTo>
                <a:lnTo>
                  <a:pt x="76" y="546"/>
                </a:lnTo>
                <a:lnTo>
                  <a:pt x="228" y="469"/>
                </a:lnTo>
                <a:lnTo>
                  <a:pt x="419" y="406"/>
                </a:lnTo>
                <a:lnTo>
                  <a:pt x="622" y="330"/>
                </a:lnTo>
                <a:lnTo>
                  <a:pt x="901" y="317"/>
                </a:lnTo>
                <a:lnTo>
                  <a:pt x="1621" y="317"/>
                </a:lnTo>
                <a:lnTo>
                  <a:pt x="1358" y="88"/>
                </a:lnTo>
                <a:lnTo>
                  <a:pt x="1117" y="12"/>
                </a:lnTo>
                <a:lnTo>
                  <a:pt x="7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156838" y="3267400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39">
                <a:moveTo>
                  <a:pt x="25" y="1460"/>
                </a:moveTo>
                <a:lnTo>
                  <a:pt x="0" y="1968"/>
                </a:lnTo>
                <a:lnTo>
                  <a:pt x="228" y="1968"/>
                </a:lnTo>
                <a:lnTo>
                  <a:pt x="228" y="1473"/>
                </a:lnTo>
                <a:lnTo>
                  <a:pt x="25" y="1460"/>
                </a:lnTo>
                <a:close/>
              </a:path>
              <a:path w="634" h="2539">
                <a:moveTo>
                  <a:pt x="228" y="0"/>
                </a:moveTo>
                <a:lnTo>
                  <a:pt x="0" y="0"/>
                </a:lnTo>
                <a:lnTo>
                  <a:pt x="0" y="469"/>
                </a:lnTo>
                <a:lnTo>
                  <a:pt x="203" y="482"/>
                </a:lnTo>
                <a:lnTo>
                  <a:pt x="2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158007" y="3266587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079" y="393"/>
                </a:moveTo>
                <a:lnTo>
                  <a:pt x="685" y="393"/>
                </a:lnTo>
                <a:lnTo>
                  <a:pt x="685" y="2463"/>
                </a:lnTo>
                <a:lnTo>
                  <a:pt x="0" y="2463"/>
                </a:lnTo>
                <a:lnTo>
                  <a:pt x="0" y="2743"/>
                </a:lnTo>
                <a:lnTo>
                  <a:pt x="1676" y="2730"/>
                </a:lnTo>
                <a:lnTo>
                  <a:pt x="1676" y="2476"/>
                </a:lnTo>
                <a:lnTo>
                  <a:pt x="1079" y="2463"/>
                </a:lnTo>
                <a:lnTo>
                  <a:pt x="1079" y="393"/>
                </a:lnTo>
                <a:close/>
              </a:path>
              <a:path w="1904" h="3175">
                <a:moveTo>
                  <a:pt x="965" y="0"/>
                </a:moveTo>
                <a:lnTo>
                  <a:pt x="800" y="0"/>
                </a:lnTo>
                <a:lnTo>
                  <a:pt x="79" y="393"/>
                </a:lnTo>
                <a:lnTo>
                  <a:pt x="12" y="723"/>
                </a:lnTo>
                <a:lnTo>
                  <a:pt x="685" y="393"/>
                </a:lnTo>
                <a:lnTo>
                  <a:pt x="1079" y="393"/>
                </a:lnTo>
                <a:lnTo>
                  <a:pt x="9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160242" y="3266610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88" y="2311"/>
                </a:moveTo>
                <a:lnTo>
                  <a:pt x="12" y="2628"/>
                </a:lnTo>
                <a:lnTo>
                  <a:pt x="406" y="2743"/>
                </a:lnTo>
                <a:lnTo>
                  <a:pt x="1000" y="2743"/>
                </a:lnTo>
                <a:lnTo>
                  <a:pt x="1219" y="2705"/>
                </a:lnTo>
                <a:lnTo>
                  <a:pt x="1490" y="2590"/>
                </a:lnTo>
                <a:lnTo>
                  <a:pt x="1642" y="2476"/>
                </a:lnTo>
                <a:lnTo>
                  <a:pt x="622" y="2476"/>
                </a:lnTo>
                <a:lnTo>
                  <a:pt x="304" y="2400"/>
                </a:lnTo>
                <a:lnTo>
                  <a:pt x="88" y="2311"/>
                </a:lnTo>
                <a:close/>
              </a:path>
              <a:path w="1904" h="3175">
                <a:moveTo>
                  <a:pt x="1702" y="1358"/>
                </a:moveTo>
                <a:lnTo>
                  <a:pt x="812" y="1358"/>
                </a:lnTo>
                <a:lnTo>
                  <a:pt x="1041" y="1384"/>
                </a:lnTo>
                <a:lnTo>
                  <a:pt x="1219" y="1447"/>
                </a:lnTo>
                <a:lnTo>
                  <a:pt x="1422" y="2158"/>
                </a:lnTo>
                <a:lnTo>
                  <a:pt x="1291" y="2311"/>
                </a:lnTo>
                <a:lnTo>
                  <a:pt x="1104" y="2412"/>
                </a:lnTo>
                <a:lnTo>
                  <a:pt x="863" y="2476"/>
                </a:lnTo>
                <a:lnTo>
                  <a:pt x="1642" y="2476"/>
                </a:lnTo>
                <a:lnTo>
                  <a:pt x="1758" y="2336"/>
                </a:lnTo>
                <a:lnTo>
                  <a:pt x="1702" y="1358"/>
                </a:lnTo>
                <a:close/>
              </a:path>
              <a:path w="1904" h="3175">
                <a:moveTo>
                  <a:pt x="215" y="0"/>
                </a:moveTo>
                <a:lnTo>
                  <a:pt x="152" y="1358"/>
                </a:lnTo>
                <a:lnTo>
                  <a:pt x="330" y="1384"/>
                </a:lnTo>
                <a:lnTo>
                  <a:pt x="812" y="1358"/>
                </a:lnTo>
                <a:lnTo>
                  <a:pt x="1702" y="1358"/>
                </a:lnTo>
                <a:lnTo>
                  <a:pt x="1447" y="1142"/>
                </a:lnTo>
                <a:lnTo>
                  <a:pt x="1166" y="1079"/>
                </a:lnTo>
                <a:lnTo>
                  <a:pt x="520" y="1079"/>
                </a:lnTo>
                <a:lnTo>
                  <a:pt x="520" y="330"/>
                </a:lnTo>
                <a:lnTo>
                  <a:pt x="1651" y="330"/>
                </a:lnTo>
                <a:lnTo>
                  <a:pt x="1676" y="25"/>
                </a:lnTo>
                <a:lnTo>
                  <a:pt x="215" y="0"/>
                </a:lnTo>
                <a:close/>
              </a:path>
              <a:path w="1904" h="3175">
                <a:moveTo>
                  <a:pt x="1054" y="1054"/>
                </a:moveTo>
                <a:lnTo>
                  <a:pt x="622" y="1054"/>
                </a:lnTo>
                <a:lnTo>
                  <a:pt x="1166" y="10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163571" y="3266614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1104" y="0"/>
                </a:moveTo>
                <a:lnTo>
                  <a:pt x="15" y="2590"/>
                </a:lnTo>
                <a:lnTo>
                  <a:pt x="76" y="2743"/>
                </a:lnTo>
                <a:lnTo>
                  <a:pt x="317" y="2743"/>
                </a:lnTo>
                <a:lnTo>
                  <a:pt x="439" y="2590"/>
                </a:lnTo>
                <a:lnTo>
                  <a:pt x="673" y="2006"/>
                </a:lnTo>
                <a:lnTo>
                  <a:pt x="2358" y="2006"/>
                </a:lnTo>
                <a:lnTo>
                  <a:pt x="2247" y="1727"/>
                </a:lnTo>
                <a:lnTo>
                  <a:pt x="774" y="1727"/>
                </a:lnTo>
                <a:lnTo>
                  <a:pt x="1282" y="368"/>
                </a:lnTo>
                <a:lnTo>
                  <a:pt x="1708" y="368"/>
                </a:lnTo>
                <a:lnTo>
                  <a:pt x="1562" y="25"/>
                </a:lnTo>
                <a:lnTo>
                  <a:pt x="1104" y="0"/>
                </a:lnTo>
                <a:close/>
              </a:path>
              <a:path w="3175" h="3175">
                <a:moveTo>
                  <a:pt x="2358" y="2006"/>
                </a:moveTo>
                <a:lnTo>
                  <a:pt x="1917" y="2006"/>
                </a:lnTo>
                <a:lnTo>
                  <a:pt x="2142" y="2590"/>
                </a:lnTo>
                <a:lnTo>
                  <a:pt x="2260" y="2743"/>
                </a:lnTo>
                <a:lnTo>
                  <a:pt x="2539" y="2743"/>
                </a:lnTo>
                <a:lnTo>
                  <a:pt x="2590" y="2590"/>
                </a:lnTo>
                <a:lnTo>
                  <a:pt x="2358" y="2006"/>
                </a:lnTo>
                <a:close/>
              </a:path>
              <a:path w="3175" h="3175">
                <a:moveTo>
                  <a:pt x="1708" y="368"/>
                </a:moveTo>
                <a:lnTo>
                  <a:pt x="1282" y="368"/>
                </a:lnTo>
                <a:lnTo>
                  <a:pt x="1816" y="1727"/>
                </a:lnTo>
                <a:lnTo>
                  <a:pt x="2247" y="1727"/>
                </a:lnTo>
                <a:lnTo>
                  <a:pt x="1708" y="3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166671" y="3266614"/>
            <a:ext cx="3810" cy="3175"/>
          </a:xfrm>
          <a:custGeom>
            <a:avLst/>
            <a:gdLst/>
            <a:ahLst/>
            <a:cxnLst/>
            <a:rect l="l" t="t" r="r" b="b"/>
            <a:pathLst>
              <a:path w="3809" h="3175">
                <a:moveTo>
                  <a:pt x="304" y="2717"/>
                </a:moveTo>
                <a:lnTo>
                  <a:pt x="76" y="2717"/>
                </a:lnTo>
                <a:lnTo>
                  <a:pt x="292" y="2743"/>
                </a:lnTo>
                <a:close/>
              </a:path>
              <a:path w="3809" h="3175">
                <a:moveTo>
                  <a:pt x="1739" y="2717"/>
                </a:moveTo>
                <a:lnTo>
                  <a:pt x="1498" y="2717"/>
                </a:lnTo>
                <a:lnTo>
                  <a:pt x="1714" y="2743"/>
                </a:lnTo>
                <a:close/>
              </a:path>
              <a:path w="3809" h="3175">
                <a:moveTo>
                  <a:pt x="3213" y="2717"/>
                </a:moveTo>
                <a:lnTo>
                  <a:pt x="2959" y="2717"/>
                </a:lnTo>
                <a:lnTo>
                  <a:pt x="3187" y="2743"/>
                </a:lnTo>
                <a:close/>
              </a:path>
              <a:path w="3809" h="3175">
                <a:moveTo>
                  <a:pt x="127" y="0"/>
                </a:moveTo>
                <a:lnTo>
                  <a:pt x="0" y="2705"/>
                </a:lnTo>
                <a:lnTo>
                  <a:pt x="368" y="2717"/>
                </a:lnTo>
                <a:lnTo>
                  <a:pt x="393" y="292"/>
                </a:lnTo>
                <a:lnTo>
                  <a:pt x="807" y="292"/>
                </a:lnTo>
                <a:lnTo>
                  <a:pt x="622" y="25"/>
                </a:lnTo>
                <a:lnTo>
                  <a:pt x="127" y="0"/>
                </a:lnTo>
                <a:close/>
              </a:path>
              <a:path w="3809" h="3175">
                <a:moveTo>
                  <a:pt x="807" y="292"/>
                </a:moveTo>
                <a:lnTo>
                  <a:pt x="393" y="292"/>
                </a:lnTo>
                <a:lnTo>
                  <a:pt x="1447" y="2717"/>
                </a:lnTo>
                <a:lnTo>
                  <a:pt x="1816" y="2705"/>
                </a:lnTo>
                <a:lnTo>
                  <a:pt x="2040" y="2184"/>
                </a:lnTo>
                <a:lnTo>
                  <a:pt x="1625" y="2184"/>
                </a:lnTo>
                <a:lnTo>
                  <a:pt x="807" y="292"/>
                </a:lnTo>
                <a:close/>
              </a:path>
              <a:path w="3809" h="3175">
                <a:moveTo>
                  <a:pt x="3263" y="2705"/>
                </a:moveTo>
                <a:lnTo>
                  <a:pt x="2908" y="2705"/>
                </a:lnTo>
                <a:lnTo>
                  <a:pt x="3263" y="2717"/>
                </a:lnTo>
                <a:close/>
              </a:path>
              <a:path w="3809" h="3175">
                <a:moveTo>
                  <a:pt x="3289" y="292"/>
                </a:moveTo>
                <a:lnTo>
                  <a:pt x="2895" y="292"/>
                </a:lnTo>
                <a:lnTo>
                  <a:pt x="2895" y="2705"/>
                </a:lnTo>
                <a:lnTo>
                  <a:pt x="3276" y="2705"/>
                </a:lnTo>
                <a:lnTo>
                  <a:pt x="3289" y="292"/>
                </a:lnTo>
                <a:close/>
              </a:path>
              <a:path w="3809" h="3175">
                <a:moveTo>
                  <a:pt x="2781" y="0"/>
                </a:moveTo>
                <a:lnTo>
                  <a:pt x="2622" y="88"/>
                </a:lnTo>
                <a:lnTo>
                  <a:pt x="2507" y="292"/>
                </a:lnTo>
                <a:lnTo>
                  <a:pt x="1625" y="2184"/>
                </a:lnTo>
                <a:lnTo>
                  <a:pt x="2040" y="2184"/>
                </a:lnTo>
                <a:lnTo>
                  <a:pt x="2895" y="292"/>
                </a:lnTo>
                <a:lnTo>
                  <a:pt x="3289" y="292"/>
                </a:lnTo>
                <a:lnTo>
                  <a:pt x="3225" y="25"/>
                </a:lnTo>
                <a:lnTo>
                  <a:pt x="27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136968" y="3265919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10261" y="0"/>
                </a:moveTo>
                <a:lnTo>
                  <a:pt x="1308" y="0"/>
                </a:lnTo>
                <a:lnTo>
                  <a:pt x="1308" y="901"/>
                </a:lnTo>
                <a:lnTo>
                  <a:pt x="0" y="901"/>
                </a:lnTo>
                <a:lnTo>
                  <a:pt x="0" y="3301"/>
                </a:lnTo>
                <a:lnTo>
                  <a:pt x="1308" y="3301"/>
                </a:lnTo>
                <a:lnTo>
                  <a:pt x="1308" y="4064"/>
                </a:lnTo>
                <a:lnTo>
                  <a:pt x="10261" y="4064"/>
                </a:lnTo>
                <a:lnTo>
                  <a:pt x="10261" y="3682"/>
                </a:lnTo>
                <a:lnTo>
                  <a:pt x="1790" y="3682"/>
                </a:lnTo>
                <a:lnTo>
                  <a:pt x="1790" y="393"/>
                </a:lnTo>
                <a:lnTo>
                  <a:pt x="10261" y="393"/>
                </a:lnTo>
                <a:lnTo>
                  <a:pt x="10261" y="0"/>
                </a:lnTo>
                <a:close/>
              </a:path>
              <a:path w="10795" h="4445">
                <a:moveTo>
                  <a:pt x="10261" y="393"/>
                </a:moveTo>
                <a:lnTo>
                  <a:pt x="9778" y="393"/>
                </a:lnTo>
                <a:lnTo>
                  <a:pt x="9778" y="3682"/>
                </a:lnTo>
                <a:lnTo>
                  <a:pt x="10261" y="3682"/>
                </a:lnTo>
                <a:lnTo>
                  <a:pt x="10261" y="3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144321" y="3266465"/>
            <a:ext cx="2540" cy="3175"/>
          </a:xfrm>
          <a:custGeom>
            <a:avLst/>
            <a:gdLst/>
            <a:ahLst/>
            <a:cxnLst/>
            <a:rect l="l" t="t" r="r" b="b"/>
            <a:pathLst>
              <a:path w="2540" h="3175">
                <a:moveTo>
                  <a:pt x="2209" y="2997"/>
                </a:moveTo>
                <a:lnTo>
                  <a:pt x="0" y="2997"/>
                </a:lnTo>
                <a:lnTo>
                  <a:pt x="0" y="0"/>
                </a:lnTo>
                <a:lnTo>
                  <a:pt x="2209" y="0"/>
                </a:lnTo>
                <a:lnTo>
                  <a:pt x="2209" y="29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141768" y="3266465"/>
            <a:ext cx="2540" cy="3175"/>
          </a:xfrm>
          <a:custGeom>
            <a:avLst/>
            <a:gdLst/>
            <a:ahLst/>
            <a:cxnLst/>
            <a:rect l="l" t="t" r="r" b="b"/>
            <a:pathLst>
              <a:path w="2540" h="3175">
                <a:moveTo>
                  <a:pt x="2209" y="2997"/>
                </a:moveTo>
                <a:lnTo>
                  <a:pt x="0" y="2997"/>
                </a:lnTo>
                <a:lnTo>
                  <a:pt x="0" y="0"/>
                </a:lnTo>
                <a:lnTo>
                  <a:pt x="2209" y="0"/>
                </a:lnTo>
                <a:lnTo>
                  <a:pt x="2209" y="29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955376" y="3269155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825" y="0"/>
                </a:moveTo>
                <a:lnTo>
                  <a:pt x="241" y="0"/>
                </a:lnTo>
                <a:lnTo>
                  <a:pt x="0" y="215"/>
                </a:lnTo>
                <a:lnTo>
                  <a:pt x="0" y="787"/>
                </a:lnTo>
                <a:lnTo>
                  <a:pt x="241" y="990"/>
                </a:lnTo>
                <a:lnTo>
                  <a:pt x="825" y="990"/>
                </a:lnTo>
                <a:lnTo>
                  <a:pt x="1092" y="787"/>
                </a:lnTo>
                <a:lnTo>
                  <a:pt x="1092" y="215"/>
                </a:lnTo>
                <a:lnTo>
                  <a:pt x="8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954911" y="3268072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1973" y="609"/>
                </a:moveTo>
                <a:lnTo>
                  <a:pt x="1270" y="609"/>
                </a:lnTo>
                <a:lnTo>
                  <a:pt x="1536" y="723"/>
                </a:lnTo>
                <a:lnTo>
                  <a:pt x="1727" y="889"/>
                </a:lnTo>
                <a:lnTo>
                  <a:pt x="1973" y="609"/>
                </a:lnTo>
                <a:close/>
              </a:path>
              <a:path w="2540" h="1270">
                <a:moveTo>
                  <a:pt x="1524" y="0"/>
                </a:moveTo>
                <a:lnTo>
                  <a:pt x="622" y="0"/>
                </a:lnTo>
                <a:lnTo>
                  <a:pt x="0" y="406"/>
                </a:lnTo>
                <a:lnTo>
                  <a:pt x="342" y="850"/>
                </a:lnTo>
                <a:lnTo>
                  <a:pt x="533" y="711"/>
                </a:lnTo>
                <a:lnTo>
                  <a:pt x="749" y="609"/>
                </a:lnTo>
                <a:lnTo>
                  <a:pt x="1973" y="609"/>
                </a:lnTo>
                <a:lnTo>
                  <a:pt x="2043" y="406"/>
                </a:lnTo>
                <a:lnTo>
                  <a:pt x="152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954311" y="3267077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3305" y="723"/>
                </a:moveTo>
                <a:lnTo>
                  <a:pt x="2108" y="723"/>
                </a:lnTo>
                <a:lnTo>
                  <a:pt x="2565" y="888"/>
                </a:lnTo>
                <a:lnTo>
                  <a:pt x="2946" y="1168"/>
                </a:lnTo>
                <a:lnTo>
                  <a:pt x="3244" y="850"/>
                </a:lnTo>
                <a:close/>
              </a:path>
              <a:path w="3809" h="1270">
                <a:moveTo>
                  <a:pt x="965" y="0"/>
                </a:moveTo>
                <a:lnTo>
                  <a:pt x="0" y="660"/>
                </a:lnTo>
                <a:lnTo>
                  <a:pt x="355" y="1117"/>
                </a:lnTo>
                <a:lnTo>
                  <a:pt x="711" y="850"/>
                </a:lnTo>
                <a:lnTo>
                  <a:pt x="1155" y="723"/>
                </a:lnTo>
                <a:lnTo>
                  <a:pt x="3305" y="723"/>
                </a:lnTo>
                <a:lnTo>
                  <a:pt x="2387" y="50"/>
                </a:lnTo>
                <a:lnTo>
                  <a:pt x="96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953840" y="3266349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4092" y="558"/>
                </a:moveTo>
                <a:lnTo>
                  <a:pt x="2791" y="558"/>
                </a:lnTo>
                <a:lnTo>
                  <a:pt x="3464" y="812"/>
                </a:lnTo>
                <a:lnTo>
                  <a:pt x="4022" y="1219"/>
                </a:lnTo>
                <a:lnTo>
                  <a:pt x="4369" y="812"/>
                </a:lnTo>
                <a:lnTo>
                  <a:pt x="4258" y="685"/>
                </a:lnTo>
                <a:lnTo>
                  <a:pt x="4092" y="558"/>
                </a:lnTo>
                <a:close/>
              </a:path>
              <a:path w="4445" h="1270">
                <a:moveTo>
                  <a:pt x="2930" y="0"/>
                </a:moveTo>
                <a:lnTo>
                  <a:pt x="1267" y="0"/>
                </a:lnTo>
                <a:lnTo>
                  <a:pt x="491" y="292"/>
                </a:lnTo>
                <a:lnTo>
                  <a:pt x="87" y="558"/>
                </a:lnTo>
                <a:lnTo>
                  <a:pt x="0" y="812"/>
                </a:lnTo>
                <a:lnTo>
                  <a:pt x="251" y="1117"/>
                </a:lnTo>
                <a:lnTo>
                  <a:pt x="759" y="774"/>
                </a:lnTo>
                <a:lnTo>
                  <a:pt x="1406" y="558"/>
                </a:lnTo>
                <a:lnTo>
                  <a:pt x="4092" y="558"/>
                </a:lnTo>
                <a:lnTo>
                  <a:pt x="3743" y="292"/>
                </a:lnTo>
                <a:lnTo>
                  <a:pt x="293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953162" y="3265482"/>
            <a:ext cx="5715" cy="1905"/>
          </a:xfrm>
          <a:custGeom>
            <a:avLst/>
            <a:gdLst/>
            <a:ahLst/>
            <a:cxnLst/>
            <a:rect l="l" t="t" r="r" b="b"/>
            <a:pathLst>
              <a:path w="5715" h="1904">
                <a:moveTo>
                  <a:pt x="5100" y="546"/>
                </a:moveTo>
                <a:lnTo>
                  <a:pt x="3695" y="546"/>
                </a:lnTo>
                <a:lnTo>
                  <a:pt x="4584" y="863"/>
                </a:lnTo>
                <a:lnTo>
                  <a:pt x="5295" y="1409"/>
                </a:lnTo>
                <a:lnTo>
                  <a:pt x="5676" y="965"/>
                </a:lnTo>
                <a:lnTo>
                  <a:pt x="5100" y="546"/>
                </a:lnTo>
                <a:close/>
              </a:path>
              <a:path w="5715" h="1904">
                <a:moveTo>
                  <a:pt x="3835" y="0"/>
                </a:moveTo>
                <a:lnTo>
                  <a:pt x="1727" y="0"/>
                </a:lnTo>
                <a:lnTo>
                  <a:pt x="787" y="304"/>
                </a:lnTo>
                <a:lnTo>
                  <a:pt x="0" y="825"/>
                </a:lnTo>
                <a:lnTo>
                  <a:pt x="342" y="1282"/>
                </a:lnTo>
                <a:lnTo>
                  <a:pt x="1041" y="825"/>
                </a:lnTo>
                <a:lnTo>
                  <a:pt x="1866" y="546"/>
                </a:lnTo>
                <a:lnTo>
                  <a:pt x="5100" y="546"/>
                </a:lnTo>
                <a:lnTo>
                  <a:pt x="4838" y="355"/>
                </a:lnTo>
                <a:lnTo>
                  <a:pt x="383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057402" y="3239135"/>
            <a:ext cx="140563" cy="35836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049763" y="3250316"/>
            <a:ext cx="22860" cy="3810"/>
          </a:xfrm>
          <a:custGeom>
            <a:avLst/>
            <a:gdLst/>
            <a:ahLst/>
            <a:cxnLst/>
            <a:rect l="l" t="t" r="r" b="b"/>
            <a:pathLst>
              <a:path w="22859" h="3810">
                <a:moveTo>
                  <a:pt x="21755" y="0"/>
                </a:moveTo>
                <a:lnTo>
                  <a:pt x="1003" y="0"/>
                </a:lnTo>
                <a:lnTo>
                  <a:pt x="0" y="736"/>
                </a:lnTo>
                <a:lnTo>
                  <a:pt x="0" y="2552"/>
                </a:lnTo>
                <a:lnTo>
                  <a:pt x="1003" y="3289"/>
                </a:lnTo>
                <a:lnTo>
                  <a:pt x="21755" y="3289"/>
                </a:lnTo>
                <a:lnTo>
                  <a:pt x="22758" y="2552"/>
                </a:lnTo>
                <a:lnTo>
                  <a:pt x="22758" y="736"/>
                </a:lnTo>
                <a:lnTo>
                  <a:pt x="21755" y="0"/>
                </a:lnTo>
                <a:close/>
              </a:path>
            </a:pathLst>
          </a:custGeom>
          <a:solidFill>
            <a:srgbClr val="38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049757" y="3250412"/>
            <a:ext cx="22758" cy="3187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049751" y="3251925"/>
            <a:ext cx="22860" cy="1905"/>
          </a:xfrm>
          <a:custGeom>
            <a:avLst/>
            <a:gdLst/>
            <a:ahLst/>
            <a:cxnLst/>
            <a:rect l="l" t="t" r="r" b="b"/>
            <a:pathLst>
              <a:path w="22859" h="1904">
                <a:moveTo>
                  <a:pt x="0" y="0"/>
                </a:moveTo>
                <a:lnTo>
                  <a:pt x="0" y="914"/>
                </a:lnTo>
                <a:lnTo>
                  <a:pt x="1016" y="1625"/>
                </a:lnTo>
                <a:lnTo>
                  <a:pt x="21259" y="1625"/>
                </a:lnTo>
                <a:lnTo>
                  <a:pt x="21516" y="1536"/>
                </a:lnTo>
                <a:lnTo>
                  <a:pt x="1066" y="1536"/>
                </a:lnTo>
                <a:lnTo>
                  <a:pt x="50" y="838"/>
                </a:lnTo>
                <a:lnTo>
                  <a:pt x="0" y="0"/>
                </a:lnTo>
                <a:close/>
              </a:path>
              <a:path w="22859" h="1904">
                <a:moveTo>
                  <a:pt x="22313" y="1079"/>
                </a:moveTo>
                <a:lnTo>
                  <a:pt x="21894" y="1358"/>
                </a:lnTo>
                <a:lnTo>
                  <a:pt x="21310" y="1536"/>
                </a:lnTo>
                <a:lnTo>
                  <a:pt x="21516" y="1536"/>
                </a:lnTo>
                <a:lnTo>
                  <a:pt x="21882" y="1409"/>
                </a:lnTo>
                <a:lnTo>
                  <a:pt x="22313" y="1079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049751" y="3250487"/>
            <a:ext cx="22860" cy="1905"/>
          </a:xfrm>
          <a:custGeom>
            <a:avLst/>
            <a:gdLst/>
            <a:ahLst/>
            <a:cxnLst/>
            <a:rect l="l" t="t" r="r" b="b"/>
            <a:pathLst>
              <a:path w="22859" h="1904">
                <a:moveTo>
                  <a:pt x="21259" y="0"/>
                </a:moveTo>
                <a:lnTo>
                  <a:pt x="1016" y="0"/>
                </a:lnTo>
                <a:lnTo>
                  <a:pt x="0" y="711"/>
                </a:lnTo>
                <a:lnTo>
                  <a:pt x="0" y="1625"/>
                </a:lnTo>
                <a:lnTo>
                  <a:pt x="50" y="787"/>
                </a:lnTo>
                <a:lnTo>
                  <a:pt x="1066" y="88"/>
                </a:lnTo>
                <a:lnTo>
                  <a:pt x="21516" y="88"/>
                </a:lnTo>
                <a:lnTo>
                  <a:pt x="21259" y="0"/>
                </a:lnTo>
                <a:close/>
              </a:path>
              <a:path w="22859" h="1904">
                <a:moveTo>
                  <a:pt x="21516" y="88"/>
                </a:moveTo>
                <a:lnTo>
                  <a:pt x="21310" y="88"/>
                </a:lnTo>
                <a:lnTo>
                  <a:pt x="21894" y="266"/>
                </a:lnTo>
                <a:lnTo>
                  <a:pt x="22313" y="546"/>
                </a:lnTo>
                <a:lnTo>
                  <a:pt x="21882" y="215"/>
                </a:lnTo>
                <a:lnTo>
                  <a:pt x="21516" y="88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947217" y="3250095"/>
            <a:ext cx="4178" cy="40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947449" y="3250148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2832" y="0"/>
                </a:moveTo>
                <a:lnTo>
                  <a:pt x="838" y="0"/>
                </a:lnTo>
                <a:lnTo>
                  <a:pt x="0" y="838"/>
                </a:lnTo>
                <a:lnTo>
                  <a:pt x="0" y="2882"/>
                </a:lnTo>
                <a:lnTo>
                  <a:pt x="838" y="3721"/>
                </a:lnTo>
                <a:lnTo>
                  <a:pt x="2832" y="3721"/>
                </a:lnTo>
                <a:lnTo>
                  <a:pt x="2957" y="3594"/>
                </a:lnTo>
                <a:lnTo>
                  <a:pt x="901" y="3594"/>
                </a:lnTo>
                <a:lnTo>
                  <a:pt x="201" y="2882"/>
                </a:lnTo>
                <a:lnTo>
                  <a:pt x="190" y="838"/>
                </a:lnTo>
                <a:lnTo>
                  <a:pt x="901" y="127"/>
                </a:lnTo>
                <a:lnTo>
                  <a:pt x="2957" y="127"/>
                </a:lnTo>
                <a:close/>
              </a:path>
              <a:path w="3809" h="3810">
                <a:moveTo>
                  <a:pt x="2957" y="127"/>
                </a:moveTo>
                <a:lnTo>
                  <a:pt x="2768" y="127"/>
                </a:lnTo>
                <a:lnTo>
                  <a:pt x="3468" y="838"/>
                </a:lnTo>
                <a:lnTo>
                  <a:pt x="3456" y="2882"/>
                </a:lnTo>
                <a:lnTo>
                  <a:pt x="2768" y="3594"/>
                </a:lnTo>
                <a:lnTo>
                  <a:pt x="2957" y="3594"/>
                </a:lnTo>
                <a:lnTo>
                  <a:pt x="3657" y="2882"/>
                </a:lnTo>
                <a:lnTo>
                  <a:pt x="3657" y="838"/>
                </a:lnTo>
                <a:lnTo>
                  <a:pt x="2957" y="127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947630" y="3250250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2781" y="0"/>
                </a:moveTo>
                <a:lnTo>
                  <a:pt x="800" y="0"/>
                </a:lnTo>
                <a:lnTo>
                  <a:pt x="0" y="800"/>
                </a:lnTo>
                <a:lnTo>
                  <a:pt x="0" y="2768"/>
                </a:lnTo>
                <a:lnTo>
                  <a:pt x="800" y="3555"/>
                </a:lnTo>
                <a:lnTo>
                  <a:pt x="2781" y="3555"/>
                </a:lnTo>
                <a:lnTo>
                  <a:pt x="2914" y="3428"/>
                </a:lnTo>
                <a:lnTo>
                  <a:pt x="889" y="3428"/>
                </a:lnTo>
                <a:lnTo>
                  <a:pt x="205" y="2768"/>
                </a:lnTo>
                <a:lnTo>
                  <a:pt x="204" y="800"/>
                </a:lnTo>
                <a:lnTo>
                  <a:pt x="889" y="126"/>
                </a:lnTo>
                <a:lnTo>
                  <a:pt x="2912" y="126"/>
                </a:lnTo>
                <a:lnTo>
                  <a:pt x="2781" y="0"/>
                </a:lnTo>
                <a:close/>
              </a:path>
              <a:path w="3809" h="3810">
                <a:moveTo>
                  <a:pt x="2912" y="126"/>
                </a:moveTo>
                <a:lnTo>
                  <a:pt x="2717" y="126"/>
                </a:lnTo>
                <a:lnTo>
                  <a:pt x="3402" y="800"/>
                </a:lnTo>
                <a:lnTo>
                  <a:pt x="3400" y="2768"/>
                </a:lnTo>
                <a:lnTo>
                  <a:pt x="2717" y="3428"/>
                </a:lnTo>
                <a:lnTo>
                  <a:pt x="2914" y="3428"/>
                </a:lnTo>
                <a:lnTo>
                  <a:pt x="3606" y="2768"/>
                </a:lnTo>
                <a:lnTo>
                  <a:pt x="3606" y="800"/>
                </a:lnTo>
                <a:lnTo>
                  <a:pt x="2912" y="126"/>
                </a:lnTo>
                <a:close/>
              </a:path>
            </a:pathLst>
          </a:custGeom>
          <a:solidFill>
            <a:srgbClr val="E7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947433" y="3250273"/>
            <a:ext cx="3771" cy="363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948837" y="3250321"/>
            <a:ext cx="2540" cy="3810"/>
          </a:xfrm>
          <a:custGeom>
            <a:avLst/>
            <a:gdLst/>
            <a:ahLst/>
            <a:cxnLst/>
            <a:rect l="l" t="t" r="r" b="b"/>
            <a:pathLst>
              <a:path w="2540" h="3810">
                <a:moveTo>
                  <a:pt x="914" y="0"/>
                </a:moveTo>
                <a:lnTo>
                  <a:pt x="0" y="3517"/>
                </a:lnTo>
                <a:lnTo>
                  <a:pt x="304" y="3581"/>
                </a:lnTo>
                <a:lnTo>
                  <a:pt x="1511" y="3581"/>
                </a:lnTo>
                <a:lnTo>
                  <a:pt x="2349" y="2768"/>
                </a:lnTo>
                <a:lnTo>
                  <a:pt x="2349" y="901"/>
                </a:lnTo>
                <a:lnTo>
                  <a:pt x="1739" y="203"/>
                </a:lnTo>
                <a:lnTo>
                  <a:pt x="914" y="0"/>
                </a:lnTo>
                <a:close/>
              </a:path>
            </a:pathLst>
          </a:custGeom>
          <a:solidFill>
            <a:srgbClr val="CF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4852022" y="3916845"/>
            <a:ext cx="277939" cy="36236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024085" y="4256685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5448" y="1892"/>
                </a:moveTo>
                <a:lnTo>
                  <a:pt x="4292" y="1892"/>
                </a:lnTo>
                <a:lnTo>
                  <a:pt x="4749" y="2070"/>
                </a:lnTo>
                <a:lnTo>
                  <a:pt x="5473" y="2806"/>
                </a:lnTo>
                <a:lnTo>
                  <a:pt x="5585" y="4470"/>
                </a:lnTo>
                <a:lnTo>
                  <a:pt x="5473" y="4724"/>
                </a:lnTo>
                <a:lnTo>
                  <a:pt x="4749" y="5473"/>
                </a:lnTo>
                <a:lnTo>
                  <a:pt x="4292" y="5651"/>
                </a:lnTo>
                <a:lnTo>
                  <a:pt x="1574" y="5651"/>
                </a:lnTo>
                <a:lnTo>
                  <a:pt x="1574" y="6286"/>
                </a:lnTo>
                <a:lnTo>
                  <a:pt x="4483" y="6286"/>
                </a:lnTo>
                <a:lnTo>
                  <a:pt x="5067" y="6019"/>
                </a:lnTo>
                <a:lnTo>
                  <a:pt x="6032" y="5054"/>
                </a:lnTo>
                <a:lnTo>
                  <a:pt x="6183" y="4724"/>
                </a:lnTo>
                <a:lnTo>
                  <a:pt x="6176" y="2806"/>
                </a:lnTo>
                <a:lnTo>
                  <a:pt x="6032" y="2476"/>
                </a:lnTo>
                <a:lnTo>
                  <a:pt x="5448" y="1892"/>
                </a:lnTo>
                <a:close/>
              </a:path>
              <a:path w="6350" h="6350">
                <a:moveTo>
                  <a:pt x="1574" y="0"/>
                </a:moveTo>
                <a:lnTo>
                  <a:pt x="0" y="1574"/>
                </a:lnTo>
                <a:lnTo>
                  <a:pt x="1574" y="3149"/>
                </a:lnTo>
                <a:lnTo>
                  <a:pt x="1574" y="1892"/>
                </a:lnTo>
                <a:lnTo>
                  <a:pt x="5448" y="1892"/>
                </a:lnTo>
                <a:lnTo>
                  <a:pt x="5067" y="1511"/>
                </a:lnTo>
                <a:lnTo>
                  <a:pt x="4483" y="1257"/>
                </a:lnTo>
                <a:lnTo>
                  <a:pt x="1574" y="1257"/>
                </a:lnTo>
                <a:lnTo>
                  <a:pt x="1574" y="0"/>
                </a:lnTo>
                <a:close/>
              </a:path>
            </a:pathLst>
          </a:custGeom>
          <a:solidFill>
            <a:srgbClr val="DA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4951627" y="4256955"/>
            <a:ext cx="10160" cy="6985"/>
          </a:xfrm>
          <a:custGeom>
            <a:avLst/>
            <a:gdLst/>
            <a:ahLst/>
            <a:cxnLst/>
            <a:rect l="l" t="t" r="r" b="b"/>
            <a:pathLst>
              <a:path w="10160" h="6985">
                <a:moveTo>
                  <a:pt x="749" y="0"/>
                </a:moveTo>
                <a:lnTo>
                  <a:pt x="0" y="0"/>
                </a:lnTo>
                <a:lnTo>
                  <a:pt x="0" y="6362"/>
                </a:lnTo>
                <a:lnTo>
                  <a:pt x="9715" y="6362"/>
                </a:lnTo>
                <a:lnTo>
                  <a:pt x="9715" y="5626"/>
                </a:lnTo>
                <a:lnTo>
                  <a:pt x="749" y="5626"/>
                </a:lnTo>
                <a:lnTo>
                  <a:pt x="749" y="0"/>
                </a:lnTo>
                <a:close/>
              </a:path>
              <a:path w="10160" h="6985">
                <a:moveTo>
                  <a:pt x="9715" y="0"/>
                </a:moveTo>
                <a:lnTo>
                  <a:pt x="8966" y="0"/>
                </a:lnTo>
                <a:lnTo>
                  <a:pt x="8966" y="5626"/>
                </a:lnTo>
                <a:lnTo>
                  <a:pt x="9715" y="5626"/>
                </a:lnTo>
                <a:lnTo>
                  <a:pt x="9715" y="0"/>
                </a:lnTo>
                <a:close/>
              </a:path>
            </a:pathLst>
          </a:custGeom>
          <a:solidFill>
            <a:srgbClr val="DA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4954536" y="4260380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3886" y="508"/>
                </a:moveTo>
                <a:lnTo>
                  <a:pt x="0" y="508"/>
                </a:lnTo>
                <a:lnTo>
                  <a:pt x="0" y="0"/>
                </a:lnTo>
                <a:lnTo>
                  <a:pt x="3886" y="0"/>
                </a:lnTo>
                <a:lnTo>
                  <a:pt x="3886" y="508"/>
                </a:lnTo>
                <a:close/>
              </a:path>
            </a:pathLst>
          </a:custGeom>
          <a:solidFill>
            <a:srgbClr val="DA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4954536" y="4258398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3886" y="495"/>
                </a:moveTo>
                <a:lnTo>
                  <a:pt x="0" y="495"/>
                </a:lnTo>
                <a:lnTo>
                  <a:pt x="0" y="0"/>
                </a:lnTo>
                <a:lnTo>
                  <a:pt x="3886" y="0"/>
                </a:lnTo>
                <a:lnTo>
                  <a:pt x="3886" y="495"/>
                </a:lnTo>
                <a:close/>
              </a:path>
            </a:pathLst>
          </a:custGeom>
          <a:solidFill>
            <a:srgbClr val="DA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4991976" y="4254741"/>
            <a:ext cx="1270" cy="6350"/>
          </a:xfrm>
          <a:custGeom>
            <a:avLst/>
            <a:gdLst/>
            <a:ahLst/>
            <a:cxnLst/>
            <a:rect l="l" t="t" r="r" b="b"/>
            <a:pathLst>
              <a:path w="1270" h="6350">
                <a:moveTo>
                  <a:pt x="762" y="5880"/>
                </a:moveTo>
                <a:lnTo>
                  <a:pt x="0" y="5880"/>
                </a:lnTo>
                <a:lnTo>
                  <a:pt x="0" y="0"/>
                </a:lnTo>
                <a:lnTo>
                  <a:pt x="762" y="0"/>
                </a:lnTo>
                <a:lnTo>
                  <a:pt x="762" y="5880"/>
                </a:lnTo>
                <a:close/>
              </a:path>
            </a:pathLst>
          </a:custGeom>
          <a:solidFill>
            <a:srgbClr val="DA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4987598" y="4256394"/>
            <a:ext cx="9525" cy="8890"/>
          </a:xfrm>
          <a:custGeom>
            <a:avLst/>
            <a:gdLst/>
            <a:ahLst/>
            <a:cxnLst/>
            <a:rect l="l" t="t" r="r" b="b"/>
            <a:pathLst>
              <a:path w="9525" h="8889">
                <a:moveTo>
                  <a:pt x="1714" y="0"/>
                </a:moveTo>
                <a:lnTo>
                  <a:pt x="685" y="863"/>
                </a:lnTo>
                <a:lnTo>
                  <a:pt x="0" y="2159"/>
                </a:lnTo>
                <a:lnTo>
                  <a:pt x="0" y="6261"/>
                </a:lnTo>
                <a:lnTo>
                  <a:pt x="2133" y="8382"/>
                </a:lnTo>
                <a:lnTo>
                  <a:pt x="7378" y="8382"/>
                </a:lnTo>
                <a:lnTo>
                  <a:pt x="8209" y="7556"/>
                </a:lnTo>
                <a:lnTo>
                  <a:pt x="2590" y="7556"/>
                </a:lnTo>
                <a:lnTo>
                  <a:pt x="812" y="5791"/>
                </a:lnTo>
                <a:lnTo>
                  <a:pt x="939" y="2159"/>
                </a:lnTo>
                <a:lnTo>
                  <a:pt x="1409" y="1308"/>
                </a:lnTo>
                <a:lnTo>
                  <a:pt x="2298" y="558"/>
                </a:lnTo>
                <a:lnTo>
                  <a:pt x="1714" y="0"/>
                </a:lnTo>
                <a:close/>
              </a:path>
              <a:path w="9525" h="8889">
                <a:moveTo>
                  <a:pt x="7797" y="0"/>
                </a:moveTo>
                <a:lnTo>
                  <a:pt x="7226" y="558"/>
                </a:lnTo>
                <a:lnTo>
                  <a:pt x="8115" y="1308"/>
                </a:lnTo>
                <a:lnTo>
                  <a:pt x="8575" y="2159"/>
                </a:lnTo>
                <a:lnTo>
                  <a:pt x="8699" y="5791"/>
                </a:lnTo>
                <a:lnTo>
                  <a:pt x="6934" y="7556"/>
                </a:lnTo>
                <a:lnTo>
                  <a:pt x="8209" y="7556"/>
                </a:lnTo>
                <a:lnTo>
                  <a:pt x="9512" y="6261"/>
                </a:lnTo>
                <a:lnTo>
                  <a:pt x="9512" y="2159"/>
                </a:lnTo>
                <a:lnTo>
                  <a:pt x="8839" y="863"/>
                </a:lnTo>
                <a:lnTo>
                  <a:pt x="7797" y="0"/>
                </a:lnTo>
                <a:close/>
              </a:path>
            </a:pathLst>
          </a:custGeom>
          <a:solidFill>
            <a:srgbClr val="DA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4879670" y="3944810"/>
            <a:ext cx="222669" cy="6007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4879721" y="3950601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5">
                <a:moveTo>
                  <a:pt x="0" y="0"/>
                </a:moveTo>
                <a:lnTo>
                  <a:pt x="222681" y="0"/>
                </a:lnTo>
              </a:path>
            </a:pathLst>
          </a:custGeom>
          <a:ln w="3175">
            <a:solidFill>
              <a:srgbClr val="A2A1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084151" y="3946418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576" y="317"/>
                </a:moveTo>
                <a:lnTo>
                  <a:pt x="850" y="317"/>
                </a:lnTo>
                <a:lnTo>
                  <a:pt x="1054" y="368"/>
                </a:lnTo>
                <a:lnTo>
                  <a:pt x="1181" y="1193"/>
                </a:lnTo>
                <a:lnTo>
                  <a:pt x="753" y="1714"/>
                </a:lnTo>
                <a:lnTo>
                  <a:pt x="594" y="1841"/>
                </a:lnTo>
                <a:lnTo>
                  <a:pt x="12" y="2387"/>
                </a:lnTo>
                <a:lnTo>
                  <a:pt x="0" y="2743"/>
                </a:lnTo>
                <a:lnTo>
                  <a:pt x="1778" y="2755"/>
                </a:lnTo>
                <a:lnTo>
                  <a:pt x="1778" y="2451"/>
                </a:lnTo>
                <a:lnTo>
                  <a:pt x="431" y="2451"/>
                </a:lnTo>
                <a:lnTo>
                  <a:pt x="1239" y="1689"/>
                </a:lnTo>
                <a:lnTo>
                  <a:pt x="1511" y="1346"/>
                </a:lnTo>
                <a:lnTo>
                  <a:pt x="1625" y="1143"/>
                </a:lnTo>
                <a:lnTo>
                  <a:pt x="1576" y="317"/>
                </a:lnTo>
                <a:close/>
              </a:path>
              <a:path w="1904" h="3175">
                <a:moveTo>
                  <a:pt x="736" y="0"/>
                </a:moveTo>
                <a:lnTo>
                  <a:pt x="558" y="12"/>
                </a:lnTo>
                <a:lnTo>
                  <a:pt x="393" y="50"/>
                </a:lnTo>
                <a:lnTo>
                  <a:pt x="241" y="101"/>
                </a:lnTo>
                <a:lnTo>
                  <a:pt x="25" y="241"/>
                </a:lnTo>
                <a:lnTo>
                  <a:pt x="38" y="546"/>
                </a:lnTo>
                <a:lnTo>
                  <a:pt x="190" y="469"/>
                </a:lnTo>
                <a:lnTo>
                  <a:pt x="584" y="330"/>
                </a:lnTo>
                <a:lnTo>
                  <a:pt x="850" y="317"/>
                </a:lnTo>
                <a:lnTo>
                  <a:pt x="1576" y="317"/>
                </a:lnTo>
                <a:lnTo>
                  <a:pt x="1308" y="88"/>
                </a:lnTo>
                <a:lnTo>
                  <a:pt x="1079" y="12"/>
                </a:lnTo>
                <a:lnTo>
                  <a:pt x="7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5086812" y="3947243"/>
            <a:ext cx="635" cy="2540"/>
          </a:xfrm>
          <a:custGeom>
            <a:avLst/>
            <a:gdLst/>
            <a:ahLst/>
            <a:cxnLst/>
            <a:rect l="l" t="t" r="r" b="b"/>
            <a:pathLst>
              <a:path w="635" h="2539">
                <a:moveTo>
                  <a:pt x="25" y="1460"/>
                </a:moveTo>
                <a:lnTo>
                  <a:pt x="0" y="1968"/>
                </a:lnTo>
                <a:lnTo>
                  <a:pt x="241" y="1968"/>
                </a:lnTo>
                <a:lnTo>
                  <a:pt x="241" y="1473"/>
                </a:lnTo>
                <a:lnTo>
                  <a:pt x="25" y="1460"/>
                </a:lnTo>
                <a:close/>
              </a:path>
              <a:path w="635" h="2539">
                <a:moveTo>
                  <a:pt x="241" y="0"/>
                </a:moveTo>
                <a:lnTo>
                  <a:pt x="0" y="0"/>
                </a:lnTo>
                <a:lnTo>
                  <a:pt x="0" y="469"/>
                </a:lnTo>
                <a:lnTo>
                  <a:pt x="215" y="482"/>
                </a:lnTo>
                <a:lnTo>
                  <a:pt x="2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5087948" y="3946431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714" y="2463"/>
                </a:moveTo>
                <a:lnTo>
                  <a:pt x="50" y="2463"/>
                </a:lnTo>
                <a:lnTo>
                  <a:pt x="50" y="2743"/>
                </a:lnTo>
                <a:lnTo>
                  <a:pt x="1701" y="2743"/>
                </a:lnTo>
                <a:lnTo>
                  <a:pt x="1714" y="2463"/>
                </a:lnTo>
                <a:close/>
              </a:path>
              <a:path w="1904" h="3175">
                <a:moveTo>
                  <a:pt x="1130" y="393"/>
                </a:moveTo>
                <a:lnTo>
                  <a:pt x="723" y="393"/>
                </a:lnTo>
                <a:lnTo>
                  <a:pt x="723" y="2463"/>
                </a:lnTo>
                <a:lnTo>
                  <a:pt x="1130" y="2463"/>
                </a:lnTo>
                <a:lnTo>
                  <a:pt x="1130" y="393"/>
                </a:lnTo>
                <a:close/>
              </a:path>
              <a:path w="1904" h="3175">
                <a:moveTo>
                  <a:pt x="76" y="711"/>
                </a:moveTo>
                <a:close/>
              </a:path>
              <a:path w="1904" h="3175">
                <a:moveTo>
                  <a:pt x="1015" y="0"/>
                </a:moveTo>
                <a:lnTo>
                  <a:pt x="825" y="0"/>
                </a:lnTo>
                <a:lnTo>
                  <a:pt x="122" y="393"/>
                </a:lnTo>
                <a:lnTo>
                  <a:pt x="0" y="711"/>
                </a:lnTo>
                <a:lnTo>
                  <a:pt x="723" y="393"/>
                </a:lnTo>
                <a:lnTo>
                  <a:pt x="1130" y="393"/>
                </a:lnTo>
                <a:lnTo>
                  <a:pt x="1117" y="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5090229" y="3946452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76" y="2311"/>
                </a:moveTo>
                <a:lnTo>
                  <a:pt x="12" y="2628"/>
                </a:lnTo>
                <a:lnTo>
                  <a:pt x="406" y="2743"/>
                </a:lnTo>
                <a:lnTo>
                  <a:pt x="1066" y="2743"/>
                </a:lnTo>
                <a:lnTo>
                  <a:pt x="1346" y="2666"/>
                </a:lnTo>
                <a:lnTo>
                  <a:pt x="1562" y="2539"/>
                </a:lnTo>
                <a:lnTo>
                  <a:pt x="622" y="2476"/>
                </a:lnTo>
                <a:lnTo>
                  <a:pt x="292" y="2400"/>
                </a:lnTo>
                <a:lnTo>
                  <a:pt x="76" y="2311"/>
                </a:lnTo>
                <a:close/>
              </a:path>
              <a:path w="1904" h="3175">
                <a:moveTo>
                  <a:pt x="1702" y="1358"/>
                </a:moveTo>
                <a:lnTo>
                  <a:pt x="812" y="1358"/>
                </a:lnTo>
                <a:lnTo>
                  <a:pt x="1137" y="1422"/>
                </a:lnTo>
                <a:lnTo>
                  <a:pt x="1371" y="1574"/>
                </a:lnTo>
                <a:lnTo>
                  <a:pt x="1409" y="2158"/>
                </a:lnTo>
                <a:lnTo>
                  <a:pt x="1231" y="2349"/>
                </a:lnTo>
                <a:lnTo>
                  <a:pt x="850" y="2476"/>
                </a:lnTo>
                <a:lnTo>
                  <a:pt x="1621" y="2476"/>
                </a:lnTo>
                <a:lnTo>
                  <a:pt x="1746" y="2336"/>
                </a:lnTo>
                <a:lnTo>
                  <a:pt x="1866" y="1993"/>
                </a:lnTo>
                <a:lnTo>
                  <a:pt x="1762" y="1409"/>
                </a:lnTo>
                <a:close/>
              </a:path>
              <a:path w="1904" h="3175">
                <a:moveTo>
                  <a:pt x="1625" y="0"/>
                </a:moveTo>
                <a:lnTo>
                  <a:pt x="215" y="0"/>
                </a:lnTo>
                <a:lnTo>
                  <a:pt x="152" y="1358"/>
                </a:lnTo>
                <a:lnTo>
                  <a:pt x="304" y="1384"/>
                </a:lnTo>
                <a:lnTo>
                  <a:pt x="812" y="1358"/>
                </a:lnTo>
                <a:lnTo>
                  <a:pt x="1702" y="1358"/>
                </a:lnTo>
                <a:lnTo>
                  <a:pt x="1447" y="1142"/>
                </a:lnTo>
                <a:lnTo>
                  <a:pt x="1157" y="1079"/>
                </a:lnTo>
                <a:lnTo>
                  <a:pt x="520" y="1079"/>
                </a:lnTo>
                <a:lnTo>
                  <a:pt x="520" y="330"/>
                </a:lnTo>
                <a:lnTo>
                  <a:pt x="1625" y="330"/>
                </a:lnTo>
                <a:lnTo>
                  <a:pt x="1625" y="0"/>
                </a:lnTo>
                <a:close/>
              </a:path>
              <a:path w="1904" h="3175">
                <a:moveTo>
                  <a:pt x="1041" y="1054"/>
                </a:moveTo>
                <a:lnTo>
                  <a:pt x="622" y="1054"/>
                </a:lnTo>
                <a:lnTo>
                  <a:pt x="1157" y="10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5093586" y="3946459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1082" y="0"/>
                </a:moveTo>
                <a:lnTo>
                  <a:pt x="0" y="2590"/>
                </a:lnTo>
                <a:lnTo>
                  <a:pt x="40" y="2743"/>
                </a:lnTo>
                <a:lnTo>
                  <a:pt x="269" y="2743"/>
                </a:lnTo>
                <a:lnTo>
                  <a:pt x="637" y="2006"/>
                </a:lnTo>
                <a:lnTo>
                  <a:pt x="2321" y="2006"/>
                </a:lnTo>
                <a:lnTo>
                  <a:pt x="2209" y="1727"/>
                </a:lnTo>
                <a:lnTo>
                  <a:pt x="726" y="1727"/>
                </a:lnTo>
                <a:lnTo>
                  <a:pt x="1247" y="368"/>
                </a:lnTo>
                <a:lnTo>
                  <a:pt x="1664" y="368"/>
                </a:lnTo>
                <a:lnTo>
                  <a:pt x="1526" y="25"/>
                </a:lnTo>
                <a:lnTo>
                  <a:pt x="1082" y="0"/>
                </a:lnTo>
                <a:close/>
              </a:path>
              <a:path w="3175" h="3175">
                <a:moveTo>
                  <a:pt x="2321" y="2006"/>
                </a:moveTo>
                <a:lnTo>
                  <a:pt x="1882" y="2006"/>
                </a:lnTo>
                <a:lnTo>
                  <a:pt x="2107" y="2590"/>
                </a:lnTo>
                <a:lnTo>
                  <a:pt x="2225" y="2743"/>
                </a:lnTo>
                <a:lnTo>
                  <a:pt x="2491" y="2743"/>
                </a:lnTo>
                <a:lnTo>
                  <a:pt x="2555" y="2590"/>
                </a:lnTo>
                <a:lnTo>
                  <a:pt x="2321" y="2006"/>
                </a:lnTo>
                <a:close/>
              </a:path>
              <a:path w="3175" h="3175">
                <a:moveTo>
                  <a:pt x="1664" y="368"/>
                </a:moveTo>
                <a:lnTo>
                  <a:pt x="1247" y="368"/>
                </a:lnTo>
                <a:lnTo>
                  <a:pt x="1780" y="1727"/>
                </a:lnTo>
                <a:lnTo>
                  <a:pt x="2209" y="1727"/>
                </a:lnTo>
                <a:lnTo>
                  <a:pt x="1664" y="3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5096658" y="3946456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304" y="2717"/>
                </a:moveTo>
                <a:lnTo>
                  <a:pt x="76" y="2717"/>
                </a:lnTo>
                <a:lnTo>
                  <a:pt x="279" y="2743"/>
                </a:lnTo>
                <a:close/>
              </a:path>
              <a:path w="3810" h="3175">
                <a:moveTo>
                  <a:pt x="1727" y="2717"/>
                </a:moveTo>
                <a:lnTo>
                  <a:pt x="1498" y="2717"/>
                </a:lnTo>
                <a:lnTo>
                  <a:pt x="1701" y="2743"/>
                </a:lnTo>
                <a:close/>
              </a:path>
              <a:path w="3810" h="3175">
                <a:moveTo>
                  <a:pt x="3276" y="292"/>
                </a:moveTo>
                <a:lnTo>
                  <a:pt x="2882" y="292"/>
                </a:lnTo>
                <a:lnTo>
                  <a:pt x="2984" y="2743"/>
                </a:lnTo>
                <a:lnTo>
                  <a:pt x="3187" y="2743"/>
                </a:lnTo>
                <a:lnTo>
                  <a:pt x="3276" y="292"/>
                </a:lnTo>
                <a:close/>
              </a:path>
              <a:path w="3810" h="3175">
                <a:moveTo>
                  <a:pt x="114" y="0"/>
                </a:moveTo>
                <a:lnTo>
                  <a:pt x="0" y="2705"/>
                </a:lnTo>
                <a:lnTo>
                  <a:pt x="368" y="2717"/>
                </a:lnTo>
                <a:lnTo>
                  <a:pt x="380" y="292"/>
                </a:lnTo>
                <a:lnTo>
                  <a:pt x="789" y="292"/>
                </a:lnTo>
                <a:lnTo>
                  <a:pt x="696" y="101"/>
                </a:lnTo>
                <a:lnTo>
                  <a:pt x="114" y="0"/>
                </a:lnTo>
                <a:close/>
              </a:path>
              <a:path w="3810" h="3175">
                <a:moveTo>
                  <a:pt x="789" y="292"/>
                </a:moveTo>
                <a:lnTo>
                  <a:pt x="380" y="292"/>
                </a:lnTo>
                <a:lnTo>
                  <a:pt x="1447" y="2717"/>
                </a:lnTo>
                <a:lnTo>
                  <a:pt x="1777" y="2717"/>
                </a:lnTo>
                <a:lnTo>
                  <a:pt x="2036" y="2184"/>
                </a:lnTo>
                <a:lnTo>
                  <a:pt x="1625" y="2184"/>
                </a:lnTo>
                <a:lnTo>
                  <a:pt x="789" y="292"/>
                </a:lnTo>
                <a:close/>
              </a:path>
              <a:path w="3810" h="3175">
                <a:moveTo>
                  <a:pt x="2781" y="0"/>
                </a:moveTo>
                <a:lnTo>
                  <a:pt x="2641" y="63"/>
                </a:lnTo>
                <a:lnTo>
                  <a:pt x="1625" y="2184"/>
                </a:lnTo>
                <a:lnTo>
                  <a:pt x="2036" y="2184"/>
                </a:lnTo>
                <a:lnTo>
                  <a:pt x="2882" y="292"/>
                </a:lnTo>
                <a:lnTo>
                  <a:pt x="3276" y="292"/>
                </a:lnTo>
                <a:lnTo>
                  <a:pt x="3225" y="25"/>
                </a:lnTo>
                <a:lnTo>
                  <a:pt x="27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5066944" y="3945763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10274" y="0"/>
                </a:moveTo>
                <a:lnTo>
                  <a:pt x="1333" y="0"/>
                </a:lnTo>
                <a:lnTo>
                  <a:pt x="1333" y="901"/>
                </a:lnTo>
                <a:lnTo>
                  <a:pt x="0" y="901"/>
                </a:lnTo>
                <a:lnTo>
                  <a:pt x="0" y="3301"/>
                </a:lnTo>
                <a:lnTo>
                  <a:pt x="1333" y="3301"/>
                </a:lnTo>
                <a:lnTo>
                  <a:pt x="1333" y="4064"/>
                </a:lnTo>
                <a:lnTo>
                  <a:pt x="10274" y="4064"/>
                </a:lnTo>
                <a:lnTo>
                  <a:pt x="10274" y="3683"/>
                </a:lnTo>
                <a:lnTo>
                  <a:pt x="1790" y="3683"/>
                </a:lnTo>
                <a:lnTo>
                  <a:pt x="1790" y="393"/>
                </a:lnTo>
                <a:lnTo>
                  <a:pt x="10274" y="393"/>
                </a:lnTo>
                <a:lnTo>
                  <a:pt x="10274" y="0"/>
                </a:lnTo>
                <a:close/>
              </a:path>
              <a:path w="10795" h="4445">
                <a:moveTo>
                  <a:pt x="10274" y="393"/>
                </a:moveTo>
                <a:lnTo>
                  <a:pt x="9779" y="393"/>
                </a:lnTo>
                <a:lnTo>
                  <a:pt x="9779" y="3683"/>
                </a:lnTo>
                <a:lnTo>
                  <a:pt x="10274" y="3683"/>
                </a:lnTo>
                <a:lnTo>
                  <a:pt x="10274" y="3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5074297" y="3946309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2209" y="2997"/>
                </a:moveTo>
                <a:lnTo>
                  <a:pt x="0" y="2997"/>
                </a:lnTo>
                <a:lnTo>
                  <a:pt x="0" y="0"/>
                </a:lnTo>
                <a:lnTo>
                  <a:pt x="2209" y="0"/>
                </a:lnTo>
                <a:lnTo>
                  <a:pt x="2209" y="29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5071757" y="3946309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2197" y="2997"/>
                </a:moveTo>
                <a:lnTo>
                  <a:pt x="0" y="2997"/>
                </a:lnTo>
                <a:lnTo>
                  <a:pt x="0" y="0"/>
                </a:lnTo>
                <a:lnTo>
                  <a:pt x="2197" y="0"/>
                </a:lnTo>
                <a:lnTo>
                  <a:pt x="2197" y="29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4885354" y="394900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838" y="0"/>
                </a:moveTo>
                <a:lnTo>
                  <a:pt x="241" y="0"/>
                </a:lnTo>
                <a:lnTo>
                  <a:pt x="0" y="215"/>
                </a:lnTo>
                <a:lnTo>
                  <a:pt x="0" y="787"/>
                </a:lnTo>
                <a:lnTo>
                  <a:pt x="241" y="990"/>
                </a:lnTo>
                <a:lnTo>
                  <a:pt x="838" y="990"/>
                </a:lnTo>
                <a:lnTo>
                  <a:pt x="1092" y="787"/>
                </a:lnTo>
                <a:lnTo>
                  <a:pt x="1092" y="215"/>
                </a:lnTo>
                <a:lnTo>
                  <a:pt x="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4884878" y="3947916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1975" y="622"/>
                </a:moveTo>
                <a:lnTo>
                  <a:pt x="1282" y="622"/>
                </a:lnTo>
                <a:lnTo>
                  <a:pt x="1549" y="723"/>
                </a:lnTo>
                <a:lnTo>
                  <a:pt x="1739" y="889"/>
                </a:lnTo>
                <a:lnTo>
                  <a:pt x="1975" y="622"/>
                </a:lnTo>
                <a:close/>
              </a:path>
              <a:path w="2539" h="1270">
                <a:moveTo>
                  <a:pt x="1536" y="0"/>
                </a:moveTo>
                <a:lnTo>
                  <a:pt x="635" y="0"/>
                </a:lnTo>
                <a:lnTo>
                  <a:pt x="0" y="406"/>
                </a:lnTo>
                <a:lnTo>
                  <a:pt x="355" y="850"/>
                </a:lnTo>
                <a:lnTo>
                  <a:pt x="533" y="711"/>
                </a:lnTo>
                <a:lnTo>
                  <a:pt x="762" y="622"/>
                </a:lnTo>
                <a:lnTo>
                  <a:pt x="1975" y="622"/>
                </a:lnTo>
                <a:lnTo>
                  <a:pt x="2055" y="406"/>
                </a:lnTo>
                <a:lnTo>
                  <a:pt x="153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4884291" y="3946921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3293" y="723"/>
                </a:moveTo>
                <a:lnTo>
                  <a:pt x="2095" y="723"/>
                </a:lnTo>
                <a:lnTo>
                  <a:pt x="2565" y="888"/>
                </a:lnTo>
                <a:lnTo>
                  <a:pt x="2946" y="1168"/>
                </a:lnTo>
                <a:lnTo>
                  <a:pt x="3235" y="850"/>
                </a:lnTo>
                <a:close/>
              </a:path>
              <a:path w="3810" h="1270">
                <a:moveTo>
                  <a:pt x="965" y="0"/>
                </a:moveTo>
                <a:lnTo>
                  <a:pt x="0" y="660"/>
                </a:lnTo>
                <a:lnTo>
                  <a:pt x="355" y="1117"/>
                </a:lnTo>
                <a:lnTo>
                  <a:pt x="711" y="850"/>
                </a:lnTo>
                <a:lnTo>
                  <a:pt x="1155" y="723"/>
                </a:lnTo>
                <a:lnTo>
                  <a:pt x="3293" y="723"/>
                </a:lnTo>
                <a:lnTo>
                  <a:pt x="2387" y="50"/>
                </a:lnTo>
                <a:lnTo>
                  <a:pt x="96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4883813" y="3946206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4101" y="546"/>
                </a:moveTo>
                <a:lnTo>
                  <a:pt x="2799" y="546"/>
                </a:lnTo>
                <a:lnTo>
                  <a:pt x="3473" y="800"/>
                </a:lnTo>
                <a:lnTo>
                  <a:pt x="4019" y="1206"/>
                </a:lnTo>
                <a:lnTo>
                  <a:pt x="4377" y="800"/>
                </a:lnTo>
                <a:lnTo>
                  <a:pt x="4267" y="673"/>
                </a:lnTo>
                <a:lnTo>
                  <a:pt x="4101" y="546"/>
                </a:lnTo>
                <a:close/>
              </a:path>
              <a:path w="4445" h="1270">
                <a:moveTo>
                  <a:pt x="2939" y="0"/>
                </a:moveTo>
                <a:lnTo>
                  <a:pt x="1275" y="0"/>
                </a:lnTo>
                <a:lnTo>
                  <a:pt x="500" y="279"/>
                </a:lnTo>
                <a:lnTo>
                  <a:pt x="87" y="546"/>
                </a:lnTo>
                <a:lnTo>
                  <a:pt x="0" y="800"/>
                </a:lnTo>
                <a:lnTo>
                  <a:pt x="259" y="1104"/>
                </a:lnTo>
                <a:lnTo>
                  <a:pt x="780" y="761"/>
                </a:lnTo>
                <a:lnTo>
                  <a:pt x="1415" y="546"/>
                </a:lnTo>
                <a:lnTo>
                  <a:pt x="4101" y="546"/>
                </a:lnTo>
                <a:lnTo>
                  <a:pt x="3752" y="279"/>
                </a:lnTo>
                <a:lnTo>
                  <a:pt x="2939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4883136" y="3945327"/>
            <a:ext cx="5715" cy="1905"/>
          </a:xfrm>
          <a:custGeom>
            <a:avLst/>
            <a:gdLst/>
            <a:ahLst/>
            <a:cxnLst/>
            <a:rect l="l" t="t" r="r" b="b"/>
            <a:pathLst>
              <a:path w="5714" h="1904">
                <a:moveTo>
                  <a:pt x="5109" y="546"/>
                </a:moveTo>
                <a:lnTo>
                  <a:pt x="3695" y="546"/>
                </a:lnTo>
                <a:lnTo>
                  <a:pt x="4597" y="863"/>
                </a:lnTo>
                <a:lnTo>
                  <a:pt x="5308" y="1409"/>
                </a:lnTo>
                <a:lnTo>
                  <a:pt x="5676" y="965"/>
                </a:lnTo>
                <a:lnTo>
                  <a:pt x="5109" y="546"/>
                </a:lnTo>
                <a:close/>
              </a:path>
              <a:path w="5714" h="1904">
                <a:moveTo>
                  <a:pt x="3835" y="0"/>
                </a:moveTo>
                <a:lnTo>
                  <a:pt x="1739" y="0"/>
                </a:lnTo>
                <a:lnTo>
                  <a:pt x="800" y="304"/>
                </a:lnTo>
                <a:lnTo>
                  <a:pt x="0" y="825"/>
                </a:lnTo>
                <a:lnTo>
                  <a:pt x="355" y="1282"/>
                </a:lnTo>
                <a:lnTo>
                  <a:pt x="1054" y="825"/>
                </a:lnTo>
                <a:lnTo>
                  <a:pt x="1866" y="546"/>
                </a:lnTo>
                <a:lnTo>
                  <a:pt x="5109" y="546"/>
                </a:lnTo>
                <a:lnTo>
                  <a:pt x="4851" y="355"/>
                </a:lnTo>
                <a:lnTo>
                  <a:pt x="383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987391" y="3918979"/>
            <a:ext cx="140550" cy="358368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979735" y="3930161"/>
            <a:ext cx="22860" cy="3810"/>
          </a:xfrm>
          <a:custGeom>
            <a:avLst/>
            <a:gdLst/>
            <a:ahLst/>
            <a:cxnLst/>
            <a:rect l="l" t="t" r="r" b="b"/>
            <a:pathLst>
              <a:path w="22860" h="3810">
                <a:moveTo>
                  <a:pt x="21755" y="0"/>
                </a:moveTo>
                <a:lnTo>
                  <a:pt x="1016" y="0"/>
                </a:lnTo>
                <a:lnTo>
                  <a:pt x="0" y="736"/>
                </a:lnTo>
                <a:lnTo>
                  <a:pt x="0" y="2552"/>
                </a:lnTo>
                <a:lnTo>
                  <a:pt x="1016" y="3289"/>
                </a:lnTo>
                <a:lnTo>
                  <a:pt x="21755" y="3289"/>
                </a:lnTo>
                <a:lnTo>
                  <a:pt x="22771" y="2552"/>
                </a:lnTo>
                <a:lnTo>
                  <a:pt x="22771" y="736"/>
                </a:lnTo>
                <a:lnTo>
                  <a:pt x="21755" y="0"/>
                </a:lnTo>
                <a:close/>
              </a:path>
            </a:pathLst>
          </a:custGeom>
          <a:solidFill>
            <a:srgbClr val="38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979746" y="3930256"/>
            <a:ext cx="22758" cy="3187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4979732" y="3931757"/>
            <a:ext cx="22860" cy="1905"/>
          </a:xfrm>
          <a:custGeom>
            <a:avLst/>
            <a:gdLst/>
            <a:ahLst/>
            <a:cxnLst/>
            <a:rect l="l" t="t" r="r" b="b"/>
            <a:pathLst>
              <a:path w="22860" h="1904">
                <a:moveTo>
                  <a:pt x="0" y="0"/>
                </a:moveTo>
                <a:lnTo>
                  <a:pt x="0" y="927"/>
                </a:lnTo>
                <a:lnTo>
                  <a:pt x="1028" y="1638"/>
                </a:lnTo>
                <a:lnTo>
                  <a:pt x="21259" y="1638"/>
                </a:lnTo>
                <a:lnTo>
                  <a:pt x="21516" y="1549"/>
                </a:lnTo>
                <a:lnTo>
                  <a:pt x="1066" y="1549"/>
                </a:lnTo>
                <a:lnTo>
                  <a:pt x="38" y="850"/>
                </a:lnTo>
                <a:lnTo>
                  <a:pt x="0" y="0"/>
                </a:lnTo>
                <a:close/>
              </a:path>
              <a:path w="22860" h="1904">
                <a:moveTo>
                  <a:pt x="22313" y="1092"/>
                </a:moveTo>
                <a:lnTo>
                  <a:pt x="21894" y="1371"/>
                </a:lnTo>
                <a:lnTo>
                  <a:pt x="21310" y="1549"/>
                </a:lnTo>
                <a:lnTo>
                  <a:pt x="21516" y="1549"/>
                </a:lnTo>
                <a:lnTo>
                  <a:pt x="21882" y="1422"/>
                </a:lnTo>
                <a:lnTo>
                  <a:pt x="22313" y="1092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4979732" y="3930331"/>
            <a:ext cx="22860" cy="1905"/>
          </a:xfrm>
          <a:custGeom>
            <a:avLst/>
            <a:gdLst/>
            <a:ahLst/>
            <a:cxnLst/>
            <a:rect l="l" t="t" r="r" b="b"/>
            <a:pathLst>
              <a:path w="22860" h="1904">
                <a:moveTo>
                  <a:pt x="21259" y="0"/>
                </a:moveTo>
                <a:lnTo>
                  <a:pt x="1028" y="0"/>
                </a:lnTo>
                <a:lnTo>
                  <a:pt x="0" y="711"/>
                </a:lnTo>
                <a:lnTo>
                  <a:pt x="0" y="1625"/>
                </a:lnTo>
                <a:lnTo>
                  <a:pt x="38" y="787"/>
                </a:lnTo>
                <a:lnTo>
                  <a:pt x="1066" y="88"/>
                </a:lnTo>
                <a:lnTo>
                  <a:pt x="21516" y="88"/>
                </a:lnTo>
                <a:lnTo>
                  <a:pt x="21259" y="0"/>
                </a:lnTo>
                <a:close/>
              </a:path>
              <a:path w="22860" h="1904">
                <a:moveTo>
                  <a:pt x="21516" y="88"/>
                </a:moveTo>
                <a:lnTo>
                  <a:pt x="21310" y="88"/>
                </a:lnTo>
                <a:lnTo>
                  <a:pt x="21894" y="266"/>
                </a:lnTo>
                <a:lnTo>
                  <a:pt x="22313" y="546"/>
                </a:lnTo>
                <a:lnTo>
                  <a:pt x="21882" y="215"/>
                </a:lnTo>
                <a:lnTo>
                  <a:pt x="21516" y="88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877206" y="3929939"/>
            <a:ext cx="4165" cy="39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4877437" y="3929992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2832" y="0"/>
                </a:moveTo>
                <a:lnTo>
                  <a:pt x="825" y="0"/>
                </a:lnTo>
                <a:lnTo>
                  <a:pt x="0" y="838"/>
                </a:lnTo>
                <a:lnTo>
                  <a:pt x="0" y="2882"/>
                </a:lnTo>
                <a:lnTo>
                  <a:pt x="825" y="3721"/>
                </a:lnTo>
                <a:lnTo>
                  <a:pt x="2832" y="3721"/>
                </a:lnTo>
                <a:lnTo>
                  <a:pt x="2955" y="3594"/>
                </a:lnTo>
                <a:lnTo>
                  <a:pt x="901" y="3594"/>
                </a:lnTo>
                <a:lnTo>
                  <a:pt x="201" y="2882"/>
                </a:lnTo>
                <a:lnTo>
                  <a:pt x="190" y="838"/>
                </a:lnTo>
                <a:lnTo>
                  <a:pt x="901" y="127"/>
                </a:lnTo>
                <a:lnTo>
                  <a:pt x="2955" y="127"/>
                </a:lnTo>
                <a:close/>
              </a:path>
              <a:path w="3810" h="3810">
                <a:moveTo>
                  <a:pt x="2955" y="127"/>
                </a:moveTo>
                <a:lnTo>
                  <a:pt x="2768" y="127"/>
                </a:lnTo>
                <a:lnTo>
                  <a:pt x="3468" y="838"/>
                </a:lnTo>
                <a:lnTo>
                  <a:pt x="3456" y="2882"/>
                </a:lnTo>
                <a:lnTo>
                  <a:pt x="2768" y="3594"/>
                </a:lnTo>
                <a:lnTo>
                  <a:pt x="2955" y="3594"/>
                </a:lnTo>
                <a:lnTo>
                  <a:pt x="3644" y="2882"/>
                </a:lnTo>
                <a:lnTo>
                  <a:pt x="3644" y="838"/>
                </a:lnTo>
                <a:lnTo>
                  <a:pt x="2955" y="127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4877608" y="3930093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2793" y="0"/>
                </a:moveTo>
                <a:lnTo>
                  <a:pt x="800" y="0"/>
                </a:lnTo>
                <a:lnTo>
                  <a:pt x="0" y="800"/>
                </a:lnTo>
                <a:lnTo>
                  <a:pt x="0" y="2755"/>
                </a:lnTo>
                <a:lnTo>
                  <a:pt x="800" y="3555"/>
                </a:lnTo>
                <a:lnTo>
                  <a:pt x="2793" y="3555"/>
                </a:lnTo>
                <a:lnTo>
                  <a:pt x="2923" y="3428"/>
                </a:lnTo>
                <a:lnTo>
                  <a:pt x="888" y="3428"/>
                </a:lnTo>
                <a:lnTo>
                  <a:pt x="192" y="2755"/>
                </a:lnTo>
                <a:lnTo>
                  <a:pt x="204" y="800"/>
                </a:lnTo>
                <a:lnTo>
                  <a:pt x="888" y="126"/>
                </a:lnTo>
                <a:lnTo>
                  <a:pt x="2923" y="126"/>
                </a:lnTo>
                <a:lnTo>
                  <a:pt x="2793" y="0"/>
                </a:lnTo>
                <a:close/>
              </a:path>
              <a:path w="3810" h="3810">
                <a:moveTo>
                  <a:pt x="2923" y="126"/>
                </a:moveTo>
                <a:lnTo>
                  <a:pt x="2717" y="126"/>
                </a:lnTo>
                <a:lnTo>
                  <a:pt x="3390" y="800"/>
                </a:lnTo>
                <a:lnTo>
                  <a:pt x="3402" y="2755"/>
                </a:lnTo>
                <a:lnTo>
                  <a:pt x="2717" y="3428"/>
                </a:lnTo>
                <a:lnTo>
                  <a:pt x="2923" y="3428"/>
                </a:lnTo>
                <a:lnTo>
                  <a:pt x="3606" y="2755"/>
                </a:lnTo>
                <a:lnTo>
                  <a:pt x="3606" y="800"/>
                </a:lnTo>
                <a:lnTo>
                  <a:pt x="2923" y="126"/>
                </a:lnTo>
                <a:close/>
              </a:path>
            </a:pathLst>
          </a:custGeom>
          <a:solidFill>
            <a:srgbClr val="E7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4877396" y="3930103"/>
            <a:ext cx="3771" cy="363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4878810" y="3930165"/>
            <a:ext cx="2540" cy="3810"/>
          </a:xfrm>
          <a:custGeom>
            <a:avLst/>
            <a:gdLst/>
            <a:ahLst/>
            <a:cxnLst/>
            <a:rect l="l" t="t" r="r" b="b"/>
            <a:pathLst>
              <a:path w="2539" h="3810">
                <a:moveTo>
                  <a:pt x="914" y="0"/>
                </a:moveTo>
                <a:lnTo>
                  <a:pt x="0" y="3517"/>
                </a:lnTo>
                <a:lnTo>
                  <a:pt x="317" y="3581"/>
                </a:lnTo>
                <a:lnTo>
                  <a:pt x="1511" y="3581"/>
                </a:lnTo>
                <a:lnTo>
                  <a:pt x="2362" y="2768"/>
                </a:lnTo>
                <a:lnTo>
                  <a:pt x="2362" y="901"/>
                </a:lnTo>
                <a:lnTo>
                  <a:pt x="1752" y="203"/>
                </a:lnTo>
                <a:lnTo>
                  <a:pt x="914" y="0"/>
                </a:lnTo>
                <a:close/>
              </a:path>
            </a:pathLst>
          </a:custGeom>
          <a:solidFill>
            <a:srgbClr val="CF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5496991" y="2330564"/>
            <a:ext cx="277952" cy="362381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5669062" y="267041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5448" y="1892"/>
                </a:moveTo>
                <a:lnTo>
                  <a:pt x="4292" y="1892"/>
                </a:lnTo>
                <a:lnTo>
                  <a:pt x="4749" y="2070"/>
                </a:lnTo>
                <a:lnTo>
                  <a:pt x="5473" y="2806"/>
                </a:lnTo>
                <a:lnTo>
                  <a:pt x="5585" y="4470"/>
                </a:lnTo>
                <a:lnTo>
                  <a:pt x="5473" y="4724"/>
                </a:lnTo>
                <a:lnTo>
                  <a:pt x="4749" y="5473"/>
                </a:lnTo>
                <a:lnTo>
                  <a:pt x="4292" y="5664"/>
                </a:lnTo>
                <a:lnTo>
                  <a:pt x="1574" y="5664"/>
                </a:lnTo>
                <a:lnTo>
                  <a:pt x="1574" y="6286"/>
                </a:lnTo>
                <a:lnTo>
                  <a:pt x="4483" y="6286"/>
                </a:lnTo>
                <a:lnTo>
                  <a:pt x="5067" y="6019"/>
                </a:lnTo>
                <a:lnTo>
                  <a:pt x="6032" y="5054"/>
                </a:lnTo>
                <a:lnTo>
                  <a:pt x="6183" y="4724"/>
                </a:lnTo>
                <a:lnTo>
                  <a:pt x="6176" y="2806"/>
                </a:lnTo>
                <a:lnTo>
                  <a:pt x="6032" y="2476"/>
                </a:lnTo>
                <a:lnTo>
                  <a:pt x="5448" y="1892"/>
                </a:lnTo>
                <a:close/>
              </a:path>
              <a:path w="6350" h="6350">
                <a:moveTo>
                  <a:pt x="1574" y="0"/>
                </a:moveTo>
                <a:lnTo>
                  <a:pt x="0" y="1574"/>
                </a:lnTo>
                <a:lnTo>
                  <a:pt x="1574" y="3149"/>
                </a:lnTo>
                <a:lnTo>
                  <a:pt x="1574" y="1892"/>
                </a:lnTo>
                <a:lnTo>
                  <a:pt x="5448" y="1892"/>
                </a:lnTo>
                <a:lnTo>
                  <a:pt x="5067" y="1511"/>
                </a:lnTo>
                <a:lnTo>
                  <a:pt x="4483" y="1257"/>
                </a:lnTo>
                <a:lnTo>
                  <a:pt x="1574" y="1257"/>
                </a:lnTo>
                <a:lnTo>
                  <a:pt x="1574" y="0"/>
                </a:lnTo>
                <a:close/>
              </a:path>
            </a:pathLst>
          </a:custGeom>
          <a:solidFill>
            <a:srgbClr val="DA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5596604" y="2670680"/>
            <a:ext cx="10160" cy="6985"/>
          </a:xfrm>
          <a:custGeom>
            <a:avLst/>
            <a:gdLst/>
            <a:ahLst/>
            <a:cxnLst/>
            <a:rect l="l" t="t" r="r" b="b"/>
            <a:pathLst>
              <a:path w="10160" h="6985">
                <a:moveTo>
                  <a:pt x="749" y="0"/>
                </a:moveTo>
                <a:lnTo>
                  <a:pt x="0" y="0"/>
                </a:lnTo>
                <a:lnTo>
                  <a:pt x="0" y="6362"/>
                </a:lnTo>
                <a:lnTo>
                  <a:pt x="9715" y="6362"/>
                </a:lnTo>
                <a:lnTo>
                  <a:pt x="9715" y="5626"/>
                </a:lnTo>
                <a:lnTo>
                  <a:pt x="749" y="5626"/>
                </a:lnTo>
                <a:lnTo>
                  <a:pt x="749" y="0"/>
                </a:lnTo>
                <a:close/>
              </a:path>
              <a:path w="10160" h="6985">
                <a:moveTo>
                  <a:pt x="9715" y="0"/>
                </a:moveTo>
                <a:lnTo>
                  <a:pt x="8966" y="0"/>
                </a:lnTo>
                <a:lnTo>
                  <a:pt x="8966" y="5626"/>
                </a:lnTo>
                <a:lnTo>
                  <a:pt x="9715" y="5626"/>
                </a:lnTo>
                <a:lnTo>
                  <a:pt x="9715" y="0"/>
                </a:lnTo>
                <a:close/>
              </a:path>
            </a:pathLst>
          </a:custGeom>
          <a:solidFill>
            <a:srgbClr val="DA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599519" y="2674099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3886" y="507"/>
                </a:moveTo>
                <a:lnTo>
                  <a:pt x="0" y="507"/>
                </a:lnTo>
                <a:lnTo>
                  <a:pt x="0" y="0"/>
                </a:lnTo>
                <a:lnTo>
                  <a:pt x="3886" y="0"/>
                </a:lnTo>
                <a:lnTo>
                  <a:pt x="3886" y="507"/>
                </a:lnTo>
                <a:close/>
              </a:path>
            </a:pathLst>
          </a:custGeom>
          <a:solidFill>
            <a:srgbClr val="DA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5599519" y="2672118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3886" y="495"/>
                </a:moveTo>
                <a:lnTo>
                  <a:pt x="0" y="495"/>
                </a:lnTo>
                <a:lnTo>
                  <a:pt x="0" y="0"/>
                </a:lnTo>
                <a:lnTo>
                  <a:pt x="3886" y="0"/>
                </a:lnTo>
                <a:lnTo>
                  <a:pt x="3886" y="495"/>
                </a:lnTo>
                <a:close/>
              </a:path>
            </a:pathLst>
          </a:custGeom>
          <a:solidFill>
            <a:srgbClr val="DA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636945" y="2668473"/>
            <a:ext cx="1270" cy="6350"/>
          </a:xfrm>
          <a:custGeom>
            <a:avLst/>
            <a:gdLst/>
            <a:ahLst/>
            <a:cxnLst/>
            <a:rect l="l" t="t" r="r" b="b"/>
            <a:pathLst>
              <a:path w="1270" h="6350">
                <a:moveTo>
                  <a:pt x="762" y="5880"/>
                </a:moveTo>
                <a:lnTo>
                  <a:pt x="0" y="5880"/>
                </a:lnTo>
                <a:lnTo>
                  <a:pt x="0" y="0"/>
                </a:lnTo>
                <a:lnTo>
                  <a:pt x="762" y="0"/>
                </a:lnTo>
                <a:lnTo>
                  <a:pt x="762" y="5880"/>
                </a:lnTo>
                <a:close/>
              </a:path>
            </a:pathLst>
          </a:custGeom>
          <a:solidFill>
            <a:srgbClr val="DA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5632575" y="2670120"/>
            <a:ext cx="9525" cy="8890"/>
          </a:xfrm>
          <a:custGeom>
            <a:avLst/>
            <a:gdLst/>
            <a:ahLst/>
            <a:cxnLst/>
            <a:rect l="l" t="t" r="r" b="b"/>
            <a:pathLst>
              <a:path w="9525" h="8889">
                <a:moveTo>
                  <a:pt x="1714" y="0"/>
                </a:moveTo>
                <a:lnTo>
                  <a:pt x="685" y="863"/>
                </a:lnTo>
                <a:lnTo>
                  <a:pt x="0" y="2159"/>
                </a:lnTo>
                <a:lnTo>
                  <a:pt x="0" y="6261"/>
                </a:lnTo>
                <a:lnTo>
                  <a:pt x="2133" y="8382"/>
                </a:lnTo>
                <a:lnTo>
                  <a:pt x="7378" y="8382"/>
                </a:lnTo>
                <a:lnTo>
                  <a:pt x="8209" y="7556"/>
                </a:lnTo>
                <a:lnTo>
                  <a:pt x="2590" y="7556"/>
                </a:lnTo>
                <a:lnTo>
                  <a:pt x="812" y="5791"/>
                </a:lnTo>
                <a:lnTo>
                  <a:pt x="939" y="2159"/>
                </a:lnTo>
                <a:lnTo>
                  <a:pt x="1409" y="1308"/>
                </a:lnTo>
                <a:lnTo>
                  <a:pt x="2298" y="558"/>
                </a:lnTo>
                <a:lnTo>
                  <a:pt x="1714" y="0"/>
                </a:lnTo>
                <a:close/>
              </a:path>
              <a:path w="9525" h="8889">
                <a:moveTo>
                  <a:pt x="7797" y="0"/>
                </a:moveTo>
                <a:lnTo>
                  <a:pt x="7226" y="558"/>
                </a:lnTo>
                <a:lnTo>
                  <a:pt x="8115" y="1308"/>
                </a:lnTo>
                <a:lnTo>
                  <a:pt x="8575" y="2159"/>
                </a:lnTo>
                <a:lnTo>
                  <a:pt x="8699" y="5791"/>
                </a:lnTo>
                <a:lnTo>
                  <a:pt x="6934" y="7556"/>
                </a:lnTo>
                <a:lnTo>
                  <a:pt x="8209" y="7556"/>
                </a:lnTo>
                <a:lnTo>
                  <a:pt x="9512" y="6261"/>
                </a:lnTo>
                <a:lnTo>
                  <a:pt x="9512" y="2159"/>
                </a:lnTo>
                <a:lnTo>
                  <a:pt x="8839" y="863"/>
                </a:lnTo>
                <a:lnTo>
                  <a:pt x="7797" y="0"/>
                </a:lnTo>
                <a:close/>
              </a:path>
            </a:pathLst>
          </a:custGeom>
          <a:solidFill>
            <a:srgbClr val="DA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524639" y="2358542"/>
            <a:ext cx="222681" cy="6007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524703" y="2364333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5">
                <a:moveTo>
                  <a:pt x="0" y="0"/>
                </a:moveTo>
                <a:lnTo>
                  <a:pt x="222669" y="0"/>
                </a:lnTo>
              </a:path>
            </a:pathLst>
          </a:custGeom>
          <a:ln w="3175">
            <a:solidFill>
              <a:srgbClr val="A2A1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729127" y="2360144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576" y="317"/>
                </a:moveTo>
                <a:lnTo>
                  <a:pt x="850" y="317"/>
                </a:lnTo>
                <a:lnTo>
                  <a:pt x="1054" y="368"/>
                </a:lnTo>
                <a:lnTo>
                  <a:pt x="1181" y="1193"/>
                </a:lnTo>
                <a:lnTo>
                  <a:pt x="753" y="1714"/>
                </a:lnTo>
                <a:lnTo>
                  <a:pt x="12" y="2374"/>
                </a:lnTo>
                <a:lnTo>
                  <a:pt x="0" y="2743"/>
                </a:lnTo>
                <a:lnTo>
                  <a:pt x="1778" y="2755"/>
                </a:lnTo>
                <a:lnTo>
                  <a:pt x="1778" y="2451"/>
                </a:lnTo>
                <a:lnTo>
                  <a:pt x="431" y="2451"/>
                </a:lnTo>
                <a:lnTo>
                  <a:pt x="1239" y="1689"/>
                </a:lnTo>
                <a:lnTo>
                  <a:pt x="1511" y="1346"/>
                </a:lnTo>
                <a:lnTo>
                  <a:pt x="1625" y="1143"/>
                </a:lnTo>
                <a:lnTo>
                  <a:pt x="1576" y="317"/>
                </a:lnTo>
                <a:close/>
              </a:path>
              <a:path w="1904" h="3175">
                <a:moveTo>
                  <a:pt x="736" y="0"/>
                </a:moveTo>
                <a:lnTo>
                  <a:pt x="558" y="12"/>
                </a:lnTo>
                <a:lnTo>
                  <a:pt x="393" y="50"/>
                </a:lnTo>
                <a:lnTo>
                  <a:pt x="241" y="101"/>
                </a:lnTo>
                <a:lnTo>
                  <a:pt x="25" y="241"/>
                </a:lnTo>
                <a:lnTo>
                  <a:pt x="38" y="546"/>
                </a:lnTo>
                <a:lnTo>
                  <a:pt x="190" y="469"/>
                </a:lnTo>
                <a:lnTo>
                  <a:pt x="584" y="330"/>
                </a:lnTo>
                <a:lnTo>
                  <a:pt x="850" y="317"/>
                </a:lnTo>
                <a:lnTo>
                  <a:pt x="1576" y="317"/>
                </a:lnTo>
                <a:lnTo>
                  <a:pt x="1308" y="88"/>
                </a:lnTo>
                <a:lnTo>
                  <a:pt x="1079" y="12"/>
                </a:lnTo>
                <a:lnTo>
                  <a:pt x="7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5731789" y="2360969"/>
            <a:ext cx="635" cy="2540"/>
          </a:xfrm>
          <a:custGeom>
            <a:avLst/>
            <a:gdLst/>
            <a:ahLst/>
            <a:cxnLst/>
            <a:rect l="l" t="t" r="r" b="b"/>
            <a:pathLst>
              <a:path w="635" h="2539">
                <a:moveTo>
                  <a:pt x="25" y="1460"/>
                </a:moveTo>
                <a:lnTo>
                  <a:pt x="0" y="1968"/>
                </a:lnTo>
                <a:lnTo>
                  <a:pt x="241" y="1968"/>
                </a:lnTo>
                <a:lnTo>
                  <a:pt x="241" y="1473"/>
                </a:lnTo>
                <a:lnTo>
                  <a:pt x="25" y="1460"/>
                </a:lnTo>
                <a:close/>
              </a:path>
              <a:path w="635" h="2539">
                <a:moveTo>
                  <a:pt x="241" y="0"/>
                </a:moveTo>
                <a:lnTo>
                  <a:pt x="0" y="0"/>
                </a:lnTo>
                <a:lnTo>
                  <a:pt x="0" y="469"/>
                </a:lnTo>
                <a:lnTo>
                  <a:pt x="215" y="482"/>
                </a:lnTo>
                <a:lnTo>
                  <a:pt x="2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5732926" y="2360156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714" y="2463"/>
                </a:moveTo>
                <a:lnTo>
                  <a:pt x="50" y="2463"/>
                </a:lnTo>
                <a:lnTo>
                  <a:pt x="50" y="2743"/>
                </a:lnTo>
                <a:lnTo>
                  <a:pt x="1701" y="2743"/>
                </a:lnTo>
                <a:lnTo>
                  <a:pt x="1714" y="2463"/>
                </a:lnTo>
                <a:close/>
              </a:path>
              <a:path w="1904" h="3175">
                <a:moveTo>
                  <a:pt x="1130" y="393"/>
                </a:moveTo>
                <a:lnTo>
                  <a:pt x="723" y="393"/>
                </a:lnTo>
                <a:lnTo>
                  <a:pt x="723" y="2463"/>
                </a:lnTo>
                <a:lnTo>
                  <a:pt x="1130" y="2463"/>
                </a:lnTo>
                <a:lnTo>
                  <a:pt x="1130" y="393"/>
                </a:lnTo>
                <a:close/>
              </a:path>
              <a:path w="1904" h="3175">
                <a:moveTo>
                  <a:pt x="76" y="711"/>
                </a:moveTo>
                <a:close/>
              </a:path>
              <a:path w="1904" h="3175">
                <a:moveTo>
                  <a:pt x="1015" y="0"/>
                </a:moveTo>
                <a:lnTo>
                  <a:pt x="825" y="0"/>
                </a:lnTo>
                <a:lnTo>
                  <a:pt x="122" y="393"/>
                </a:lnTo>
                <a:lnTo>
                  <a:pt x="0" y="711"/>
                </a:lnTo>
                <a:lnTo>
                  <a:pt x="723" y="393"/>
                </a:lnTo>
                <a:lnTo>
                  <a:pt x="1130" y="393"/>
                </a:lnTo>
                <a:lnTo>
                  <a:pt x="1117" y="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735205" y="2360177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76" y="2311"/>
                </a:moveTo>
                <a:lnTo>
                  <a:pt x="12" y="2628"/>
                </a:lnTo>
                <a:lnTo>
                  <a:pt x="406" y="2743"/>
                </a:lnTo>
                <a:lnTo>
                  <a:pt x="1066" y="2743"/>
                </a:lnTo>
                <a:lnTo>
                  <a:pt x="1346" y="2666"/>
                </a:lnTo>
                <a:lnTo>
                  <a:pt x="1562" y="2539"/>
                </a:lnTo>
                <a:lnTo>
                  <a:pt x="622" y="2476"/>
                </a:lnTo>
                <a:lnTo>
                  <a:pt x="292" y="2400"/>
                </a:lnTo>
                <a:lnTo>
                  <a:pt x="76" y="2311"/>
                </a:lnTo>
                <a:close/>
              </a:path>
              <a:path w="1904" h="3175">
                <a:moveTo>
                  <a:pt x="1702" y="1358"/>
                </a:moveTo>
                <a:lnTo>
                  <a:pt x="812" y="1358"/>
                </a:lnTo>
                <a:lnTo>
                  <a:pt x="1137" y="1422"/>
                </a:lnTo>
                <a:lnTo>
                  <a:pt x="1371" y="1574"/>
                </a:lnTo>
                <a:lnTo>
                  <a:pt x="1409" y="2158"/>
                </a:lnTo>
                <a:lnTo>
                  <a:pt x="1231" y="2349"/>
                </a:lnTo>
                <a:lnTo>
                  <a:pt x="850" y="2476"/>
                </a:lnTo>
                <a:lnTo>
                  <a:pt x="1621" y="2476"/>
                </a:lnTo>
                <a:lnTo>
                  <a:pt x="1746" y="2336"/>
                </a:lnTo>
                <a:lnTo>
                  <a:pt x="1866" y="1993"/>
                </a:lnTo>
                <a:lnTo>
                  <a:pt x="1762" y="1409"/>
                </a:lnTo>
                <a:close/>
              </a:path>
              <a:path w="1904" h="3175">
                <a:moveTo>
                  <a:pt x="1625" y="0"/>
                </a:moveTo>
                <a:lnTo>
                  <a:pt x="215" y="0"/>
                </a:lnTo>
                <a:lnTo>
                  <a:pt x="152" y="1358"/>
                </a:lnTo>
                <a:lnTo>
                  <a:pt x="304" y="1384"/>
                </a:lnTo>
                <a:lnTo>
                  <a:pt x="812" y="1358"/>
                </a:lnTo>
                <a:lnTo>
                  <a:pt x="1702" y="1358"/>
                </a:lnTo>
                <a:lnTo>
                  <a:pt x="1447" y="1142"/>
                </a:lnTo>
                <a:lnTo>
                  <a:pt x="1157" y="1079"/>
                </a:lnTo>
                <a:lnTo>
                  <a:pt x="520" y="1079"/>
                </a:lnTo>
                <a:lnTo>
                  <a:pt x="520" y="330"/>
                </a:lnTo>
                <a:lnTo>
                  <a:pt x="1625" y="330"/>
                </a:lnTo>
                <a:lnTo>
                  <a:pt x="1625" y="0"/>
                </a:lnTo>
                <a:close/>
              </a:path>
              <a:path w="1904" h="3175">
                <a:moveTo>
                  <a:pt x="1041" y="1054"/>
                </a:moveTo>
                <a:lnTo>
                  <a:pt x="622" y="1054"/>
                </a:lnTo>
                <a:lnTo>
                  <a:pt x="1157" y="10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5738563" y="2360183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1082" y="0"/>
                </a:moveTo>
                <a:lnTo>
                  <a:pt x="0" y="2590"/>
                </a:lnTo>
                <a:lnTo>
                  <a:pt x="40" y="2743"/>
                </a:lnTo>
                <a:lnTo>
                  <a:pt x="269" y="2743"/>
                </a:lnTo>
                <a:lnTo>
                  <a:pt x="637" y="2006"/>
                </a:lnTo>
                <a:lnTo>
                  <a:pt x="2321" y="2006"/>
                </a:lnTo>
                <a:lnTo>
                  <a:pt x="2209" y="1727"/>
                </a:lnTo>
                <a:lnTo>
                  <a:pt x="726" y="1727"/>
                </a:lnTo>
                <a:lnTo>
                  <a:pt x="1247" y="368"/>
                </a:lnTo>
                <a:lnTo>
                  <a:pt x="1664" y="368"/>
                </a:lnTo>
                <a:lnTo>
                  <a:pt x="1526" y="25"/>
                </a:lnTo>
                <a:lnTo>
                  <a:pt x="1082" y="0"/>
                </a:lnTo>
                <a:close/>
              </a:path>
              <a:path w="3175" h="3175">
                <a:moveTo>
                  <a:pt x="2321" y="2006"/>
                </a:moveTo>
                <a:lnTo>
                  <a:pt x="1882" y="2006"/>
                </a:lnTo>
                <a:lnTo>
                  <a:pt x="2107" y="2590"/>
                </a:lnTo>
                <a:lnTo>
                  <a:pt x="2225" y="2743"/>
                </a:lnTo>
                <a:lnTo>
                  <a:pt x="2491" y="2743"/>
                </a:lnTo>
                <a:lnTo>
                  <a:pt x="2555" y="2590"/>
                </a:lnTo>
                <a:lnTo>
                  <a:pt x="2321" y="2006"/>
                </a:lnTo>
                <a:close/>
              </a:path>
              <a:path w="3175" h="3175">
                <a:moveTo>
                  <a:pt x="1664" y="368"/>
                </a:moveTo>
                <a:lnTo>
                  <a:pt x="1247" y="368"/>
                </a:lnTo>
                <a:lnTo>
                  <a:pt x="1780" y="1727"/>
                </a:lnTo>
                <a:lnTo>
                  <a:pt x="2209" y="1727"/>
                </a:lnTo>
                <a:lnTo>
                  <a:pt x="1664" y="3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741635" y="2360182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304" y="2717"/>
                </a:moveTo>
                <a:lnTo>
                  <a:pt x="76" y="2717"/>
                </a:lnTo>
                <a:lnTo>
                  <a:pt x="279" y="2743"/>
                </a:lnTo>
                <a:close/>
              </a:path>
              <a:path w="3810" h="3175">
                <a:moveTo>
                  <a:pt x="1727" y="2717"/>
                </a:moveTo>
                <a:lnTo>
                  <a:pt x="1498" y="2717"/>
                </a:lnTo>
                <a:lnTo>
                  <a:pt x="1701" y="2743"/>
                </a:lnTo>
                <a:close/>
              </a:path>
              <a:path w="3810" h="3175">
                <a:moveTo>
                  <a:pt x="3276" y="292"/>
                </a:moveTo>
                <a:lnTo>
                  <a:pt x="2882" y="292"/>
                </a:lnTo>
                <a:lnTo>
                  <a:pt x="2984" y="2743"/>
                </a:lnTo>
                <a:lnTo>
                  <a:pt x="3187" y="2743"/>
                </a:lnTo>
                <a:lnTo>
                  <a:pt x="3276" y="292"/>
                </a:lnTo>
                <a:close/>
              </a:path>
              <a:path w="3810" h="3175">
                <a:moveTo>
                  <a:pt x="114" y="0"/>
                </a:moveTo>
                <a:lnTo>
                  <a:pt x="0" y="2705"/>
                </a:lnTo>
                <a:lnTo>
                  <a:pt x="368" y="2717"/>
                </a:lnTo>
                <a:lnTo>
                  <a:pt x="380" y="292"/>
                </a:lnTo>
                <a:lnTo>
                  <a:pt x="789" y="292"/>
                </a:lnTo>
                <a:lnTo>
                  <a:pt x="682" y="88"/>
                </a:lnTo>
                <a:lnTo>
                  <a:pt x="114" y="0"/>
                </a:lnTo>
                <a:close/>
              </a:path>
              <a:path w="3810" h="3175">
                <a:moveTo>
                  <a:pt x="789" y="292"/>
                </a:moveTo>
                <a:lnTo>
                  <a:pt x="380" y="292"/>
                </a:lnTo>
                <a:lnTo>
                  <a:pt x="1447" y="2717"/>
                </a:lnTo>
                <a:lnTo>
                  <a:pt x="1777" y="2717"/>
                </a:lnTo>
                <a:lnTo>
                  <a:pt x="2036" y="2184"/>
                </a:lnTo>
                <a:lnTo>
                  <a:pt x="1625" y="2184"/>
                </a:lnTo>
                <a:lnTo>
                  <a:pt x="789" y="292"/>
                </a:lnTo>
                <a:close/>
              </a:path>
              <a:path w="3810" h="3175">
                <a:moveTo>
                  <a:pt x="2781" y="0"/>
                </a:moveTo>
                <a:lnTo>
                  <a:pt x="2603" y="88"/>
                </a:lnTo>
                <a:lnTo>
                  <a:pt x="1625" y="2184"/>
                </a:lnTo>
                <a:lnTo>
                  <a:pt x="2036" y="2184"/>
                </a:lnTo>
                <a:lnTo>
                  <a:pt x="2882" y="292"/>
                </a:lnTo>
                <a:lnTo>
                  <a:pt x="3276" y="292"/>
                </a:lnTo>
                <a:lnTo>
                  <a:pt x="3225" y="25"/>
                </a:lnTo>
                <a:lnTo>
                  <a:pt x="27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5711913" y="2359495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4">
                <a:moveTo>
                  <a:pt x="10274" y="0"/>
                </a:moveTo>
                <a:lnTo>
                  <a:pt x="1333" y="0"/>
                </a:lnTo>
                <a:lnTo>
                  <a:pt x="1333" y="888"/>
                </a:lnTo>
                <a:lnTo>
                  <a:pt x="0" y="888"/>
                </a:lnTo>
                <a:lnTo>
                  <a:pt x="0" y="3301"/>
                </a:lnTo>
                <a:lnTo>
                  <a:pt x="1333" y="3301"/>
                </a:lnTo>
                <a:lnTo>
                  <a:pt x="1333" y="4051"/>
                </a:lnTo>
                <a:lnTo>
                  <a:pt x="10274" y="4051"/>
                </a:lnTo>
                <a:lnTo>
                  <a:pt x="10274" y="3670"/>
                </a:lnTo>
                <a:lnTo>
                  <a:pt x="1790" y="3670"/>
                </a:lnTo>
                <a:lnTo>
                  <a:pt x="1790" y="380"/>
                </a:lnTo>
                <a:lnTo>
                  <a:pt x="10274" y="380"/>
                </a:lnTo>
                <a:lnTo>
                  <a:pt x="10274" y="0"/>
                </a:lnTo>
                <a:close/>
              </a:path>
              <a:path w="10795" h="4444">
                <a:moveTo>
                  <a:pt x="10274" y="380"/>
                </a:moveTo>
                <a:lnTo>
                  <a:pt x="9778" y="380"/>
                </a:lnTo>
                <a:lnTo>
                  <a:pt x="9778" y="3670"/>
                </a:lnTo>
                <a:lnTo>
                  <a:pt x="10274" y="3670"/>
                </a:lnTo>
                <a:lnTo>
                  <a:pt x="10274" y="3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719279" y="2360028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2209" y="2997"/>
                </a:moveTo>
                <a:lnTo>
                  <a:pt x="0" y="2997"/>
                </a:lnTo>
                <a:lnTo>
                  <a:pt x="0" y="0"/>
                </a:lnTo>
                <a:lnTo>
                  <a:pt x="2209" y="0"/>
                </a:lnTo>
                <a:lnTo>
                  <a:pt x="2209" y="29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5716739" y="2360028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2197" y="2997"/>
                </a:moveTo>
                <a:lnTo>
                  <a:pt x="0" y="2997"/>
                </a:lnTo>
                <a:lnTo>
                  <a:pt x="0" y="0"/>
                </a:lnTo>
                <a:lnTo>
                  <a:pt x="2197" y="0"/>
                </a:lnTo>
                <a:lnTo>
                  <a:pt x="2197" y="29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530331" y="2362724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838" y="0"/>
                </a:moveTo>
                <a:lnTo>
                  <a:pt x="241" y="0"/>
                </a:lnTo>
                <a:lnTo>
                  <a:pt x="0" y="215"/>
                </a:lnTo>
                <a:lnTo>
                  <a:pt x="0" y="787"/>
                </a:lnTo>
                <a:lnTo>
                  <a:pt x="241" y="990"/>
                </a:lnTo>
                <a:lnTo>
                  <a:pt x="838" y="990"/>
                </a:lnTo>
                <a:lnTo>
                  <a:pt x="1092" y="787"/>
                </a:lnTo>
                <a:lnTo>
                  <a:pt x="1092" y="215"/>
                </a:lnTo>
                <a:lnTo>
                  <a:pt x="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5529854" y="2361641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1975" y="622"/>
                </a:moveTo>
                <a:lnTo>
                  <a:pt x="1282" y="622"/>
                </a:lnTo>
                <a:lnTo>
                  <a:pt x="1549" y="723"/>
                </a:lnTo>
                <a:lnTo>
                  <a:pt x="1739" y="889"/>
                </a:lnTo>
                <a:lnTo>
                  <a:pt x="1975" y="622"/>
                </a:lnTo>
                <a:close/>
              </a:path>
              <a:path w="2539" h="1269">
                <a:moveTo>
                  <a:pt x="1536" y="0"/>
                </a:moveTo>
                <a:lnTo>
                  <a:pt x="635" y="0"/>
                </a:lnTo>
                <a:lnTo>
                  <a:pt x="0" y="406"/>
                </a:lnTo>
                <a:lnTo>
                  <a:pt x="355" y="850"/>
                </a:lnTo>
                <a:lnTo>
                  <a:pt x="533" y="711"/>
                </a:lnTo>
                <a:lnTo>
                  <a:pt x="762" y="622"/>
                </a:lnTo>
                <a:lnTo>
                  <a:pt x="1975" y="622"/>
                </a:lnTo>
                <a:lnTo>
                  <a:pt x="2055" y="406"/>
                </a:lnTo>
                <a:lnTo>
                  <a:pt x="153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5529267" y="2360658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69">
                <a:moveTo>
                  <a:pt x="3293" y="711"/>
                </a:moveTo>
                <a:lnTo>
                  <a:pt x="2095" y="711"/>
                </a:lnTo>
                <a:lnTo>
                  <a:pt x="2565" y="876"/>
                </a:lnTo>
                <a:lnTo>
                  <a:pt x="2946" y="1155"/>
                </a:lnTo>
                <a:lnTo>
                  <a:pt x="3235" y="838"/>
                </a:lnTo>
                <a:close/>
              </a:path>
              <a:path w="3810" h="1269">
                <a:moveTo>
                  <a:pt x="965" y="0"/>
                </a:moveTo>
                <a:lnTo>
                  <a:pt x="0" y="647"/>
                </a:lnTo>
                <a:lnTo>
                  <a:pt x="355" y="1104"/>
                </a:lnTo>
                <a:lnTo>
                  <a:pt x="711" y="838"/>
                </a:lnTo>
                <a:lnTo>
                  <a:pt x="1155" y="711"/>
                </a:lnTo>
                <a:lnTo>
                  <a:pt x="3293" y="711"/>
                </a:lnTo>
                <a:lnTo>
                  <a:pt x="2387" y="38"/>
                </a:lnTo>
                <a:lnTo>
                  <a:pt x="96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5528789" y="2359919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69">
                <a:moveTo>
                  <a:pt x="4101" y="558"/>
                </a:moveTo>
                <a:lnTo>
                  <a:pt x="2799" y="558"/>
                </a:lnTo>
                <a:lnTo>
                  <a:pt x="3473" y="812"/>
                </a:lnTo>
                <a:lnTo>
                  <a:pt x="4019" y="1219"/>
                </a:lnTo>
                <a:lnTo>
                  <a:pt x="4377" y="812"/>
                </a:lnTo>
                <a:lnTo>
                  <a:pt x="4267" y="685"/>
                </a:lnTo>
                <a:lnTo>
                  <a:pt x="4101" y="558"/>
                </a:lnTo>
                <a:close/>
              </a:path>
              <a:path w="4445" h="1269">
                <a:moveTo>
                  <a:pt x="2939" y="0"/>
                </a:moveTo>
                <a:lnTo>
                  <a:pt x="1275" y="0"/>
                </a:lnTo>
                <a:lnTo>
                  <a:pt x="500" y="292"/>
                </a:lnTo>
                <a:lnTo>
                  <a:pt x="87" y="558"/>
                </a:lnTo>
                <a:lnTo>
                  <a:pt x="0" y="812"/>
                </a:lnTo>
                <a:lnTo>
                  <a:pt x="259" y="1117"/>
                </a:lnTo>
                <a:lnTo>
                  <a:pt x="780" y="774"/>
                </a:lnTo>
                <a:lnTo>
                  <a:pt x="1415" y="558"/>
                </a:lnTo>
                <a:lnTo>
                  <a:pt x="4101" y="558"/>
                </a:lnTo>
                <a:lnTo>
                  <a:pt x="3752" y="292"/>
                </a:lnTo>
                <a:lnTo>
                  <a:pt x="2939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5528111" y="2359051"/>
            <a:ext cx="5715" cy="1905"/>
          </a:xfrm>
          <a:custGeom>
            <a:avLst/>
            <a:gdLst/>
            <a:ahLst/>
            <a:cxnLst/>
            <a:rect l="l" t="t" r="r" b="b"/>
            <a:pathLst>
              <a:path w="5714" h="1905">
                <a:moveTo>
                  <a:pt x="5109" y="546"/>
                </a:moveTo>
                <a:lnTo>
                  <a:pt x="3695" y="546"/>
                </a:lnTo>
                <a:lnTo>
                  <a:pt x="4597" y="863"/>
                </a:lnTo>
                <a:lnTo>
                  <a:pt x="5308" y="1409"/>
                </a:lnTo>
                <a:lnTo>
                  <a:pt x="5676" y="965"/>
                </a:lnTo>
                <a:lnTo>
                  <a:pt x="5109" y="546"/>
                </a:lnTo>
                <a:close/>
              </a:path>
              <a:path w="5714" h="1905">
                <a:moveTo>
                  <a:pt x="3835" y="0"/>
                </a:moveTo>
                <a:lnTo>
                  <a:pt x="1739" y="0"/>
                </a:lnTo>
                <a:lnTo>
                  <a:pt x="800" y="304"/>
                </a:lnTo>
                <a:lnTo>
                  <a:pt x="0" y="825"/>
                </a:lnTo>
                <a:lnTo>
                  <a:pt x="355" y="1282"/>
                </a:lnTo>
                <a:lnTo>
                  <a:pt x="1054" y="825"/>
                </a:lnTo>
                <a:lnTo>
                  <a:pt x="1866" y="546"/>
                </a:lnTo>
                <a:lnTo>
                  <a:pt x="5109" y="546"/>
                </a:lnTo>
                <a:lnTo>
                  <a:pt x="4851" y="355"/>
                </a:lnTo>
                <a:lnTo>
                  <a:pt x="383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5632361" y="2332698"/>
            <a:ext cx="140550" cy="35836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5624713" y="2343885"/>
            <a:ext cx="22860" cy="3810"/>
          </a:xfrm>
          <a:custGeom>
            <a:avLst/>
            <a:gdLst/>
            <a:ahLst/>
            <a:cxnLst/>
            <a:rect l="l" t="t" r="r" b="b"/>
            <a:pathLst>
              <a:path w="22860" h="3810">
                <a:moveTo>
                  <a:pt x="21755" y="0"/>
                </a:moveTo>
                <a:lnTo>
                  <a:pt x="1016" y="0"/>
                </a:lnTo>
                <a:lnTo>
                  <a:pt x="0" y="736"/>
                </a:lnTo>
                <a:lnTo>
                  <a:pt x="0" y="2552"/>
                </a:lnTo>
                <a:lnTo>
                  <a:pt x="1016" y="3289"/>
                </a:lnTo>
                <a:lnTo>
                  <a:pt x="21755" y="3289"/>
                </a:lnTo>
                <a:lnTo>
                  <a:pt x="22771" y="2552"/>
                </a:lnTo>
                <a:lnTo>
                  <a:pt x="22771" y="736"/>
                </a:lnTo>
                <a:lnTo>
                  <a:pt x="21755" y="0"/>
                </a:lnTo>
                <a:close/>
              </a:path>
            </a:pathLst>
          </a:custGeom>
          <a:solidFill>
            <a:srgbClr val="38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5624715" y="2343975"/>
            <a:ext cx="22771" cy="3187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624709" y="2345494"/>
            <a:ext cx="22860" cy="1905"/>
          </a:xfrm>
          <a:custGeom>
            <a:avLst/>
            <a:gdLst/>
            <a:ahLst/>
            <a:cxnLst/>
            <a:rect l="l" t="t" r="r" b="b"/>
            <a:pathLst>
              <a:path w="22860" h="1905">
                <a:moveTo>
                  <a:pt x="0" y="0"/>
                </a:moveTo>
                <a:lnTo>
                  <a:pt x="0" y="914"/>
                </a:lnTo>
                <a:lnTo>
                  <a:pt x="1028" y="1625"/>
                </a:lnTo>
                <a:lnTo>
                  <a:pt x="21259" y="1625"/>
                </a:lnTo>
                <a:lnTo>
                  <a:pt x="21516" y="1536"/>
                </a:lnTo>
                <a:lnTo>
                  <a:pt x="1066" y="1536"/>
                </a:lnTo>
                <a:lnTo>
                  <a:pt x="38" y="838"/>
                </a:lnTo>
                <a:lnTo>
                  <a:pt x="0" y="0"/>
                </a:lnTo>
                <a:close/>
              </a:path>
              <a:path w="22860" h="1905">
                <a:moveTo>
                  <a:pt x="22313" y="1079"/>
                </a:moveTo>
                <a:lnTo>
                  <a:pt x="21894" y="1358"/>
                </a:lnTo>
                <a:lnTo>
                  <a:pt x="21310" y="1536"/>
                </a:lnTo>
                <a:lnTo>
                  <a:pt x="21516" y="1536"/>
                </a:lnTo>
                <a:lnTo>
                  <a:pt x="21882" y="1409"/>
                </a:lnTo>
                <a:lnTo>
                  <a:pt x="22313" y="1079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624709" y="2344056"/>
            <a:ext cx="22860" cy="1905"/>
          </a:xfrm>
          <a:custGeom>
            <a:avLst/>
            <a:gdLst/>
            <a:ahLst/>
            <a:cxnLst/>
            <a:rect l="l" t="t" r="r" b="b"/>
            <a:pathLst>
              <a:path w="22860" h="1905">
                <a:moveTo>
                  <a:pt x="21259" y="0"/>
                </a:moveTo>
                <a:lnTo>
                  <a:pt x="1028" y="0"/>
                </a:lnTo>
                <a:lnTo>
                  <a:pt x="0" y="711"/>
                </a:lnTo>
                <a:lnTo>
                  <a:pt x="0" y="1625"/>
                </a:lnTo>
                <a:lnTo>
                  <a:pt x="38" y="787"/>
                </a:lnTo>
                <a:lnTo>
                  <a:pt x="1066" y="88"/>
                </a:lnTo>
                <a:lnTo>
                  <a:pt x="21516" y="88"/>
                </a:lnTo>
                <a:lnTo>
                  <a:pt x="21259" y="0"/>
                </a:lnTo>
                <a:close/>
              </a:path>
              <a:path w="22860" h="1905">
                <a:moveTo>
                  <a:pt x="21516" y="88"/>
                </a:moveTo>
                <a:lnTo>
                  <a:pt x="21310" y="88"/>
                </a:lnTo>
                <a:lnTo>
                  <a:pt x="21894" y="266"/>
                </a:lnTo>
                <a:lnTo>
                  <a:pt x="22313" y="546"/>
                </a:lnTo>
                <a:lnTo>
                  <a:pt x="21882" y="215"/>
                </a:lnTo>
                <a:lnTo>
                  <a:pt x="21516" y="88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522175" y="2343658"/>
            <a:ext cx="4178" cy="40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522413" y="2343717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2832" y="0"/>
                </a:moveTo>
                <a:lnTo>
                  <a:pt x="825" y="0"/>
                </a:lnTo>
                <a:lnTo>
                  <a:pt x="0" y="838"/>
                </a:lnTo>
                <a:lnTo>
                  <a:pt x="0" y="2882"/>
                </a:lnTo>
                <a:lnTo>
                  <a:pt x="825" y="3721"/>
                </a:lnTo>
                <a:lnTo>
                  <a:pt x="2832" y="3721"/>
                </a:lnTo>
                <a:lnTo>
                  <a:pt x="2955" y="3594"/>
                </a:lnTo>
                <a:lnTo>
                  <a:pt x="901" y="3594"/>
                </a:lnTo>
                <a:lnTo>
                  <a:pt x="201" y="2882"/>
                </a:lnTo>
                <a:lnTo>
                  <a:pt x="190" y="838"/>
                </a:lnTo>
                <a:lnTo>
                  <a:pt x="901" y="127"/>
                </a:lnTo>
                <a:lnTo>
                  <a:pt x="2955" y="127"/>
                </a:lnTo>
                <a:close/>
              </a:path>
              <a:path w="3810" h="3810">
                <a:moveTo>
                  <a:pt x="2955" y="127"/>
                </a:moveTo>
                <a:lnTo>
                  <a:pt x="2768" y="127"/>
                </a:lnTo>
                <a:lnTo>
                  <a:pt x="3468" y="838"/>
                </a:lnTo>
                <a:lnTo>
                  <a:pt x="3456" y="2882"/>
                </a:lnTo>
                <a:lnTo>
                  <a:pt x="2768" y="3594"/>
                </a:lnTo>
                <a:lnTo>
                  <a:pt x="2955" y="3594"/>
                </a:lnTo>
                <a:lnTo>
                  <a:pt x="3644" y="2882"/>
                </a:lnTo>
                <a:lnTo>
                  <a:pt x="3644" y="838"/>
                </a:lnTo>
                <a:lnTo>
                  <a:pt x="2955" y="127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522585" y="2343819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2793" y="0"/>
                </a:moveTo>
                <a:lnTo>
                  <a:pt x="800" y="0"/>
                </a:lnTo>
                <a:lnTo>
                  <a:pt x="0" y="800"/>
                </a:lnTo>
                <a:lnTo>
                  <a:pt x="0" y="2768"/>
                </a:lnTo>
                <a:lnTo>
                  <a:pt x="800" y="3555"/>
                </a:lnTo>
                <a:lnTo>
                  <a:pt x="2793" y="3555"/>
                </a:lnTo>
                <a:lnTo>
                  <a:pt x="2925" y="3428"/>
                </a:lnTo>
                <a:lnTo>
                  <a:pt x="888" y="3428"/>
                </a:lnTo>
                <a:lnTo>
                  <a:pt x="205" y="2768"/>
                </a:lnTo>
                <a:lnTo>
                  <a:pt x="204" y="800"/>
                </a:lnTo>
                <a:lnTo>
                  <a:pt x="888" y="126"/>
                </a:lnTo>
                <a:lnTo>
                  <a:pt x="2923" y="126"/>
                </a:lnTo>
                <a:lnTo>
                  <a:pt x="2793" y="0"/>
                </a:lnTo>
                <a:close/>
              </a:path>
              <a:path w="3810" h="3810">
                <a:moveTo>
                  <a:pt x="2923" y="126"/>
                </a:moveTo>
                <a:lnTo>
                  <a:pt x="2717" y="126"/>
                </a:lnTo>
                <a:lnTo>
                  <a:pt x="3390" y="800"/>
                </a:lnTo>
                <a:lnTo>
                  <a:pt x="3389" y="2768"/>
                </a:lnTo>
                <a:lnTo>
                  <a:pt x="2717" y="3428"/>
                </a:lnTo>
                <a:lnTo>
                  <a:pt x="2925" y="3428"/>
                </a:lnTo>
                <a:lnTo>
                  <a:pt x="3606" y="2768"/>
                </a:lnTo>
                <a:lnTo>
                  <a:pt x="3606" y="800"/>
                </a:lnTo>
                <a:lnTo>
                  <a:pt x="2923" y="126"/>
                </a:lnTo>
                <a:close/>
              </a:path>
            </a:pathLst>
          </a:custGeom>
          <a:solidFill>
            <a:srgbClr val="E7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522366" y="2343836"/>
            <a:ext cx="3784" cy="364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5523787" y="2343890"/>
            <a:ext cx="2540" cy="3810"/>
          </a:xfrm>
          <a:custGeom>
            <a:avLst/>
            <a:gdLst/>
            <a:ahLst/>
            <a:cxnLst/>
            <a:rect l="l" t="t" r="r" b="b"/>
            <a:pathLst>
              <a:path w="2539" h="3810">
                <a:moveTo>
                  <a:pt x="914" y="0"/>
                </a:moveTo>
                <a:lnTo>
                  <a:pt x="0" y="3517"/>
                </a:lnTo>
                <a:lnTo>
                  <a:pt x="317" y="3581"/>
                </a:lnTo>
                <a:lnTo>
                  <a:pt x="1511" y="3581"/>
                </a:lnTo>
                <a:lnTo>
                  <a:pt x="2362" y="2768"/>
                </a:lnTo>
                <a:lnTo>
                  <a:pt x="2362" y="901"/>
                </a:lnTo>
                <a:lnTo>
                  <a:pt x="1752" y="203"/>
                </a:lnTo>
                <a:lnTo>
                  <a:pt x="914" y="0"/>
                </a:lnTo>
                <a:close/>
              </a:path>
            </a:pathLst>
          </a:custGeom>
          <a:solidFill>
            <a:srgbClr val="CF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816102" y="8388515"/>
            <a:ext cx="627214" cy="2087486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359995" y="8458125"/>
            <a:ext cx="1938655" cy="1108710"/>
          </a:xfrm>
          <a:custGeom>
            <a:avLst/>
            <a:gdLst/>
            <a:ahLst/>
            <a:cxnLst/>
            <a:rect l="l" t="t" r="r" b="b"/>
            <a:pathLst>
              <a:path w="1938655" h="1108709">
                <a:moveTo>
                  <a:pt x="2545" y="6653"/>
                </a:moveTo>
                <a:lnTo>
                  <a:pt x="0" y="50279"/>
                </a:lnTo>
                <a:lnTo>
                  <a:pt x="152" y="56768"/>
                </a:lnTo>
                <a:lnTo>
                  <a:pt x="1009" y="64350"/>
                </a:lnTo>
                <a:lnTo>
                  <a:pt x="1587" y="69722"/>
                </a:lnTo>
                <a:lnTo>
                  <a:pt x="14897" y="107949"/>
                </a:lnTo>
                <a:lnTo>
                  <a:pt x="662203" y="1039228"/>
                </a:lnTo>
                <a:lnTo>
                  <a:pt x="690140" y="1069574"/>
                </a:lnTo>
                <a:lnTo>
                  <a:pt x="724581" y="1091560"/>
                </a:lnTo>
                <a:lnTo>
                  <a:pt x="763317" y="1104659"/>
                </a:lnTo>
                <a:lnTo>
                  <a:pt x="798156" y="1108417"/>
                </a:lnTo>
                <a:lnTo>
                  <a:pt x="801992" y="1108379"/>
                </a:lnTo>
                <a:lnTo>
                  <a:pt x="843673" y="1102398"/>
                </a:lnTo>
                <a:lnTo>
                  <a:pt x="861885" y="1096060"/>
                </a:lnTo>
                <a:lnTo>
                  <a:pt x="863320" y="1095489"/>
                </a:lnTo>
                <a:lnTo>
                  <a:pt x="864743" y="1094841"/>
                </a:lnTo>
                <a:lnTo>
                  <a:pt x="866165" y="1094231"/>
                </a:lnTo>
                <a:lnTo>
                  <a:pt x="867600" y="1093558"/>
                </a:lnTo>
                <a:lnTo>
                  <a:pt x="869022" y="1092923"/>
                </a:lnTo>
                <a:lnTo>
                  <a:pt x="870419" y="1092212"/>
                </a:lnTo>
                <a:lnTo>
                  <a:pt x="871842" y="1091552"/>
                </a:lnTo>
                <a:lnTo>
                  <a:pt x="877404" y="1088618"/>
                </a:lnTo>
                <a:lnTo>
                  <a:pt x="878789" y="1087856"/>
                </a:lnTo>
                <a:lnTo>
                  <a:pt x="911945" y="1069225"/>
                </a:lnTo>
                <a:lnTo>
                  <a:pt x="805459" y="1069225"/>
                </a:lnTo>
                <a:lnTo>
                  <a:pt x="797737" y="1068971"/>
                </a:lnTo>
                <a:lnTo>
                  <a:pt x="754471" y="1061260"/>
                </a:lnTo>
                <a:lnTo>
                  <a:pt x="716953" y="1044473"/>
                </a:lnTo>
                <a:lnTo>
                  <a:pt x="684659" y="1018934"/>
                </a:lnTo>
                <a:lnTo>
                  <a:pt x="21107" y="70523"/>
                </a:lnTo>
                <a:lnTo>
                  <a:pt x="5410" y="32461"/>
                </a:lnTo>
                <a:lnTo>
                  <a:pt x="2717" y="12953"/>
                </a:lnTo>
                <a:lnTo>
                  <a:pt x="2545" y="6653"/>
                </a:lnTo>
                <a:close/>
              </a:path>
              <a:path w="1938655" h="1108709">
                <a:moveTo>
                  <a:pt x="1938655" y="421678"/>
                </a:moveTo>
                <a:lnTo>
                  <a:pt x="1919973" y="457339"/>
                </a:lnTo>
                <a:lnTo>
                  <a:pt x="1906028" y="472465"/>
                </a:lnTo>
                <a:lnTo>
                  <a:pt x="1904123" y="474268"/>
                </a:lnTo>
                <a:lnTo>
                  <a:pt x="885190" y="1049337"/>
                </a:lnTo>
                <a:lnTo>
                  <a:pt x="843762" y="1065060"/>
                </a:lnTo>
                <a:lnTo>
                  <a:pt x="824776" y="1068158"/>
                </a:lnTo>
                <a:lnTo>
                  <a:pt x="820928" y="1068590"/>
                </a:lnTo>
                <a:lnTo>
                  <a:pt x="817067" y="1068882"/>
                </a:lnTo>
                <a:lnTo>
                  <a:pt x="809345" y="1069187"/>
                </a:lnTo>
                <a:lnTo>
                  <a:pt x="805459" y="1069225"/>
                </a:lnTo>
                <a:lnTo>
                  <a:pt x="911945" y="1069225"/>
                </a:lnTo>
                <a:lnTo>
                  <a:pt x="1869439" y="531202"/>
                </a:lnTo>
                <a:lnTo>
                  <a:pt x="1900047" y="506602"/>
                </a:lnTo>
                <a:lnTo>
                  <a:pt x="1921789" y="472732"/>
                </a:lnTo>
                <a:lnTo>
                  <a:pt x="1925193" y="463270"/>
                </a:lnTo>
                <a:lnTo>
                  <a:pt x="1938655" y="421678"/>
                </a:lnTo>
                <a:close/>
              </a:path>
              <a:path w="1938655" h="1108709">
                <a:moveTo>
                  <a:pt x="2933" y="0"/>
                </a:moveTo>
                <a:lnTo>
                  <a:pt x="2540" y="6451"/>
                </a:lnTo>
                <a:lnTo>
                  <a:pt x="2545" y="6653"/>
                </a:lnTo>
                <a:lnTo>
                  <a:pt x="2933" y="0"/>
                </a:lnTo>
                <a:close/>
              </a:path>
            </a:pathLst>
          </a:custGeom>
          <a:solidFill>
            <a:srgbClr val="956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362872" y="7830781"/>
            <a:ext cx="1941443" cy="1696504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408362" y="7871702"/>
            <a:ext cx="1851025" cy="1612900"/>
          </a:xfrm>
          <a:custGeom>
            <a:avLst/>
            <a:gdLst/>
            <a:ahLst/>
            <a:cxnLst/>
            <a:rect l="l" t="t" r="r" b="b"/>
            <a:pathLst>
              <a:path w="1851025" h="1612900">
                <a:moveTo>
                  <a:pt x="1850580" y="977899"/>
                </a:moveTo>
                <a:lnTo>
                  <a:pt x="1814225" y="977899"/>
                </a:lnTo>
                <a:lnTo>
                  <a:pt x="1812777" y="990599"/>
                </a:lnTo>
                <a:lnTo>
                  <a:pt x="1809627" y="1003299"/>
                </a:lnTo>
                <a:lnTo>
                  <a:pt x="1800305" y="1015999"/>
                </a:lnTo>
                <a:lnTo>
                  <a:pt x="1786386" y="1015999"/>
                </a:lnTo>
                <a:lnTo>
                  <a:pt x="786680" y="1574799"/>
                </a:lnTo>
                <a:lnTo>
                  <a:pt x="782908" y="1574799"/>
                </a:lnTo>
                <a:lnTo>
                  <a:pt x="779022" y="1587499"/>
                </a:lnTo>
                <a:lnTo>
                  <a:pt x="679670" y="1587499"/>
                </a:lnTo>
                <a:lnTo>
                  <a:pt x="685030" y="1600199"/>
                </a:lnTo>
                <a:lnTo>
                  <a:pt x="696523" y="1600199"/>
                </a:lnTo>
                <a:lnTo>
                  <a:pt x="702683" y="1612899"/>
                </a:lnTo>
                <a:lnTo>
                  <a:pt x="804956" y="1612899"/>
                </a:lnTo>
                <a:lnTo>
                  <a:pt x="1806948" y="1041399"/>
                </a:lnTo>
                <a:lnTo>
                  <a:pt x="1822853" y="1041399"/>
                </a:lnTo>
                <a:lnTo>
                  <a:pt x="1829509" y="1028699"/>
                </a:lnTo>
                <a:lnTo>
                  <a:pt x="1835281" y="1028699"/>
                </a:lnTo>
                <a:lnTo>
                  <a:pt x="1840172" y="1015999"/>
                </a:lnTo>
                <a:lnTo>
                  <a:pt x="1844152" y="1003299"/>
                </a:lnTo>
                <a:lnTo>
                  <a:pt x="1847218" y="1003299"/>
                </a:lnTo>
                <a:lnTo>
                  <a:pt x="1849366" y="990599"/>
                </a:lnTo>
                <a:lnTo>
                  <a:pt x="1850580" y="977899"/>
                </a:lnTo>
                <a:close/>
              </a:path>
              <a:path w="1851025" h="1612900">
                <a:moveTo>
                  <a:pt x="727702" y="1574799"/>
                </a:moveTo>
                <a:lnTo>
                  <a:pt x="665459" y="1574799"/>
                </a:lnTo>
                <a:lnTo>
                  <a:pt x="669904" y="1587499"/>
                </a:lnTo>
                <a:lnTo>
                  <a:pt x="732413" y="1587499"/>
                </a:lnTo>
                <a:lnTo>
                  <a:pt x="727702" y="1574799"/>
                </a:lnTo>
                <a:close/>
              </a:path>
              <a:path w="1851025" h="1612900">
                <a:moveTo>
                  <a:pt x="37774" y="584199"/>
                </a:moveTo>
                <a:lnTo>
                  <a:pt x="914" y="584199"/>
                </a:lnTo>
                <a:lnTo>
                  <a:pt x="0" y="596899"/>
                </a:lnTo>
                <a:lnTo>
                  <a:pt x="49" y="609599"/>
                </a:lnTo>
                <a:lnTo>
                  <a:pt x="1084" y="609599"/>
                </a:lnTo>
                <a:lnTo>
                  <a:pt x="3103" y="622299"/>
                </a:lnTo>
                <a:lnTo>
                  <a:pt x="6145" y="634999"/>
                </a:lnTo>
                <a:lnTo>
                  <a:pt x="10224" y="634999"/>
                </a:lnTo>
                <a:lnTo>
                  <a:pt x="15359" y="647699"/>
                </a:lnTo>
                <a:lnTo>
                  <a:pt x="661585" y="1574799"/>
                </a:lnTo>
                <a:lnTo>
                  <a:pt x="705896" y="1574799"/>
                </a:lnTo>
                <a:lnTo>
                  <a:pt x="702263" y="1562099"/>
                </a:lnTo>
                <a:lnTo>
                  <a:pt x="695367" y="1562099"/>
                </a:lnTo>
                <a:lnTo>
                  <a:pt x="692573" y="1549399"/>
                </a:lnTo>
                <a:lnTo>
                  <a:pt x="41152" y="622299"/>
                </a:lnTo>
                <a:lnTo>
                  <a:pt x="38053" y="622299"/>
                </a:lnTo>
                <a:lnTo>
                  <a:pt x="35348" y="596899"/>
                </a:lnTo>
                <a:lnTo>
                  <a:pt x="35742" y="596899"/>
                </a:lnTo>
                <a:lnTo>
                  <a:pt x="37774" y="584199"/>
                </a:lnTo>
                <a:close/>
              </a:path>
              <a:path w="1851025" h="1612900">
                <a:moveTo>
                  <a:pt x="1483037" y="1079499"/>
                </a:moveTo>
                <a:lnTo>
                  <a:pt x="1356345" y="1079499"/>
                </a:lnTo>
                <a:lnTo>
                  <a:pt x="1368655" y="1092199"/>
                </a:lnTo>
                <a:lnTo>
                  <a:pt x="1475808" y="1092199"/>
                </a:lnTo>
                <a:lnTo>
                  <a:pt x="1483037" y="1079499"/>
                </a:lnTo>
                <a:close/>
              </a:path>
              <a:path w="1851025" h="1612900">
                <a:moveTo>
                  <a:pt x="1495608" y="1066799"/>
                </a:moveTo>
                <a:lnTo>
                  <a:pt x="1326369" y="1066799"/>
                </a:lnTo>
                <a:lnTo>
                  <a:pt x="1335219" y="1079499"/>
                </a:lnTo>
                <a:lnTo>
                  <a:pt x="1489643" y="1079499"/>
                </a:lnTo>
                <a:lnTo>
                  <a:pt x="1495608" y="1066799"/>
                </a:lnTo>
                <a:close/>
              </a:path>
              <a:path w="1851025" h="1612900">
                <a:moveTo>
                  <a:pt x="1509525" y="1041399"/>
                </a:moveTo>
                <a:lnTo>
                  <a:pt x="1431599" y="1041399"/>
                </a:lnTo>
                <a:lnTo>
                  <a:pt x="1423636" y="1054099"/>
                </a:lnTo>
                <a:lnTo>
                  <a:pt x="1311923" y="1054099"/>
                </a:lnTo>
                <a:lnTo>
                  <a:pt x="1318610" y="1066799"/>
                </a:lnTo>
                <a:lnTo>
                  <a:pt x="1500916" y="1066799"/>
                </a:lnTo>
                <a:lnTo>
                  <a:pt x="1505557" y="1054099"/>
                </a:lnTo>
                <a:lnTo>
                  <a:pt x="1509525" y="1041399"/>
                </a:lnTo>
                <a:close/>
              </a:path>
              <a:path w="1851025" h="1612900">
                <a:moveTo>
                  <a:pt x="1388114" y="1041399"/>
                </a:moveTo>
                <a:lnTo>
                  <a:pt x="1301669" y="1041399"/>
                </a:lnTo>
                <a:lnTo>
                  <a:pt x="1306288" y="1054099"/>
                </a:lnTo>
                <a:lnTo>
                  <a:pt x="1398236" y="1054099"/>
                </a:lnTo>
                <a:lnTo>
                  <a:pt x="1388114" y="1041399"/>
                </a:lnTo>
                <a:close/>
              </a:path>
              <a:path w="1851025" h="1612900">
                <a:moveTo>
                  <a:pt x="1117388" y="723899"/>
                </a:moveTo>
                <a:lnTo>
                  <a:pt x="1106720" y="774699"/>
                </a:lnTo>
                <a:lnTo>
                  <a:pt x="1178056" y="787399"/>
                </a:lnTo>
                <a:lnTo>
                  <a:pt x="1124208" y="1028699"/>
                </a:lnTo>
                <a:lnTo>
                  <a:pt x="1190667" y="1041399"/>
                </a:lnTo>
                <a:lnTo>
                  <a:pt x="1243880" y="800099"/>
                </a:lnTo>
                <a:lnTo>
                  <a:pt x="1318645" y="800099"/>
                </a:lnTo>
                <a:lnTo>
                  <a:pt x="1325503" y="774699"/>
                </a:lnTo>
                <a:lnTo>
                  <a:pt x="1117388" y="723899"/>
                </a:lnTo>
                <a:close/>
              </a:path>
              <a:path w="1851025" h="1612900">
                <a:moveTo>
                  <a:pt x="1360771" y="1015999"/>
                </a:moveTo>
                <a:lnTo>
                  <a:pt x="1293677" y="1015999"/>
                </a:lnTo>
                <a:lnTo>
                  <a:pt x="1295389" y="1028699"/>
                </a:lnTo>
                <a:lnTo>
                  <a:pt x="1298044" y="1041399"/>
                </a:lnTo>
                <a:lnTo>
                  <a:pt x="1370588" y="1041399"/>
                </a:lnTo>
                <a:lnTo>
                  <a:pt x="1366854" y="1028699"/>
                </a:lnTo>
                <a:lnTo>
                  <a:pt x="1361952" y="1028699"/>
                </a:lnTo>
                <a:lnTo>
                  <a:pt x="1360771" y="1015999"/>
                </a:lnTo>
                <a:close/>
              </a:path>
              <a:path w="1851025" h="1612900">
                <a:moveTo>
                  <a:pt x="1517235" y="1015999"/>
                </a:moveTo>
                <a:lnTo>
                  <a:pt x="1445556" y="1015999"/>
                </a:lnTo>
                <a:lnTo>
                  <a:pt x="1444210" y="1028699"/>
                </a:lnTo>
                <a:lnTo>
                  <a:pt x="1440832" y="1028699"/>
                </a:lnTo>
                <a:lnTo>
                  <a:pt x="1435142" y="1041399"/>
                </a:lnTo>
                <a:lnTo>
                  <a:pt x="1512805" y="1041399"/>
                </a:lnTo>
                <a:lnTo>
                  <a:pt x="1515381" y="1028699"/>
                </a:lnTo>
                <a:lnTo>
                  <a:pt x="1517235" y="1015999"/>
                </a:lnTo>
                <a:close/>
              </a:path>
              <a:path w="1851025" h="1612900">
                <a:moveTo>
                  <a:pt x="1298160" y="977899"/>
                </a:moveTo>
                <a:lnTo>
                  <a:pt x="1295696" y="977899"/>
                </a:lnTo>
                <a:lnTo>
                  <a:pt x="1293913" y="990599"/>
                </a:lnTo>
                <a:lnTo>
                  <a:pt x="1292963" y="1003299"/>
                </a:lnTo>
                <a:lnTo>
                  <a:pt x="1292875" y="1015999"/>
                </a:lnTo>
                <a:lnTo>
                  <a:pt x="1360555" y="1015999"/>
                </a:lnTo>
                <a:lnTo>
                  <a:pt x="1360377" y="1003299"/>
                </a:lnTo>
                <a:lnTo>
                  <a:pt x="1361127" y="1003299"/>
                </a:lnTo>
                <a:lnTo>
                  <a:pt x="1364391" y="990599"/>
                </a:lnTo>
                <a:lnTo>
                  <a:pt x="1298160" y="977899"/>
                </a:lnTo>
                <a:close/>
              </a:path>
              <a:path w="1851025" h="1612900">
                <a:moveTo>
                  <a:pt x="1517159" y="990599"/>
                </a:moveTo>
                <a:lnTo>
                  <a:pt x="1441276" y="990599"/>
                </a:lnTo>
                <a:lnTo>
                  <a:pt x="1443651" y="1003299"/>
                </a:lnTo>
                <a:lnTo>
                  <a:pt x="1445772" y="1015999"/>
                </a:lnTo>
                <a:lnTo>
                  <a:pt x="1518099" y="1015999"/>
                </a:lnTo>
                <a:lnTo>
                  <a:pt x="1517159" y="990599"/>
                </a:lnTo>
                <a:close/>
              </a:path>
              <a:path w="1851025" h="1612900">
                <a:moveTo>
                  <a:pt x="1020081" y="698499"/>
                </a:moveTo>
                <a:lnTo>
                  <a:pt x="953876" y="990599"/>
                </a:lnTo>
                <a:lnTo>
                  <a:pt x="1020297" y="1003299"/>
                </a:lnTo>
                <a:lnTo>
                  <a:pt x="1085880" y="723899"/>
                </a:lnTo>
                <a:lnTo>
                  <a:pt x="1020081" y="698499"/>
                </a:lnTo>
                <a:close/>
              </a:path>
              <a:path w="1851025" h="1612900">
                <a:moveTo>
                  <a:pt x="1511952" y="977899"/>
                </a:moveTo>
                <a:lnTo>
                  <a:pt x="1428361" y="977899"/>
                </a:lnTo>
                <a:lnTo>
                  <a:pt x="1433669" y="990599"/>
                </a:lnTo>
                <a:lnTo>
                  <a:pt x="1515381" y="990599"/>
                </a:lnTo>
                <a:lnTo>
                  <a:pt x="1511952" y="977899"/>
                </a:lnTo>
                <a:close/>
              </a:path>
              <a:path w="1851025" h="1612900">
                <a:moveTo>
                  <a:pt x="960876" y="736599"/>
                </a:moveTo>
                <a:lnTo>
                  <a:pt x="896205" y="736599"/>
                </a:lnTo>
                <a:lnTo>
                  <a:pt x="842205" y="965199"/>
                </a:lnTo>
                <a:lnTo>
                  <a:pt x="903063" y="977899"/>
                </a:lnTo>
                <a:lnTo>
                  <a:pt x="960876" y="736599"/>
                </a:lnTo>
                <a:close/>
              </a:path>
              <a:path w="1851025" h="1612900">
                <a:moveTo>
                  <a:pt x="1505519" y="965199"/>
                </a:moveTo>
                <a:lnTo>
                  <a:pt x="1409833" y="965199"/>
                </a:lnTo>
                <a:lnTo>
                  <a:pt x="1415959" y="977899"/>
                </a:lnTo>
                <a:lnTo>
                  <a:pt x="1509062" y="977899"/>
                </a:lnTo>
                <a:lnTo>
                  <a:pt x="1505519" y="965199"/>
                </a:lnTo>
                <a:close/>
              </a:path>
              <a:path w="1851025" h="1612900">
                <a:moveTo>
                  <a:pt x="1168074" y="38099"/>
                </a:moveTo>
                <a:lnTo>
                  <a:pt x="1121275" y="38099"/>
                </a:lnTo>
                <a:lnTo>
                  <a:pt x="1128425" y="50799"/>
                </a:lnTo>
                <a:lnTo>
                  <a:pt x="1137873" y="50799"/>
                </a:lnTo>
                <a:lnTo>
                  <a:pt x="1140655" y="63499"/>
                </a:lnTo>
                <a:lnTo>
                  <a:pt x="1143131" y="63499"/>
                </a:lnTo>
                <a:lnTo>
                  <a:pt x="1808205" y="939799"/>
                </a:lnTo>
                <a:lnTo>
                  <a:pt x="1811799" y="952499"/>
                </a:lnTo>
                <a:lnTo>
                  <a:pt x="1815558" y="965199"/>
                </a:lnTo>
                <a:lnTo>
                  <a:pt x="1815723" y="977899"/>
                </a:lnTo>
                <a:lnTo>
                  <a:pt x="1850842" y="977899"/>
                </a:lnTo>
                <a:lnTo>
                  <a:pt x="1850137" y="965199"/>
                </a:lnTo>
                <a:lnTo>
                  <a:pt x="1848451" y="952499"/>
                </a:lnTo>
                <a:lnTo>
                  <a:pt x="1845799" y="952499"/>
                </a:lnTo>
                <a:lnTo>
                  <a:pt x="1842157" y="939799"/>
                </a:lnTo>
                <a:lnTo>
                  <a:pt x="1837512" y="927099"/>
                </a:lnTo>
                <a:lnTo>
                  <a:pt x="1831852" y="927099"/>
                </a:lnTo>
                <a:lnTo>
                  <a:pt x="1171821" y="50799"/>
                </a:lnTo>
                <a:lnTo>
                  <a:pt x="1168074" y="38099"/>
                </a:lnTo>
                <a:close/>
              </a:path>
              <a:path w="1851025" h="1612900">
                <a:moveTo>
                  <a:pt x="1490697" y="952499"/>
                </a:moveTo>
                <a:lnTo>
                  <a:pt x="1385714" y="952499"/>
                </a:lnTo>
                <a:lnTo>
                  <a:pt x="1395658" y="965199"/>
                </a:lnTo>
                <a:lnTo>
                  <a:pt x="1496382" y="965199"/>
                </a:lnTo>
                <a:lnTo>
                  <a:pt x="1490697" y="952499"/>
                </a:lnTo>
                <a:close/>
              </a:path>
              <a:path w="1851025" h="1612900">
                <a:moveTo>
                  <a:pt x="778050" y="698499"/>
                </a:moveTo>
                <a:lnTo>
                  <a:pt x="728070" y="698499"/>
                </a:lnTo>
                <a:lnTo>
                  <a:pt x="730940" y="939799"/>
                </a:lnTo>
                <a:lnTo>
                  <a:pt x="782654" y="952499"/>
                </a:lnTo>
                <a:lnTo>
                  <a:pt x="829411" y="863599"/>
                </a:lnTo>
                <a:lnTo>
                  <a:pt x="776622" y="863599"/>
                </a:lnTo>
                <a:lnTo>
                  <a:pt x="778050" y="698499"/>
                </a:lnTo>
                <a:close/>
              </a:path>
              <a:path w="1851025" h="1612900">
                <a:moveTo>
                  <a:pt x="1476997" y="939799"/>
                </a:moveTo>
                <a:lnTo>
                  <a:pt x="1368117" y="939799"/>
                </a:lnTo>
                <a:lnTo>
                  <a:pt x="1376533" y="952499"/>
                </a:lnTo>
                <a:lnTo>
                  <a:pt x="1484247" y="952499"/>
                </a:lnTo>
                <a:lnTo>
                  <a:pt x="1476997" y="939799"/>
                </a:lnTo>
                <a:close/>
              </a:path>
              <a:path w="1851025" h="1612900">
                <a:moveTo>
                  <a:pt x="1421884" y="901699"/>
                </a:moveTo>
                <a:lnTo>
                  <a:pt x="1333768" y="901699"/>
                </a:lnTo>
                <a:lnTo>
                  <a:pt x="1337581" y="914399"/>
                </a:lnTo>
                <a:lnTo>
                  <a:pt x="1342155" y="914399"/>
                </a:lnTo>
                <a:lnTo>
                  <a:pt x="1347495" y="927099"/>
                </a:lnTo>
                <a:lnTo>
                  <a:pt x="1353599" y="927099"/>
                </a:lnTo>
                <a:lnTo>
                  <a:pt x="1360466" y="939799"/>
                </a:lnTo>
                <a:lnTo>
                  <a:pt x="1468912" y="939799"/>
                </a:lnTo>
                <a:lnTo>
                  <a:pt x="1421884" y="901699"/>
                </a:lnTo>
                <a:close/>
              </a:path>
              <a:path w="1851025" h="1612900">
                <a:moveTo>
                  <a:pt x="680940" y="622299"/>
                </a:moveTo>
                <a:lnTo>
                  <a:pt x="610595" y="914399"/>
                </a:lnTo>
                <a:lnTo>
                  <a:pt x="671555" y="927099"/>
                </a:lnTo>
                <a:lnTo>
                  <a:pt x="728070" y="698499"/>
                </a:lnTo>
                <a:lnTo>
                  <a:pt x="778050" y="698499"/>
                </a:lnTo>
                <a:lnTo>
                  <a:pt x="778489" y="647699"/>
                </a:lnTo>
                <a:lnTo>
                  <a:pt x="680940" y="622299"/>
                </a:lnTo>
                <a:close/>
              </a:path>
              <a:path w="1851025" h="1612900">
                <a:moveTo>
                  <a:pt x="565205" y="596899"/>
                </a:moveTo>
                <a:lnTo>
                  <a:pt x="493475" y="888999"/>
                </a:lnTo>
                <a:lnTo>
                  <a:pt x="559833" y="901699"/>
                </a:lnTo>
                <a:lnTo>
                  <a:pt x="630775" y="622299"/>
                </a:lnTo>
                <a:lnTo>
                  <a:pt x="565205" y="596899"/>
                </a:lnTo>
                <a:close/>
              </a:path>
              <a:path w="1851025" h="1612900">
                <a:moveTo>
                  <a:pt x="1402643" y="888999"/>
                </a:moveTo>
                <a:lnTo>
                  <a:pt x="1328432" y="888999"/>
                </a:lnTo>
                <a:lnTo>
                  <a:pt x="1330715" y="901699"/>
                </a:lnTo>
                <a:lnTo>
                  <a:pt x="1406555" y="901699"/>
                </a:lnTo>
                <a:lnTo>
                  <a:pt x="1402643" y="888999"/>
                </a:lnTo>
                <a:close/>
              </a:path>
              <a:path w="1851025" h="1612900">
                <a:moveTo>
                  <a:pt x="1534240" y="876299"/>
                </a:moveTo>
                <a:lnTo>
                  <a:pt x="1469178" y="876299"/>
                </a:lnTo>
                <a:lnTo>
                  <a:pt x="1467705" y="888999"/>
                </a:lnTo>
                <a:lnTo>
                  <a:pt x="1531015" y="901699"/>
                </a:lnTo>
                <a:lnTo>
                  <a:pt x="1532666" y="888999"/>
                </a:lnTo>
                <a:lnTo>
                  <a:pt x="1534240" y="876299"/>
                </a:lnTo>
                <a:close/>
              </a:path>
              <a:path w="1851025" h="1612900">
                <a:moveTo>
                  <a:pt x="1396268" y="876299"/>
                </a:moveTo>
                <a:lnTo>
                  <a:pt x="1326179" y="876299"/>
                </a:lnTo>
                <a:lnTo>
                  <a:pt x="1326926" y="888999"/>
                </a:lnTo>
                <a:lnTo>
                  <a:pt x="1399913" y="888999"/>
                </a:lnTo>
                <a:lnTo>
                  <a:pt x="1396268" y="876299"/>
                </a:lnTo>
                <a:close/>
              </a:path>
              <a:path w="1851025" h="1612900">
                <a:moveTo>
                  <a:pt x="351096" y="558799"/>
                </a:moveTo>
                <a:lnTo>
                  <a:pt x="276864" y="838199"/>
                </a:lnTo>
                <a:lnTo>
                  <a:pt x="460735" y="876299"/>
                </a:lnTo>
                <a:lnTo>
                  <a:pt x="472749" y="825499"/>
                </a:lnTo>
                <a:lnTo>
                  <a:pt x="355439" y="800099"/>
                </a:lnTo>
                <a:lnTo>
                  <a:pt x="416628" y="571499"/>
                </a:lnTo>
                <a:lnTo>
                  <a:pt x="351096" y="558799"/>
                </a:lnTo>
                <a:close/>
              </a:path>
              <a:path w="1851025" h="1612900">
                <a:moveTo>
                  <a:pt x="1397271" y="850899"/>
                </a:moveTo>
                <a:lnTo>
                  <a:pt x="1328539" y="850899"/>
                </a:lnTo>
                <a:lnTo>
                  <a:pt x="1326992" y="863599"/>
                </a:lnTo>
                <a:lnTo>
                  <a:pt x="1326203" y="876299"/>
                </a:lnTo>
                <a:lnTo>
                  <a:pt x="1395137" y="876299"/>
                </a:lnTo>
                <a:lnTo>
                  <a:pt x="1394947" y="863599"/>
                </a:lnTo>
                <a:lnTo>
                  <a:pt x="1396407" y="863599"/>
                </a:lnTo>
                <a:lnTo>
                  <a:pt x="1397271" y="850899"/>
                </a:lnTo>
                <a:close/>
              </a:path>
              <a:path w="1851025" h="1612900">
                <a:moveTo>
                  <a:pt x="1532412" y="850899"/>
                </a:moveTo>
                <a:lnTo>
                  <a:pt x="1464022" y="850899"/>
                </a:lnTo>
                <a:lnTo>
                  <a:pt x="1468226" y="863599"/>
                </a:lnTo>
                <a:lnTo>
                  <a:pt x="1469318" y="863599"/>
                </a:lnTo>
                <a:lnTo>
                  <a:pt x="1469813" y="876299"/>
                </a:lnTo>
                <a:lnTo>
                  <a:pt x="1534691" y="876299"/>
                </a:lnTo>
                <a:lnTo>
                  <a:pt x="1534066" y="863599"/>
                </a:lnTo>
                <a:lnTo>
                  <a:pt x="1532412" y="850899"/>
                </a:lnTo>
                <a:close/>
              </a:path>
              <a:path w="1851025" h="1612900">
                <a:moveTo>
                  <a:pt x="872888" y="673099"/>
                </a:moveTo>
                <a:lnTo>
                  <a:pt x="776622" y="863599"/>
                </a:lnTo>
                <a:lnTo>
                  <a:pt x="829411" y="863599"/>
                </a:lnTo>
                <a:lnTo>
                  <a:pt x="896205" y="736599"/>
                </a:lnTo>
                <a:lnTo>
                  <a:pt x="960876" y="736599"/>
                </a:lnTo>
                <a:lnTo>
                  <a:pt x="970005" y="698499"/>
                </a:lnTo>
                <a:lnTo>
                  <a:pt x="872888" y="673099"/>
                </a:lnTo>
                <a:close/>
              </a:path>
              <a:path w="1851025" h="1612900">
                <a:moveTo>
                  <a:pt x="1516346" y="825499"/>
                </a:moveTo>
                <a:lnTo>
                  <a:pt x="1337936" y="825499"/>
                </a:lnTo>
                <a:lnTo>
                  <a:pt x="1334161" y="838199"/>
                </a:lnTo>
                <a:lnTo>
                  <a:pt x="1331020" y="850899"/>
                </a:lnTo>
                <a:lnTo>
                  <a:pt x="1402287" y="850899"/>
                </a:lnTo>
                <a:lnTo>
                  <a:pt x="1404675" y="838199"/>
                </a:lnTo>
                <a:lnTo>
                  <a:pt x="1521700" y="838199"/>
                </a:lnTo>
                <a:lnTo>
                  <a:pt x="1516346" y="825499"/>
                </a:lnTo>
                <a:close/>
              </a:path>
              <a:path w="1851025" h="1612900">
                <a:moveTo>
                  <a:pt x="1526189" y="838199"/>
                </a:moveTo>
                <a:lnTo>
                  <a:pt x="1452592" y="838199"/>
                </a:lnTo>
                <a:lnTo>
                  <a:pt x="1460936" y="850899"/>
                </a:lnTo>
                <a:lnTo>
                  <a:pt x="1529773" y="850899"/>
                </a:lnTo>
                <a:lnTo>
                  <a:pt x="1526189" y="838199"/>
                </a:lnTo>
                <a:close/>
              </a:path>
              <a:path w="1851025" h="1612900">
                <a:moveTo>
                  <a:pt x="1503259" y="812799"/>
                </a:moveTo>
                <a:lnTo>
                  <a:pt x="1347299" y="812799"/>
                </a:lnTo>
                <a:lnTo>
                  <a:pt x="1342318" y="825499"/>
                </a:lnTo>
                <a:lnTo>
                  <a:pt x="1510187" y="825499"/>
                </a:lnTo>
                <a:lnTo>
                  <a:pt x="1503259" y="812799"/>
                </a:lnTo>
                <a:close/>
              </a:path>
              <a:path w="1851025" h="1612900">
                <a:moveTo>
                  <a:pt x="1318645" y="800099"/>
                </a:moveTo>
                <a:lnTo>
                  <a:pt x="1243880" y="800099"/>
                </a:lnTo>
                <a:lnTo>
                  <a:pt x="1315216" y="812799"/>
                </a:lnTo>
                <a:lnTo>
                  <a:pt x="1318645" y="800099"/>
                </a:lnTo>
                <a:close/>
              </a:path>
              <a:path w="1851025" h="1612900">
                <a:moveTo>
                  <a:pt x="1487238" y="800099"/>
                </a:moveTo>
                <a:lnTo>
                  <a:pt x="1358976" y="800099"/>
                </a:lnTo>
                <a:lnTo>
                  <a:pt x="1352857" y="812799"/>
                </a:lnTo>
                <a:lnTo>
                  <a:pt x="1495597" y="812799"/>
                </a:lnTo>
                <a:lnTo>
                  <a:pt x="1487238" y="800099"/>
                </a:lnTo>
                <a:close/>
              </a:path>
              <a:path w="1851025" h="1612900">
                <a:moveTo>
                  <a:pt x="1447817" y="787399"/>
                </a:moveTo>
                <a:lnTo>
                  <a:pt x="1380526" y="787399"/>
                </a:lnTo>
                <a:lnTo>
                  <a:pt x="1372823" y="800099"/>
                </a:lnTo>
                <a:lnTo>
                  <a:pt x="1458491" y="800099"/>
                </a:lnTo>
                <a:lnTo>
                  <a:pt x="1447817" y="787399"/>
                </a:lnTo>
                <a:close/>
              </a:path>
              <a:path w="1851025" h="1612900">
                <a:moveTo>
                  <a:pt x="1181996" y="634999"/>
                </a:moveTo>
                <a:lnTo>
                  <a:pt x="1061851" y="634999"/>
                </a:lnTo>
                <a:lnTo>
                  <a:pt x="1076906" y="647699"/>
                </a:lnTo>
                <a:lnTo>
                  <a:pt x="1172408" y="647699"/>
                </a:lnTo>
                <a:lnTo>
                  <a:pt x="1181996" y="634999"/>
                </a:lnTo>
                <a:close/>
              </a:path>
              <a:path w="1851025" h="1612900">
                <a:moveTo>
                  <a:pt x="1198300" y="622299"/>
                </a:moveTo>
                <a:lnTo>
                  <a:pt x="1037937" y="622299"/>
                </a:lnTo>
                <a:lnTo>
                  <a:pt x="1048901" y="634999"/>
                </a:lnTo>
                <a:lnTo>
                  <a:pt x="1190599" y="634999"/>
                </a:lnTo>
                <a:lnTo>
                  <a:pt x="1198300" y="622299"/>
                </a:lnTo>
                <a:close/>
              </a:path>
              <a:path w="1851025" h="1612900">
                <a:moveTo>
                  <a:pt x="1112689" y="406399"/>
                </a:moveTo>
                <a:lnTo>
                  <a:pt x="1038682" y="406399"/>
                </a:lnTo>
                <a:lnTo>
                  <a:pt x="1033695" y="419099"/>
                </a:lnTo>
                <a:lnTo>
                  <a:pt x="1029181" y="431799"/>
                </a:lnTo>
                <a:lnTo>
                  <a:pt x="1025050" y="444499"/>
                </a:lnTo>
                <a:lnTo>
                  <a:pt x="1021219" y="469899"/>
                </a:lnTo>
                <a:lnTo>
                  <a:pt x="1017604" y="482599"/>
                </a:lnTo>
                <a:lnTo>
                  <a:pt x="1008921" y="520699"/>
                </a:lnTo>
                <a:lnTo>
                  <a:pt x="1006811" y="546099"/>
                </a:lnTo>
                <a:lnTo>
                  <a:pt x="1007224" y="558799"/>
                </a:lnTo>
                <a:lnTo>
                  <a:pt x="1015811" y="596899"/>
                </a:lnTo>
                <a:lnTo>
                  <a:pt x="1028857" y="622299"/>
                </a:lnTo>
                <a:lnTo>
                  <a:pt x="1205180" y="622299"/>
                </a:lnTo>
                <a:lnTo>
                  <a:pt x="1211322" y="609599"/>
                </a:lnTo>
                <a:lnTo>
                  <a:pt x="1093982" y="609599"/>
                </a:lnTo>
                <a:lnTo>
                  <a:pt x="1086781" y="596899"/>
                </a:lnTo>
                <a:lnTo>
                  <a:pt x="1076532" y="596899"/>
                </a:lnTo>
                <a:lnTo>
                  <a:pt x="1073510" y="584199"/>
                </a:lnTo>
                <a:lnTo>
                  <a:pt x="1072214" y="571499"/>
                </a:lnTo>
                <a:lnTo>
                  <a:pt x="1071568" y="571499"/>
                </a:lnTo>
                <a:lnTo>
                  <a:pt x="1071549" y="558799"/>
                </a:lnTo>
                <a:lnTo>
                  <a:pt x="1072123" y="546099"/>
                </a:lnTo>
                <a:lnTo>
                  <a:pt x="1073256" y="546099"/>
                </a:lnTo>
                <a:lnTo>
                  <a:pt x="1074911" y="533399"/>
                </a:lnTo>
                <a:lnTo>
                  <a:pt x="1077056" y="520699"/>
                </a:lnTo>
                <a:lnTo>
                  <a:pt x="1079664" y="507999"/>
                </a:lnTo>
                <a:lnTo>
                  <a:pt x="1085756" y="482599"/>
                </a:lnTo>
                <a:lnTo>
                  <a:pt x="1091759" y="457199"/>
                </a:lnTo>
                <a:lnTo>
                  <a:pt x="1094782" y="444499"/>
                </a:lnTo>
                <a:lnTo>
                  <a:pt x="1097851" y="444499"/>
                </a:lnTo>
                <a:lnTo>
                  <a:pt x="1101026" y="431799"/>
                </a:lnTo>
                <a:lnTo>
                  <a:pt x="1104346" y="419099"/>
                </a:lnTo>
                <a:lnTo>
                  <a:pt x="1107851" y="419099"/>
                </a:lnTo>
                <a:lnTo>
                  <a:pt x="1112689" y="406399"/>
                </a:lnTo>
                <a:close/>
              </a:path>
              <a:path w="1851025" h="1612900">
                <a:moveTo>
                  <a:pt x="885580" y="380999"/>
                </a:moveTo>
                <a:lnTo>
                  <a:pt x="838890" y="380999"/>
                </a:lnTo>
                <a:lnTo>
                  <a:pt x="871681" y="596899"/>
                </a:lnTo>
                <a:lnTo>
                  <a:pt x="946205" y="609599"/>
                </a:lnTo>
                <a:lnTo>
                  <a:pt x="970021" y="507999"/>
                </a:lnTo>
                <a:lnTo>
                  <a:pt x="906225" y="507999"/>
                </a:lnTo>
                <a:lnTo>
                  <a:pt x="885580" y="380999"/>
                </a:lnTo>
                <a:close/>
              </a:path>
              <a:path w="1851025" h="1612900">
                <a:moveTo>
                  <a:pt x="1232415" y="393699"/>
                </a:moveTo>
                <a:lnTo>
                  <a:pt x="1149011" y="393699"/>
                </a:lnTo>
                <a:lnTo>
                  <a:pt x="1149977" y="406399"/>
                </a:lnTo>
                <a:lnTo>
                  <a:pt x="1167744" y="406399"/>
                </a:lnTo>
                <a:lnTo>
                  <a:pt x="1177967" y="419099"/>
                </a:lnTo>
                <a:lnTo>
                  <a:pt x="1181003" y="419099"/>
                </a:lnTo>
                <a:lnTo>
                  <a:pt x="1182336" y="431799"/>
                </a:lnTo>
                <a:lnTo>
                  <a:pt x="1183010" y="444499"/>
                </a:lnTo>
                <a:lnTo>
                  <a:pt x="1182549" y="457199"/>
                </a:lnTo>
                <a:lnTo>
                  <a:pt x="1181473" y="469899"/>
                </a:lnTo>
                <a:lnTo>
                  <a:pt x="1179880" y="469899"/>
                </a:lnTo>
                <a:lnTo>
                  <a:pt x="1177794" y="482599"/>
                </a:lnTo>
                <a:lnTo>
                  <a:pt x="1175249" y="495299"/>
                </a:lnTo>
                <a:lnTo>
                  <a:pt x="1172278" y="507999"/>
                </a:lnTo>
                <a:lnTo>
                  <a:pt x="1169232" y="520699"/>
                </a:lnTo>
                <a:lnTo>
                  <a:pt x="1163261" y="546099"/>
                </a:lnTo>
                <a:lnTo>
                  <a:pt x="1160251" y="558799"/>
                </a:lnTo>
                <a:lnTo>
                  <a:pt x="1157162" y="571499"/>
                </a:lnTo>
                <a:lnTo>
                  <a:pt x="1153983" y="571499"/>
                </a:lnTo>
                <a:lnTo>
                  <a:pt x="1150671" y="584199"/>
                </a:lnTo>
                <a:lnTo>
                  <a:pt x="1147183" y="584199"/>
                </a:lnTo>
                <a:lnTo>
                  <a:pt x="1142382" y="596899"/>
                </a:lnTo>
                <a:lnTo>
                  <a:pt x="1136972" y="596899"/>
                </a:lnTo>
                <a:lnTo>
                  <a:pt x="1124145" y="609599"/>
                </a:lnTo>
                <a:lnTo>
                  <a:pt x="1211322" y="609599"/>
                </a:lnTo>
                <a:lnTo>
                  <a:pt x="1226168" y="571499"/>
                </a:lnTo>
                <a:lnTo>
                  <a:pt x="1237416" y="533399"/>
                </a:lnTo>
                <a:lnTo>
                  <a:pt x="1240738" y="507999"/>
                </a:lnTo>
                <a:lnTo>
                  <a:pt x="1243520" y="495299"/>
                </a:lnTo>
                <a:lnTo>
                  <a:pt x="1245647" y="482599"/>
                </a:lnTo>
                <a:lnTo>
                  <a:pt x="1247005" y="469899"/>
                </a:lnTo>
                <a:lnTo>
                  <a:pt x="1247472" y="457199"/>
                </a:lnTo>
                <a:lnTo>
                  <a:pt x="1246941" y="444499"/>
                </a:lnTo>
                <a:lnTo>
                  <a:pt x="1245286" y="431799"/>
                </a:lnTo>
                <a:lnTo>
                  <a:pt x="1242382" y="419099"/>
                </a:lnTo>
                <a:lnTo>
                  <a:pt x="1238139" y="406399"/>
                </a:lnTo>
                <a:lnTo>
                  <a:pt x="1232415" y="393699"/>
                </a:lnTo>
                <a:close/>
              </a:path>
              <a:path w="1851025" h="1612900">
                <a:moveTo>
                  <a:pt x="53700" y="558799"/>
                </a:moveTo>
                <a:lnTo>
                  <a:pt x="9240" y="558799"/>
                </a:lnTo>
                <a:lnTo>
                  <a:pt x="5554" y="571499"/>
                </a:lnTo>
                <a:lnTo>
                  <a:pt x="2773" y="584199"/>
                </a:lnTo>
                <a:lnTo>
                  <a:pt x="39768" y="584199"/>
                </a:lnTo>
                <a:lnTo>
                  <a:pt x="43426" y="571499"/>
                </a:lnTo>
                <a:lnTo>
                  <a:pt x="53700" y="558799"/>
                </a:lnTo>
                <a:close/>
              </a:path>
              <a:path w="1851025" h="1612900">
                <a:moveTo>
                  <a:pt x="798606" y="279399"/>
                </a:moveTo>
                <a:lnTo>
                  <a:pt x="730813" y="558799"/>
                </a:lnTo>
                <a:lnTo>
                  <a:pt x="790719" y="571499"/>
                </a:lnTo>
                <a:lnTo>
                  <a:pt x="837938" y="380999"/>
                </a:lnTo>
                <a:lnTo>
                  <a:pt x="885580" y="380999"/>
                </a:lnTo>
                <a:lnTo>
                  <a:pt x="873193" y="304799"/>
                </a:lnTo>
                <a:lnTo>
                  <a:pt x="798606" y="279399"/>
                </a:lnTo>
                <a:close/>
              </a:path>
              <a:path w="1851025" h="1612900">
                <a:moveTo>
                  <a:pt x="1138597" y="12699"/>
                </a:moveTo>
                <a:lnTo>
                  <a:pt x="1037239" y="12699"/>
                </a:lnTo>
                <a:lnTo>
                  <a:pt x="49433" y="520699"/>
                </a:lnTo>
                <a:lnTo>
                  <a:pt x="40667" y="533399"/>
                </a:lnTo>
                <a:lnTo>
                  <a:pt x="32708" y="533399"/>
                </a:lnTo>
                <a:lnTo>
                  <a:pt x="25571" y="546099"/>
                </a:lnTo>
                <a:lnTo>
                  <a:pt x="19270" y="546099"/>
                </a:lnTo>
                <a:lnTo>
                  <a:pt x="13817" y="558799"/>
                </a:lnTo>
                <a:lnTo>
                  <a:pt x="60355" y="558799"/>
                </a:lnTo>
                <a:lnTo>
                  <a:pt x="68381" y="546099"/>
                </a:lnTo>
                <a:lnTo>
                  <a:pt x="1051310" y="38099"/>
                </a:lnTo>
                <a:lnTo>
                  <a:pt x="1163832" y="38099"/>
                </a:lnTo>
                <a:lnTo>
                  <a:pt x="1154523" y="25399"/>
                </a:lnTo>
                <a:lnTo>
                  <a:pt x="1144020" y="25399"/>
                </a:lnTo>
                <a:lnTo>
                  <a:pt x="1138597" y="12699"/>
                </a:lnTo>
                <a:close/>
              </a:path>
              <a:path w="1851025" h="1612900">
                <a:moveTo>
                  <a:pt x="952276" y="317499"/>
                </a:moveTo>
                <a:lnTo>
                  <a:pt x="907140" y="507999"/>
                </a:lnTo>
                <a:lnTo>
                  <a:pt x="970021" y="507999"/>
                </a:lnTo>
                <a:lnTo>
                  <a:pt x="1011699" y="330199"/>
                </a:lnTo>
                <a:lnTo>
                  <a:pt x="952276" y="317499"/>
                </a:lnTo>
                <a:close/>
              </a:path>
              <a:path w="1851025" h="1612900">
                <a:moveTo>
                  <a:pt x="1216029" y="380999"/>
                </a:moveTo>
                <a:lnTo>
                  <a:pt x="1057292" y="380999"/>
                </a:lnTo>
                <a:lnTo>
                  <a:pt x="1050390" y="393699"/>
                </a:lnTo>
                <a:lnTo>
                  <a:pt x="1044217" y="406399"/>
                </a:lnTo>
                <a:lnTo>
                  <a:pt x="1118061" y="406399"/>
                </a:lnTo>
                <a:lnTo>
                  <a:pt x="1130850" y="393699"/>
                </a:lnTo>
                <a:lnTo>
                  <a:pt x="1225087" y="393699"/>
                </a:lnTo>
                <a:lnTo>
                  <a:pt x="1216029" y="380999"/>
                </a:lnTo>
                <a:close/>
              </a:path>
              <a:path w="1851025" h="1612900">
                <a:moveTo>
                  <a:pt x="1192352" y="368299"/>
                </a:moveTo>
                <a:lnTo>
                  <a:pt x="1073502" y="368299"/>
                </a:lnTo>
                <a:lnTo>
                  <a:pt x="1064955" y="380999"/>
                </a:lnTo>
                <a:lnTo>
                  <a:pt x="1205167" y="380999"/>
                </a:lnTo>
                <a:lnTo>
                  <a:pt x="1192352" y="368299"/>
                </a:lnTo>
                <a:close/>
              </a:path>
              <a:path w="1851025" h="1612900">
                <a:moveTo>
                  <a:pt x="1160378" y="355599"/>
                </a:moveTo>
                <a:lnTo>
                  <a:pt x="1093589" y="355599"/>
                </a:lnTo>
                <a:lnTo>
                  <a:pt x="1083018" y="368299"/>
                </a:lnTo>
                <a:lnTo>
                  <a:pt x="1177462" y="368299"/>
                </a:lnTo>
                <a:lnTo>
                  <a:pt x="1160378" y="355599"/>
                </a:lnTo>
                <a:close/>
              </a:path>
              <a:path w="1851025" h="1612900">
                <a:moveTo>
                  <a:pt x="1107749" y="0"/>
                </a:moveTo>
                <a:lnTo>
                  <a:pt x="1053571" y="0"/>
                </a:lnTo>
                <a:lnTo>
                  <a:pt x="1048084" y="12699"/>
                </a:lnTo>
                <a:lnTo>
                  <a:pt x="1114328" y="12699"/>
                </a:lnTo>
                <a:lnTo>
                  <a:pt x="11077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5445412" y="3029270"/>
            <a:ext cx="673669" cy="519422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6058217" y="3600424"/>
            <a:ext cx="326390" cy="109855"/>
          </a:xfrm>
          <a:custGeom>
            <a:avLst/>
            <a:gdLst/>
            <a:ahLst/>
            <a:cxnLst/>
            <a:rect l="l" t="t" r="r" b="b"/>
            <a:pathLst>
              <a:path w="326389" h="109854">
                <a:moveTo>
                  <a:pt x="0" y="109550"/>
                </a:moveTo>
                <a:lnTo>
                  <a:pt x="326263" y="109550"/>
                </a:lnTo>
                <a:lnTo>
                  <a:pt x="326263" y="0"/>
                </a:lnTo>
                <a:lnTo>
                  <a:pt x="0" y="0"/>
                </a:lnTo>
                <a:lnTo>
                  <a:pt x="0" y="109550"/>
                </a:lnTo>
                <a:close/>
              </a:path>
            </a:pathLst>
          </a:custGeom>
          <a:solidFill>
            <a:srgbClr val="EC66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180023" y="3599675"/>
            <a:ext cx="860425" cy="110489"/>
          </a:xfrm>
          <a:custGeom>
            <a:avLst/>
            <a:gdLst/>
            <a:ahLst/>
            <a:cxnLst/>
            <a:rect l="l" t="t" r="r" b="b"/>
            <a:pathLst>
              <a:path w="860425" h="110489">
                <a:moveTo>
                  <a:pt x="823417" y="1879"/>
                </a:moveTo>
                <a:lnTo>
                  <a:pt x="799185" y="1879"/>
                </a:lnTo>
                <a:lnTo>
                  <a:pt x="799185" y="108610"/>
                </a:lnTo>
                <a:lnTo>
                  <a:pt x="860132" y="108610"/>
                </a:lnTo>
                <a:lnTo>
                  <a:pt x="860132" y="89395"/>
                </a:lnTo>
                <a:lnTo>
                  <a:pt x="823417" y="89395"/>
                </a:lnTo>
                <a:lnTo>
                  <a:pt x="823417" y="1879"/>
                </a:lnTo>
                <a:close/>
              </a:path>
              <a:path w="860425" h="110489">
                <a:moveTo>
                  <a:pt x="745007" y="152"/>
                </a:moveTo>
                <a:lnTo>
                  <a:pt x="710585" y="23190"/>
                </a:lnTo>
                <a:lnTo>
                  <a:pt x="704215" y="55321"/>
                </a:lnTo>
                <a:lnTo>
                  <a:pt x="704935" y="67393"/>
                </a:lnTo>
                <a:lnTo>
                  <a:pt x="721634" y="102094"/>
                </a:lnTo>
                <a:lnTo>
                  <a:pt x="745007" y="110490"/>
                </a:lnTo>
                <a:lnTo>
                  <a:pt x="753652" y="109556"/>
                </a:lnTo>
                <a:lnTo>
                  <a:pt x="761442" y="106757"/>
                </a:lnTo>
                <a:lnTo>
                  <a:pt x="768329" y="102137"/>
                </a:lnTo>
                <a:lnTo>
                  <a:pt x="774382" y="95643"/>
                </a:lnTo>
                <a:lnTo>
                  <a:pt x="777716" y="90170"/>
                </a:lnTo>
                <a:lnTo>
                  <a:pt x="739902" y="90170"/>
                </a:lnTo>
                <a:lnTo>
                  <a:pt x="735939" y="87172"/>
                </a:lnTo>
                <a:lnTo>
                  <a:pt x="728903" y="55321"/>
                </a:lnTo>
                <a:lnTo>
                  <a:pt x="729910" y="40002"/>
                </a:lnTo>
                <a:lnTo>
                  <a:pt x="732931" y="29060"/>
                </a:lnTo>
                <a:lnTo>
                  <a:pt x="737963" y="22495"/>
                </a:lnTo>
                <a:lnTo>
                  <a:pt x="745007" y="20307"/>
                </a:lnTo>
                <a:lnTo>
                  <a:pt x="777613" y="20307"/>
                </a:lnTo>
                <a:lnTo>
                  <a:pt x="774382" y="14998"/>
                </a:lnTo>
                <a:lnTo>
                  <a:pt x="768329" y="8505"/>
                </a:lnTo>
                <a:lnTo>
                  <a:pt x="761414" y="3865"/>
                </a:lnTo>
                <a:lnTo>
                  <a:pt x="753638" y="1080"/>
                </a:lnTo>
                <a:lnTo>
                  <a:pt x="745007" y="152"/>
                </a:lnTo>
                <a:close/>
              </a:path>
              <a:path w="860425" h="110489">
                <a:moveTo>
                  <a:pt x="777613" y="20307"/>
                </a:moveTo>
                <a:lnTo>
                  <a:pt x="745007" y="20307"/>
                </a:lnTo>
                <a:lnTo>
                  <a:pt x="752045" y="22495"/>
                </a:lnTo>
                <a:lnTo>
                  <a:pt x="757078" y="29060"/>
                </a:lnTo>
                <a:lnTo>
                  <a:pt x="760102" y="40002"/>
                </a:lnTo>
                <a:lnTo>
                  <a:pt x="761111" y="55321"/>
                </a:lnTo>
                <a:lnTo>
                  <a:pt x="760102" y="70565"/>
                </a:lnTo>
                <a:lnTo>
                  <a:pt x="757078" y="81456"/>
                </a:lnTo>
                <a:lnTo>
                  <a:pt x="752045" y="87991"/>
                </a:lnTo>
                <a:lnTo>
                  <a:pt x="745007" y="90170"/>
                </a:lnTo>
                <a:lnTo>
                  <a:pt x="777716" y="90170"/>
                </a:lnTo>
                <a:lnTo>
                  <a:pt x="779307" y="87557"/>
                </a:lnTo>
                <a:lnTo>
                  <a:pt x="782823" y="78139"/>
                </a:lnTo>
                <a:lnTo>
                  <a:pt x="784935" y="67330"/>
                </a:lnTo>
                <a:lnTo>
                  <a:pt x="785634" y="55321"/>
                </a:lnTo>
                <a:lnTo>
                  <a:pt x="784932" y="43250"/>
                </a:lnTo>
                <a:lnTo>
                  <a:pt x="782823" y="32507"/>
                </a:lnTo>
                <a:lnTo>
                  <a:pt x="779307" y="23090"/>
                </a:lnTo>
                <a:lnTo>
                  <a:pt x="777613" y="20307"/>
                </a:lnTo>
                <a:close/>
              </a:path>
              <a:path w="860425" h="110489">
                <a:moveTo>
                  <a:pt x="658863" y="1879"/>
                </a:moveTo>
                <a:lnTo>
                  <a:pt x="628230" y="1879"/>
                </a:lnTo>
                <a:lnTo>
                  <a:pt x="628230" y="108610"/>
                </a:lnTo>
                <a:lnTo>
                  <a:pt x="651992" y="108610"/>
                </a:lnTo>
                <a:lnTo>
                  <a:pt x="651992" y="63131"/>
                </a:lnTo>
                <a:lnTo>
                  <a:pt x="652195" y="63131"/>
                </a:lnTo>
                <a:lnTo>
                  <a:pt x="652462" y="63080"/>
                </a:lnTo>
                <a:lnTo>
                  <a:pt x="652767" y="62979"/>
                </a:lnTo>
                <a:lnTo>
                  <a:pt x="684367" y="62979"/>
                </a:lnTo>
                <a:lnTo>
                  <a:pt x="681888" y="58661"/>
                </a:lnTo>
                <a:lnTo>
                  <a:pt x="677926" y="55943"/>
                </a:lnTo>
                <a:lnTo>
                  <a:pt x="685445" y="52254"/>
                </a:lnTo>
                <a:lnTo>
                  <a:pt x="690819" y="46961"/>
                </a:lnTo>
                <a:lnTo>
                  <a:pt x="691881" y="44691"/>
                </a:lnTo>
                <a:lnTo>
                  <a:pt x="651992" y="44691"/>
                </a:lnTo>
                <a:lnTo>
                  <a:pt x="651992" y="20472"/>
                </a:lnTo>
                <a:lnTo>
                  <a:pt x="693186" y="20472"/>
                </a:lnTo>
                <a:lnTo>
                  <a:pt x="692855" y="18574"/>
                </a:lnTo>
                <a:lnTo>
                  <a:pt x="686055" y="9299"/>
                </a:lnTo>
                <a:lnTo>
                  <a:pt x="674724" y="3734"/>
                </a:lnTo>
                <a:lnTo>
                  <a:pt x="658863" y="1879"/>
                </a:lnTo>
                <a:close/>
              </a:path>
              <a:path w="860425" h="110489">
                <a:moveTo>
                  <a:pt x="684367" y="62979"/>
                </a:moveTo>
                <a:lnTo>
                  <a:pt x="656996" y="62979"/>
                </a:lnTo>
                <a:lnTo>
                  <a:pt x="659752" y="64693"/>
                </a:lnTo>
                <a:lnTo>
                  <a:pt x="661835" y="68135"/>
                </a:lnTo>
                <a:lnTo>
                  <a:pt x="663295" y="70739"/>
                </a:lnTo>
                <a:lnTo>
                  <a:pt x="665060" y="75946"/>
                </a:lnTo>
                <a:lnTo>
                  <a:pt x="667143" y="83756"/>
                </a:lnTo>
                <a:lnTo>
                  <a:pt x="673709" y="108610"/>
                </a:lnTo>
                <a:lnTo>
                  <a:pt x="699020" y="108610"/>
                </a:lnTo>
                <a:lnTo>
                  <a:pt x="688251" y="73914"/>
                </a:lnTo>
                <a:lnTo>
                  <a:pt x="685330" y="64655"/>
                </a:lnTo>
                <a:lnTo>
                  <a:pt x="684367" y="62979"/>
                </a:lnTo>
                <a:close/>
              </a:path>
              <a:path w="860425" h="110489">
                <a:moveTo>
                  <a:pt x="693186" y="20472"/>
                </a:moveTo>
                <a:lnTo>
                  <a:pt x="666369" y="20472"/>
                </a:lnTo>
                <a:lnTo>
                  <a:pt x="671207" y="24587"/>
                </a:lnTo>
                <a:lnTo>
                  <a:pt x="671207" y="37299"/>
                </a:lnTo>
                <a:lnTo>
                  <a:pt x="670090" y="40398"/>
                </a:lnTo>
                <a:lnTo>
                  <a:pt x="665607" y="43827"/>
                </a:lnTo>
                <a:lnTo>
                  <a:pt x="661835" y="44691"/>
                </a:lnTo>
                <a:lnTo>
                  <a:pt x="691881" y="44691"/>
                </a:lnTo>
                <a:lnTo>
                  <a:pt x="694045" y="40062"/>
                </a:lnTo>
                <a:lnTo>
                  <a:pt x="695121" y="31559"/>
                </a:lnTo>
                <a:lnTo>
                  <a:pt x="693186" y="20472"/>
                </a:lnTo>
                <a:close/>
              </a:path>
              <a:path w="860425" h="110489">
                <a:moveTo>
                  <a:pt x="597268" y="21094"/>
                </a:moveTo>
                <a:lnTo>
                  <a:pt x="573201" y="21094"/>
                </a:lnTo>
                <a:lnTo>
                  <a:pt x="573201" y="108610"/>
                </a:lnTo>
                <a:lnTo>
                  <a:pt x="597268" y="108610"/>
                </a:lnTo>
                <a:lnTo>
                  <a:pt x="597268" y="21094"/>
                </a:lnTo>
                <a:close/>
              </a:path>
              <a:path w="860425" h="110489">
                <a:moveTo>
                  <a:pt x="618997" y="1879"/>
                </a:moveTo>
                <a:lnTo>
                  <a:pt x="551484" y="1879"/>
                </a:lnTo>
                <a:lnTo>
                  <a:pt x="551484" y="21094"/>
                </a:lnTo>
                <a:lnTo>
                  <a:pt x="618997" y="21094"/>
                </a:lnTo>
                <a:lnTo>
                  <a:pt x="618997" y="1879"/>
                </a:lnTo>
                <a:close/>
              </a:path>
              <a:path w="860425" h="110489">
                <a:moveTo>
                  <a:pt x="491629" y="1879"/>
                </a:moveTo>
                <a:lnTo>
                  <a:pt x="469290" y="1879"/>
                </a:lnTo>
                <a:lnTo>
                  <a:pt x="469290" y="108610"/>
                </a:lnTo>
                <a:lnTo>
                  <a:pt x="491782" y="108610"/>
                </a:lnTo>
                <a:lnTo>
                  <a:pt x="491782" y="47561"/>
                </a:lnTo>
                <a:lnTo>
                  <a:pt x="514291" y="47561"/>
                </a:lnTo>
                <a:lnTo>
                  <a:pt x="491629" y="1879"/>
                </a:lnTo>
                <a:close/>
              </a:path>
              <a:path w="860425" h="110489">
                <a:moveTo>
                  <a:pt x="514291" y="47561"/>
                </a:moveTo>
                <a:lnTo>
                  <a:pt x="491782" y="47561"/>
                </a:lnTo>
                <a:lnTo>
                  <a:pt x="522414" y="108610"/>
                </a:lnTo>
                <a:lnTo>
                  <a:pt x="542899" y="108610"/>
                </a:lnTo>
                <a:lnTo>
                  <a:pt x="542899" y="60172"/>
                </a:lnTo>
                <a:lnTo>
                  <a:pt x="520547" y="60172"/>
                </a:lnTo>
                <a:lnTo>
                  <a:pt x="514291" y="47561"/>
                </a:lnTo>
                <a:close/>
              </a:path>
              <a:path w="860425" h="110489">
                <a:moveTo>
                  <a:pt x="542899" y="1879"/>
                </a:moveTo>
                <a:lnTo>
                  <a:pt x="520547" y="1879"/>
                </a:lnTo>
                <a:lnTo>
                  <a:pt x="520547" y="60172"/>
                </a:lnTo>
                <a:lnTo>
                  <a:pt x="542899" y="60172"/>
                </a:lnTo>
                <a:lnTo>
                  <a:pt x="542899" y="1879"/>
                </a:lnTo>
                <a:close/>
              </a:path>
              <a:path w="860425" h="110489">
                <a:moveTo>
                  <a:pt x="415175" y="152"/>
                </a:moveTo>
                <a:lnTo>
                  <a:pt x="380766" y="23190"/>
                </a:lnTo>
                <a:lnTo>
                  <a:pt x="374395" y="55321"/>
                </a:lnTo>
                <a:lnTo>
                  <a:pt x="375116" y="67393"/>
                </a:lnTo>
                <a:lnTo>
                  <a:pt x="391815" y="102094"/>
                </a:lnTo>
                <a:lnTo>
                  <a:pt x="415175" y="110490"/>
                </a:lnTo>
                <a:lnTo>
                  <a:pt x="423825" y="109556"/>
                </a:lnTo>
                <a:lnTo>
                  <a:pt x="431617" y="106757"/>
                </a:lnTo>
                <a:lnTo>
                  <a:pt x="438505" y="102137"/>
                </a:lnTo>
                <a:lnTo>
                  <a:pt x="444563" y="95643"/>
                </a:lnTo>
                <a:lnTo>
                  <a:pt x="447897" y="90170"/>
                </a:lnTo>
                <a:lnTo>
                  <a:pt x="410070" y="90170"/>
                </a:lnTo>
                <a:lnTo>
                  <a:pt x="406120" y="87172"/>
                </a:lnTo>
                <a:lnTo>
                  <a:pt x="399084" y="55321"/>
                </a:lnTo>
                <a:lnTo>
                  <a:pt x="400089" y="40002"/>
                </a:lnTo>
                <a:lnTo>
                  <a:pt x="403105" y="29060"/>
                </a:lnTo>
                <a:lnTo>
                  <a:pt x="408134" y="22495"/>
                </a:lnTo>
                <a:lnTo>
                  <a:pt x="415175" y="20307"/>
                </a:lnTo>
                <a:lnTo>
                  <a:pt x="447794" y="20307"/>
                </a:lnTo>
                <a:lnTo>
                  <a:pt x="444563" y="14998"/>
                </a:lnTo>
                <a:lnTo>
                  <a:pt x="438505" y="8505"/>
                </a:lnTo>
                <a:lnTo>
                  <a:pt x="431588" y="3865"/>
                </a:lnTo>
                <a:lnTo>
                  <a:pt x="423812" y="1080"/>
                </a:lnTo>
                <a:lnTo>
                  <a:pt x="415175" y="152"/>
                </a:lnTo>
                <a:close/>
              </a:path>
              <a:path w="860425" h="110489">
                <a:moveTo>
                  <a:pt x="447794" y="20307"/>
                </a:moveTo>
                <a:lnTo>
                  <a:pt x="415175" y="20307"/>
                </a:lnTo>
                <a:lnTo>
                  <a:pt x="422219" y="22495"/>
                </a:lnTo>
                <a:lnTo>
                  <a:pt x="427251" y="29060"/>
                </a:lnTo>
                <a:lnTo>
                  <a:pt x="430272" y="40002"/>
                </a:lnTo>
                <a:lnTo>
                  <a:pt x="431279" y="55321"/>
                </a:lnTo>
                <a:lnTo>
                  <a:pt x="430272" y="70565"/>
                </a:lnTo>
                <a:lnTo>
                  <a:pt x="427251" y="81456"/>
                </a:lnTo>
                <a:lnTo>
                  <a:pt x="422219" y="87991"/>
                </a:lnTo>
                <a:lnTo>
                  <a:pt x="415175" y="90170"/>
                </a:lnTo>
                <a:lnTo>
                  <a:pt x="447897" y="90170"/>
                </a:lnTo>
                <a:lnTo>
                  <a:pt x="449488" y="87557"/>
                </a:lnTo>
                <a:lnTo>
                  <a:pt x="453004" y="78139"/>
                </a:lnTo>
                <a:lnTo>
                  <a:pt x="455116" y="67330"/>
                </a:lnTo>
                <a:lnTo>
                  <a:pt x="455815" y="55321"/>
                </a:lnTo>
                <a:lnTo>
                  <a:pt x="455113" y="43250"/>
                </a:lnTo>
                <a:lnTo>
                  <a:pt x="453004" y="32507"/>
                </a:lnTo>
                <a:lnTo>
                  <a:pt x="449488" y="23090"/>
                </a:lnTo>
                <a:lnTo>
                  <a:pt x="447794" y="20307"/>
                </a:lnTo>
                <a:close/>
              </a:path>
              <a:path w="860425" h="110489">
                <a:moveTo>
                  <a:pt x="351688" y="0"/>
                </a:moveTo>
                <a:lnTo>
                  <a:pt x="343560" y="0"/>
                </a:lnTo>
                <a:lnTo>
                  <a:pt x="334335" y="942"/>
                </a:lnTo>
                <a:lnTo>
                  <a:pt x="303396" y="32915"/>
                </a:lnTo>
                <a:lnTo>
                  <a:pt x="300431" y="56261"/>
                </a:lnTo>
                <a:lnTo>
                  <a:pt x="301167" y="68047"/>
                </a:lnTo>
                <a:lnTo>
                  <a:pt x="318609" y="102228"/>
                </a:lnTo>
                <a:lnTo>
                  <a:pt x="343560" y="110490"/>
                </a:lnTo>
                <a:lnTo>
                  <a:pt x="352209" y="110490"/>
                </a:lnTo>
                <a:lnTo>
                  <a:pt x="359968" y="107937"/>
                </a:lnTo>
                <a:lnTo>
                  <a:pt x="366852" y="102831"/>
                </a:lnTo>
                <a:lnTo>
                  <a:pt x="366852" y="89077"/>
                </a:lnTo>
                <a:lnTo>
                  <a:pt x="339966" y="89077"/>
                </a:lnTo>
                <a:lnTo>
                  <a:pt x="334657" y="86220"/>
                </a:lnTo>
                <a:lnTo>
                  <a:pt x="325272" y="55473"/>
                </a:lnTo>
                <a:lnTo>
                  <a:pt x="325662" y="47374"/>
                </a:lnTo>
                <a:lnTo>
                  <a:pt x="341477" y="19685"/>
                </a:lnTo>
                <a:lnTo>
                  <a:pt x="366382" y="19685"/>
                </a:lnTo>
                <a:lnTo>
                  <a:pt x="366382" y="5626"/>
                </a:lnTo>
                <a:lnTo>
                  <a:pt x="359283" y="1879"/>
                </a:lnTo>
                <a:lnTo>
                  <a:pt x="351688" y="0"/>
                </a:lnTo>
                <a:close/>
              </a:path>
              <a:path w="860425" h="110489">
                <a:moveTo>
                  <a:pt x="366852" y="81267"/>
                </a:moveTo>
                <a:lnTo>
                  <a:pt x="358825" y="86474"/>
                </a:lnTo>
                <a:lnTo>
                  <a:pt x="352158" y="89077"/>
                </a:lnTo>
                <a:lnTo>
                  <a:pt x="366852" y="89077"/>
                </a:lnTo>
                <a:lnTo>
                  <a:pt x="366852" y="81267"/>
                </a:lnTo>
                <a:close/>
              </a:path>
              <a:path w="860425" h="110489">
                <a:moveTo>
                  <a:pt x="366382" y="19685"/>
                </a:moveTo>
                <a:lnTo>
                  <a:pt x="353771" y="19685"/>
                </a:lnTo>
                <a:lnTo>
                  <a:pt x="359600" y="21615"/>
                </a:lnTo>
                <a:lnTo>
                  <a:pt x="366382" y="25476"/>
                </a:lnTo>
                <a:lnTo>
                  <a:pt x="366382" y="19685"/>
                </a:lnTo>
                <a:close/>
              </a:path>
              <a:path w="860425" h="110489">
                <a:moveTo>
                  <a:pt x="287794" y="62979"/>
                </a:moveTo>
                <a:lnTo>
                  <a:pt x="247319" y="62979"/>
                </a:lnTo>
                <a:lnTo>
                  <a:pt x="247319" y="81889"/>
                </a:lnTo>
                <a:lnTo>
                  <a:pt x="287794" y="81889"/>
                </a:lnTo>
                <a:lnTo>
                  <a:pt x="287794" y="62979"/>
                </a:lnTo>
                <a:close/>
              </a:path>
              <a:path w="860425" h="110489">
                <a:moveTo>
                  <a:pt x="194246" y="152"/>
                </a:moveTo>
                <a:lnTo>
                  <a:pt x="159835" y="23190"/>
                </a:lnTo>
                <a:lnTo>
                  <a:pt x="153454" y="55321"/>
                </a:lnTo>
                <a:lnTo>
                  <a:pt x="154176" y="67393"/>
                </a:lnTo>
                <a:lnTo>
                  <a:pt x="170886" y="102094"/>
                </a:lnTo>
                <a:lnTo>
                  <a:pt x="194246" y="110490"/>
                </a:lnTo>
                <a:lnTo>
                  <a:pt x="202896" y="109556"/>
                </a:lnTo>
                <a:lnTo>
                  <a:pt x="210688" y="106757"/>
                </a:lnTo>
                <a:lnTo>
                  <a:pt x="217576" y="102137"/>
                </a:lnTo>
                <a:lnTo>
                  <a:pt x="223634" y="95643"/>
                </a:lnTo>
                <a:lnTo>
                  <a:pt x="226967" y="90170"/>
                </a:lnTo>
                <a:lnTo>
                  <a:pt x="189141" y="90170"/>
                </a:lnTo>
                <a:lnTo>
                  <a:pt x="185191" y="87172"/>
                </a:lnTo>
                <a:lnTo>
                  <a:pt x="178155" y="55321"/>
                </a:lnTo>
                <a:lnTo>
                  <a:pt x="179160" y="40002"/>
                </a:lnTo>
                <a:lnTo>
                  <a:pt x="182176" y="29060"/>
                </a:lnTo>
                <a:lnTo>
                  <a:pt x="187204" y="22495"/>
                </a:lnTo>
                <a:lnTo>
                  <a:pt x="194246" y="20307"/>
                </a:lnTo>
                <a:lnTo>
                  <a:pt x="226865" y="20307"/>
                </a:lnTo>
                <a:lnTo>
                  <a:pt x="223634" y="14998"/>
                </a:lnTo>
                <a:lnTo>
                  <a:pt x="217576" y="8505"/>
                </a:lnTo>
                <a:lnTo>
                  <a:pt x="210659" y="3865"/>
                </a:lnTo>
                <a:lnTo>
                  <a:pt x="202883" y="1080"/>
                </a:lnTo>
                <a:lnTo>
                  <a:pt x="194246" y="152"/>
                </a:lnTo>
                <a:close/>
              </a:path>
              <a:path w="860425" h="110489">
                <a:moveTo>
                  <a:pt x="226865" y="20307"/>
                </a:moveTo>
                <a:lnTo>
                  <a:pt x="194246" y="20307"/>
                </a:lnTo>
                <a:lnTo>
                  <a:pt x="201290" y="22495"/>
                </a:lnTo>
                <a:lnTo>
                  <a:pt x="206322" y="29060"/>
                </a:lnTo>
                <a:lnTo>
                  <a:pt x="209343" y="40002"/>
                </a:lnTo>
                <a:lnTo>
                  <a:pt x="210350" y="55321"/>
                </a:lnTo>
                <a:lnTo>
                  <a:pt x="209343" y="70565"/>
                </a:lnTo>
                <a:lnTo>
                  <a:pt x="206322" y="81456"/>
                </a:lnTo>
                <a:lnTo>
                  <a:pt x="201290" y="87991"/>
                </a:lnTo>
                <a:lnTo>
                  <a:pt x="194246" y="90170"/>
                </a:lnTo>
                <a:lnTo>
                  <a:pt x="226967" y="90170"/>
                </a:lnTo>
                <a:lnTo>
                  <a:pt x="228558" y="87557"/>
                </a:lnTo>
                <a:lnTo>
                  <a:pt x="232075" y="78139"/>
                </a:lnTo>
                <a:lnTo>
                  <a:pt x="234187" y="67330"/>
                </a:lnTo>
                <a:lnTo>
                  <a:pt x="234886" y="55321"/>
                </a:lnTo>
                <a:lnTo>
                  <a:pt x="234183" y="43250"/>
                </a:lnTo>
                <a:lnTo>
                  <a:pt x="232075" y="32507"/>
                </a:lnTo>
                <a:lnTo>
                  <a:pt x="228558" y="23090"/>
                </a:lnTo>
                <a:lnTo>
                  <a:pt x="226865" y="20307"/>
                </a:lnTo>
                <a:close/>
              </a:path>
              <a:path w="860425" h="110489">
                <a:moveTo>
                  <a:pt x="108102" y="1879"/>
                </a:moveTo>
                <a:lnTo>
                  <a:pt x="77482" y="1879"/>
                </a:lnTo>
                <a:lnTo>
                  <a:pt x="77482" y="108610"/>
                </a:lnTo>
                <a:lnTo>
                  <a:pt x="101231" y="108610"/>
                </a:lnTo>
                <a:lnTo>
                  <a:pt x="101231" y="63131"/>
                </a:lnTo>
                <a:lnTo>
                  <a:pt x="101447" y="63131"/>
                </a:lnTo>
                <a:lnTo>
                  <a:pt x="101701" y="63080"/>
                </a:lnTo>
                <a:lnTo>
                  <a:pt x="102019" y="62979"/>
                </a:lnTo>
                <a:lnTo>
                  <a:pt x="133610" y="62979"/>
                </a:lnTo>
                <a:lnTo>
                  <a:pt x="131140" y="58661"/>
                </a:lnTo>
                <a:lnTo>
                  <a:pt x="127177" y="55943"/>
                </a:lnTo>
                <a:lnTo>
                  <a:pt x="134697" y="52254"/>
                </a:lnTo>
                <a:lnTo>
                  <a:pt x="140071" y="46961"/>
                </a:lnTo>
                <a:lnTo>
                  <a:pt x="141133" y="44691"/>
                </a:lnTo>
                <a:lnTo>
                  <a:pt x="101231" y="44691"/>
                </a:lnTo>
                <a:lnTo>
                  <a:pt x="101231" y="20472"/>
                </a:lnTo>
                <a:lnTo>
                  <a:pt x="142437" y="20472"/>
                </a:lnTo>
                <a:lnTo>
                  <a:pt x="142106" y="18574"/>
                </a:lnTo>
                <a:lnTo>
                  <a:pt x="135305" y="9299"/>
                </a:lnTo>
                <a:lnTo>
                  <a:pt x="123971" y="3734"/>
                </a:lnTo>
                <a:lnTo>
                  <a:pt x="108102" y="1879"/>
                </a:lnTo>
                <a:close/>
              </a:path>
              <a:path w="860425" h="110489">
                <a:moveTo>
                  <a:pt x="133610" y="62979"/>
                </a:moveTo>
                <a:lnTo>
                  <a:pt x="106235" y="62979"/>
                </a:lnTo>
                <a:lnTo>
                  <a:pt x="108991" y="64693"/>
                </a:lnTo>
                <a:lnTo>
                  <a:pt x="111074" y="68135"/>
                </a:lnTo>
                <a:lnTo>
                  <a:pt x="112534" y="70739"/>
                </a:lnTo>
                <a:lnTo>
                  <a:pt x="114312" y="75946"/>
                </a:lnTo>
                <a:lnTo>
                  <a:pt x="116395" y="83756"/>
                </a:lnTo>
                <a:lnTo>
                  <a:pt x="122961" y="108610"/>
                </a:lnTo>
                <a:lnTo>
                  <a:pt x="148272" y="108610"/>
                </a:lnTo>
                <a:lnTo>
                  <a:pt x="137490" y="73914"/>
                </a:lnTo>
                <a:lnTo>
                  <a:pt x="134569" y="64655"/>
                </a:lnTo>
                <a:lnTo>
                  <a:pt x="133610" y="62979"/>
                </a:lnTo>
                <a:close/>
              </a:path>
              <a:path w="860425" h="110489">
                <a:moveTo>
                  <a:pt x="142437" y="20472"/>
                </a:moveTo>
                <a:lnTo>
                  <a:pt x="115608" y="20472"/>
                </a:lnTo>
                <a:lnTo>
                  <a:pt x="120459" y="24587"/>
                </a:lnTo>
                <a:lnTo>
                  <a:pt x="120459" y="37299"/>
                </a:lnTo>
                <a:lnTo>
                  <a:pt x="119341" y="40398"/>
                </a:lnTo>
                <a:lnTo>
                  <a:pt x="114858" y="43827"/>
                </a:lnTo>
                <a:lnTo>
                  <a:pt x="111074" y="44691"/>
                </a:lnTo>
                <a:lnTo>
                  <a:pt x="141133" y="44691"/>
                </a:lnTo>
                <a:lnTo>
                  <a:pt x="143297" y="40062"/>
                </a:lnTo>
                <a:lnTo>
                  <a:pt x="144373" y="31559"/>
                </a:lnTo>
                <a:lnTo>
                  <a:pt x="142437" y="20472"/>
                </a:lnTo>
                <a:close/>
              </a:path>
              <a:path w="860425" h="110489">
                <a:moveTo>
                  <a:pt x="30632" y="1879"/>
                </a:moveTo>
                <a:lnTo>
                  <a:pt x="0" y="1879"/>
                </a:lnTo>
                <a:lnTo>
                  <a:pt x="0" y="108610"/>
                </a:lnTo>
                <a:lnTo>
                  <a:pt x="23914" y="108610"/>
                </a:lnTo>
                <a:lnTo>
                  <a:pt x="23914" y="64541"/>
                </a:lnTo>
                <a:lnTo>
                  <a:pt x="31876" y="64541"/>
                </a:lnTo>
                <a:lnTo>
                  <a:pt x="47328" y="62626"/>
                </a:lnTo>
                <a:lnTo>
                  <a:pt x="58366" y="56883"/>
                </a:lnTo>
                <a:lnTo>
                  <a:pt x="64988" y="47310"/>
                </a:lnTo>
                <a:lnTo>
                  <a:pt x="65137" y="46405"/>
                </a:lnTo>
                <a:lnTo>
                  <a:pt x="23914" y="46405"/>
                </a:lnTo>
                <a:lnTo>
                  <a:pt x="23914" y="20472"/>
                </a:lnTo>
                <a:lnTo>
                  <a:pt x="65003" y="20472"/>
                </a:lnTo>
                <a:lnTo>
                  <a:pt x="64909" y="19897"/>
                </a:lnTo>
                <a:lnTo>
                  <a:pt x="58053" y="9888"/>
                </a:lnTo>
                <a:lnTo>
                  <a:pt x="46627" y="3882"/>
                </a:lnTo>
                <a:lnTo>
                  <a:pt x="30632" y="1879"/>
                </a:lnTo>
                <a:close/>
              </a:path>
              <a:path w="860425" h="110489">
                <a:moveTo>
                  <a:pt x="65003" y="20472"/>
                </a:moveTo>
                <a:lnTo>
                  <a:pt x="38595" y="20472"/>
                </a:lnTo>
                <a:lnTo>
                  <a:pt x="43599" y="24904"/>
                </a:lnTo>
                <a:lnTo>
                  <a:pt x="43599" y="38442"/>
                </a:lnTo>
                <a:lnTo>
                  <a:pt x="42430" y="41732"/>
                </a:lnTo>
                <a:lnTo>
                  <a:pt x="37731" y="45478"/>
                </a:lnTo>
                <a:lnTo>
                  <a:pt x="33858" y="46405"/>
                </a:lnTo>
                <a:lnTo>
                  <a:pt x="65137" y="46405"/>
                </a:lnTo>
                <a:lnTo>
                  <a:pt x="67195" y="33909"/>
                </a:lnTo>
                <a:lnTo>
                  <a:pt x="65003" y="20472"/>
                </a:lnTo>
                <a:close/>
              </a:path>
            </a:pathLst>
          </a:custGeom>
          <a:solidFill>
            <a:srgbClr val="15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6081732" y="3624558"/>
            <a:ext cx="279400" cy="61594"/>
          </a:xfrm>
          <a:custGeom>
            <a:avLst/>
            <a:gdLst/>
            <a:ahLst/>
            <a:cxnLst/>
            <a:rect l="l" t="t" r="r" b="b"/>
            <a:pathLst>
              <a:path w="279400" h="61595">
                <a:moveTo>
                  <a:pt x="11988" y="41935"/>
                </a:moveTo>
                <a:lnTo>
                  <a:pt x="6908" y="41935"/>
                </a:lnTo>
                <a:lnTo>
                  <a:pt x="4724" y="42849"/>
                </a:lnTo>
                <a:lnTo>
                  <a:pt x="939" y="46558"/>
                </a:lnTo>
                <a:lnTo>
                  <a:pt x="0" y="48768"/>
                </a:lnTo>
                <a:lnTo>
                  <a:pt x="0" y="53835"/>
                </a:lnTo>
                <a:lnTo>
                  <a:pt x="914" y="56007"/>
                </a:lnTo>
                <a:lnTo>
                  <a:pt x="4622" y="59715"/>
                </a:lnTo>
                <a:lnTo>
                  <a:pt x="6832" y="60629"/>
                </a:lnTo>
                <a:lnTo>
                  <a:pt x="11988" y="60629"/>
                </a:lnTo>
                <a:lnTo>
                  <a:pt x="14173" y="59715"/>
                </a:lnTo>
                <a:lnTo>
                  <a:pt x="17792" y="56007"/>
                </a:lnTo>
                <a:lnTo>
                  <a:pt x="18707" y="53835"/>
                </a:lnTo>
                <a:lnTo>
                  <a:pt x="18707" y="48768"/>
                </a:lnTo>
                <a:lnTo>
                  <a:pt x="17792" y="46558"/>
                </a:lnTo>
                <a:lnTo>
                  <a:pt x="14173" y="42849"/>
                </a:lnTo>
                <a:lnTo>
                  <a:pt x="11988" y="41935"/>
                </a:lnTo>
                <a:close/>
              </a:path>
              <a:path w="279400" h="61595">
                <a:moveTo>
                  <a:pt x="278892" y="952"/>
                </a:moveTo>
                <a:lnTo>
                  <a:pt x="245287" y="952"/>
                </a:lnTo>
                <a:lnTo>
                  <a:pt x="245287" y="60248"/>
                </a:lnTo>
                <a:lnTo>
                  <a:pt x="279234" y="60248"/>
                </a:lnTo>
                <a:lnTo>
                  <a:pt x="279234" y="49657"/>
                </a:lnTo>
                <a:lnTo>
                  <a:pt x="258572" y="49657"/>
                </a:lnTo>
                <a:lnTo>
                  <a:pt x="258572" y="34988"/>
                </a:lnTo>
                <a:lnTo>
                  <a:pt x="277241" y="34988"/>
                </a:lnTo>
                <a:lnTo>
                  <a:pt x="277241" y="24752"/>
                </a:lnTo>
                <a:lnTo>
                  <a:pt x="258572" y="24752"/>
                </a:lnTo>
                <a:lnTo>
                  <a:pt x="258572" y="11366"/>
                </a:lnTo>
                <a:lnTo>
                  <a:pt x="278892" y="11366"/>
                </a:lnTo>
                <a:lnTo>
                  <a:pt x="278892" y="952"/>
                </a:lnTo>
                <a:close/>
              </a:path>
              <a:path w="279400" h="61595">
                <a:moveTo>
                  <a:pt x="207175" y="952"/>
                </a:moveTo>
                <a:lnTo>
                  <a:pt x="194754" y="952"/>
                </a:lnTo>
                <a:lnTo>
                  <a:pt x="194754" y="60248"/>
                </a:lnTo>
                <a:lnTo>
                  <a:pt x="207264" y="60248"/>
                </a:lnTo>
                <a:lnTo>
                  <a:pt x="207264" y="26339"/>
                </a:lnTo>
                <a:lnTo>
                  <a:pt x="219769" y="26339"/>
                </a:lnTo>
                <a:lnTo>
                  <a:pt x="207175" y="952"/>
                </a:lnTo>
                <a:close/>
              </a:path>
              <a:path w="279400" h="61595">
                <a:moveTo>
                  <a:pt x="219769" y="26339"/>
                </a:moveTo>
                <a:lnTo>
                  <a:pt x="207264" y="26339"/>
                </a:lnTo>
                <a:lnTo>
                  <a:pt x="224282" y="60248"/>
                </a:lnTo>
                <a:lnTo>
                  <a:pt x="235648" y="60248"/>
                </a:lnTo>
                <a:lnTo>
                  <a:pt x="235648" y="33337"/>
                </a:lnTo>
                <a:lnTo>
                  <a:pt x="223240" y="33337"/>
                </a:lnTo>
                <a:lnTo>
                  <a:pt x="219769" y="26339"/>
                </a:lnTo>
                <a:close/>
              </a:path>
              <a:path w="279400" h="61595">
                <a:moveTo>
                  <a:pt x="235648" y="952"/>
                </a:moveTo>
                <a:lnTo>
                  <a:pt x="223240" y="952"/>
                </a:lnTo>
                <a:lnTo>
                  <a:pt x="223240" y="33337"/>
                </a:lnTo>
                <a:lnTo>
                  <a:pt x="235648" y="33337"/>
                </a:lnTo>
                <a:lnTo>
                  <a:pt x="235648" y="952"/>
                </a:lnTo>
                <a:close/>
              </a:path>
              <a:path w="279400" h="61595">
                <a:moveTo>
                  <a:pt x="184086" y="952"/>
                </a:moveTo>
                <a:lnTo>
                  <a:pt x="170624" y="952"/>
                </a:lnTo>
                <a:lnTo>
                  <a:pt x="170624" y="60248"/>
                </a:lnTo>
                <a:lnTo>
                  <a:pt x="184086" y="60248"/>
                </a:lnTo>
                <a:lnTo>
                  <a:pt x="184086" y="952"/>
                </a:lnTo>
                <a:close/>
              </a:path>
              <a:path w="279400" h="61595">
                <a:moveTo>
                  <a:pt x="144056" y="952"/>
                </a:moveTo>
                <a:lnTo>
                  <a:pt x="130594" y="952"/>
                </a:lnTo>
                <a:lnTo>
                  <a:pt x="130594" y="60248"/>
                </a:lnTo>
                <a:lnTo>
                  <a:pt x="164452" y="60248"/>
                </a:lnTo>
                <a:lnTo>
                  <a:pt x="164452" y="49580"/>
                </a:lnTo>
                <a:lnTo>
                  <a:pt x="144056" y="49580"/>
                </a:lnTo>
                <a:lnTo>
                  <a:pt x="144056" y="952"/>
                </a:lnTo>
                <a:close/>
              </a:path>
              <a:path w="279400" h="61595">
                <a:moveTo>
                  <a:pt x="92392" y="952"/>
                </a:moveTo>
                <a:lnTo>
                  <a:pt x="79984" y="952"/>
                </a:lnTo>
                <a:lnTo>
                  <a:pt x="79984" y="60248"/>
                </a:lnTo>
                <a:lnTo>
                  <a:pt x="92481" y="60248"/>
                </a:lnTo>
                <a:lnTo>
                  <a:pt x="92481" y="26339"/>
                </a:lnTo>
                <a:lnTo>
                  <a:pt x="104986" y="26339"/>
                </a:lnTo>
                <a:lnTo>
                  <a:pt x="92392" y="952"/>
                </a:lnTo>
                <a:close/>
              </a:path>
              <a:path w="279400" h="61595">
                <a:moveTo>
                  <a:pt x="104986" y="26339"/>
                </a:moveTo>
                <a:lnTo>
                  <a:pt x="92481" y="26339"/>
                </a:lnTo>
                <a:lnTo>
                  <a:pt x="109499" y="60248"/>
                </a:lnTo>
                <a:lnTo>
                  <a:pt x="120865" y="60248"/>
                </a:lnTo>
                <a:lnTo>
                  <a:pt x="120865" y="33337"/>
                </a:lnTo>
                <a:lnTo>
                  <a:pt x="108457" y="33337"/>
                </a:lnTo>
                <a:lnTo>
                  <a:pt x="104986" y="26339"/>
                </a:lnTo>
                <a:close/>
              </a:path>
              <a:path w="279400" h="61595">
                <a:moveTo>
                  <a:pt x="120865" y="952"/>
                </a:moveTo>
                <a:lnTo>
                  <a:pt x="108457" y="952"/>
                </a:lnTo>
                <a:lnTo>
                  <a:pt x="108457" y="33337"/>
                </a:lnTo>
                <a:lnTo>
                  <a:pt x="120865" y="33337"/>
                </a:lnTo>
                <a:lnTo>
                  <a:pt x="120865" y="952"/>
                </a:lnTo>
                <a:close/>
              </a:path>
              <a:path w="279400" h="61595">
                <a:moveTo>
                  <a:pt x="56045" y="0"/>
                </a:moveTo>
                <a:lnTo>
                  <a:pt x="42621" y="0"/>
                </a:lnTo>
                <a:lnTo>
                  <a:pt x="37160" y="2768"/>
                </a:lnTo>
                <a:lnTo>
                  <a:pt x="28765" y="13817"/>
                </a:lnTo>
                <a:lnTo>
                  <a:pt x="26684" y="21221"/>
                </a:lnTo>
                <a:lnTo>
                  <a:pt x="26687" y="40081"/>
                </a:lnTo>
                <a:lnTo>
                  <a:pt x="28765" y="47472"/>
                </a:lnTo>
                <a:lnTo>
                  <a:pt x="37185" y="58547"/>
                </a:lnTo>
                <a:lnTo>
                  <a:pt x="42621" y="61290"/>
                </a:lnTo>
                <a:lnTo>
                  <a:pt x="56045" y="61290"/>
                </a:lnTo>
                <a:lnTo>
                  <a:pt x="61503" y="58534"/>
                </a:lnTo>
                <a:lnTo>
                  <a:pt x="67948" y="50012"/>
                </a:lnTo>
                <a:lnTo>
                  <a:pt x="46494" y="50012"/>
                </a:lnTo>
                <a:lnTo>
                  <a:pt x="44297" y="48348"/>
                </a:lnTo>
                <a:lnTo>
                  <a:pt x="41173" y="41694"/>
                </a:lnTo>
                <a:lnTo>
                  <a:pt x="40386" y="36906"/>
                </a:lnTo>
                <a:lnTo>
                  <a:pt x="40386" y="17678"/>
                </a:lnTo>
                <a:lnTo>
                  <a:pt x="43370" y="11201"/>
                </a:lnTo>
                <a:lnTo>
                  <a:pt x="67888" y="11201"/>
                </a:lnTo>
                <a:lnTo>
                  <a:pt x="61493" y="2755"/>
                </a:lnTo>
                <a:lnTo>
                  <a:pt x="56045" y="0"/>
                </a:lnTo>
                <a:close/>
              </a:path>
              <a:path w="279400" h="61595">
                <a:moveTo>
                  <a:pt x="67888" y="11201"/>
                </a:moveTo>
                <a:lnTo>
                  <a:pt x="55295" y="11201"/>
                </a:lnTo>
                <a:lnTo>
                  <a:pt x="58280" y="17678"/>
                </a:lnTo>
                <a:lnTo>
                  <a:pt x="58280" y="43561"/>
                </a:lnTo>
                <a:lnTo>
                  <a:pt x="55295" y="50012"/>
                </a:lnTo>
                <a:lnTo>
                  <a:pt x="67948" y="50012"/>
                </a:lnTo>
                <a:lnTo>
                  <a:pt x="69811" y="47548"/>
                </a:lnTo>
                <a:lnTo>
                  <a:pt x="71907" y="40081"/>
                </a:lnTo>
                <a:lnTo>
                  <a:pt x="71907" y="21221"/>
                </a:lnTo>
                <a:lnTo>
                  <a:pt x="69811" y="13741"/>
                </a:lnTo>
                <a:lnTo>
                  <a:pt x="67888" y="112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3613388" y="6051684"/>
            <a:ext cx="673669" cy="519422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4226191" y="6622846"/>
            <a:ext cx="326390" cy="109855"/>
          </a:xfrm>
          <a:custGeom>
            <a:avLst/>
            <a:gdLst/>
            <a:ahLst/>
            <a:cxnLst/>
            <a:rect l="l" t="t" r="r" b="b"/>
            <a:pathLst>
              <a:path w="326389" h="109854">
                <a:moveTo>
                  <a:pt x="0" y="109550"/>
                </a:moveTo>
                <a:lnTo>
                  <a:pt x="326263" y="109550"/>
                </a:lnTo>
                <a:lnTo>
                  <a:pt x="326263" y="0"/>
                </a:lnTo>
                <a:lnTo>
                  <a:pt x="0" y="0"/>
                </a:lnTo>
                <a:lnTo>
                  <a:pt x="0" y="109550"/>
                </a:lnTo>
                <a:close/>
              </a:path>
            </a:pathLst>
          </a:custGeom>
          <a:solidFill>
            <a:srgbClr val="EC66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3347999" y="6622090"/>
            <a:ext cx="860425" cy="110489"/>
          </a:xfrm>
          <a:custGeom>
            <a:avLst/>
            <a:gdLst/>
            <a:ahLst/>
            <a:cxnLst/>
            <a:rect l="l" t="t" r="r" b="b"/>
            <a:pathLst>
              <a:path w="860425" h="110490">
                <a:moveTo>
                  <a:pt x="823417" y="1879"/>
                </a:moveTo>
                <a:lnTo>
                  <a:pt x="799185" y="1879"/>
                </a:lnTo>
                <a:lnTo>
                  <a:pt x="799185" y="108610"/>
                </a:lnTo>
                <a:lnTo>
                  <a:pt x="860132" y="108610"/>
                </a:lnTo>
                <a:lnTo>
                  <a:pt x="860132" y="89382"/>
                </a:lnTo>
                <a:lnTo>
                  <a:pt x="823417" y="89382"/>
                </a:lnTo>
                <a:lnTo>
                  <a:pt x="823417" y="1879"/>
                </a:lnTo>
                <a:close/>
              </a:path>
              <a:path w="860425" h="110490">
                <a:moveTo>
                  <a:pt x="745007" y="152"/>
                </a:moveTo>
                <a:lnTo>
                  <a:pt x="710585" y="23190"/>
                </a:lnTo>
                <a:lnTo>
                  <a:pt x="704215" y="55321"/>
                </a:lnTo>
                <a:lnTo>
                  <a:pt x="704935" y="67393"/>
                </a:lnTo>
                <a:lnTo>
                  <a:pt x="721634" y="102094"/>
                </a:lnTo>
                <a:lnTo>
                  <a:pt x="745007" y="110490"/>
                </a:lnTo>
                <a:lnTo>
                  <a:pt x="753652" y="109556"/>
                </a:lnTo>
                <a:lnTo>
                  <a:pt x="761442" y="106757"/>
                </a:lnTo>
                <a:lnTo>
                  <a:pt x="768329" y="102137"/>
                </a:lnTo>
                <a:lnTo>
                  <a:pt x="774382" y="95643"/>
                </a:lnTo>
                <a:lnTo>
                  <a:pt x="777716" y="90170"/>
                </a:lnTo>
                <a:lnTo>
                  <a:pt x="739902" y="90170"/>
                </a:lnTo>
                <a:lnTo>
                  <a:pt x="735939" y="87172"/>
                </a:lnTo>
                <a:lnTo>
                  <a:pt x="728903" y="55321"/>
                </a:lnTo>
                <a:lnTo>
                  <a:pt x="729910" y="40002"/>
                </a:lnTo>
                <a:lnTo>
                  <a:pt x="732931" y="29060"/>
                </a:lnTo>
                <a:lnTo>
                  <a:pt x="737963" y="22495"/>
                </a:lnTo>
                <a:lnTo>
                  <a:pt x="745007" y="20307"/>
                </a:lnTo>
                <a:lnTo>
                  <a:pt x="777615" y="20307"/>
                </a:lnTo>
                <a:lnTo>
                  <a:pt x="774382" y="14998"/>
                </a:lnTo>
                <a:lnTo>
                  <a:pt x="768329" y="8505"/>
                </a:lnTo>
                <a:lnTo>
                  <a:pt x="761414" y="3865"/>
                </a:lnTo>
                <a:lnTo>
                  <a:pt x="753638" y="1080"/>
                </a:lnTo>
                <a:lnTo>
                  <a:pt x="745007" y="152"/>
                </a:lnTo>
                <a:close/>
              </a:path>
              <a:path w="860425" h="110490">
                <a:moveTo>
                  <a:pt x="777615" y="20307"/>
                </a:moveTo>
                <a:lnTo>
                  <a:pt x="745007" y="20307"/>
                </a:lnTo>
                <a:lnTo>
                  <a:pt x="752045" y="22495"/>
                </a:lnTo>
                <a:lnTo>
                  <a:pt x="757078" y="29060"/>
                </a:lnTo>
                <a:lnTo>
                  <a:pt x="760102" y="40002"/>
                </a:lnTo>
                <a:lnTo>
                  <a:pt x="761111" y="55321"/>
                </a:lnTo>
                <a:lnTo>
                  <a:pt x="760102" y="70565"/>
                </a:lnTo>
                <a:lnTo>
                  <a:pt x="757078" y="81456"/>
                </a:lnTo>
                <a:lnTo>
                  <a:pt x="752045" y="87991"/>
                </a:lnTo>
                <a:lnTo>
                  <a:pt x="745007" y="90170"/>
                </a:lnTo>
                <a:lnTo>
                  <a:pt x="777716" y="90170"/>
                </a:lnTo>
                <a:lnTo>
                  <a:pt x="779307" y="87557"/>
                </a:lnTo>
                <a:lnTo>
                  <a:pt x="782823" y="78139"/>
                </a:lnTo>
                <a:lnTo>
                  <a:pt x="784935" y="67330"/>
                </a:lnTo>
                <a:lnTo>
                  <a:pt x="785634" y="55321"/>
                </a:lnTo>
                <a:lnTo>
                  <a:pt x="784932" y="43248"/>
                </a:lnTo>
                <a:lnTo>
                  <a:pt x="782823" y="32502"/>
                </a:lnTo>
                <a:lnTo>
                  <a:pt x="779307" y="23085"/>
                </a:lnTo>
                <a:lnTo>
                  <a:pt x="777615" y="20307"/>
                </a:lnTo>
                <a:close/>
              </a:path>
              <a:path w="860425" h="110490">
                <a:moveTo>
                  <a:pt x="658863" y="1879"/>
                </a:moveTo>
                <a:lnTo>
                  <a:pt x="628230" y="1879"/>
                </a:lnTo>
                <a:lnTo>
                  <a:pt x="628230" y="108610"/>
                </a:lnTo>
                <a:lnTo>
                  <a:pt x="651992" y="108610"/>
                </a:lnTo>
                <a:lnTo>
                  <a:pt x="651992" y="63131"/>
                </a:lnTo>
                <a:lnTo>
                  <a:pt x="652195" y="63131"/>
                </a:lnTo>
                <a:lnTo>
                  <a:pt x="652462" y="63080"/>
                </a:lnTo>
                <a:lnTo>
                  <a:pt x="652767" y="62979"/>
                </a:lnTo>
                <a:lnTo>
                  <a:pt x="684372" y="62979"/>
                </a:lnTo>
                <a:lnTo>
                  <a:pt x="681888" y="58661"/>
                </a:lnTo>
                <a:lnTo>
                  <a:pt x="677926" y="55943"/>
                </a:lnTo>
                <a:lnTo>
                  <a:pt x="685445" y="52254"/>
                </a:lnTo>
                <a:lnTo>
                  <a:pt x="690819" y="46961"/>
                </a:lnTo>
                <a:lnTo>
                  <a:pt x="691881" y="44691"/>
                </a:lnTo>
                <a:lnTo>
                  <a:pt x="651992" y="44691"/>
                </a:lnTo>
                <a:lnTo>
                  <a:pt x="651992" y="20472"/>
                </a:lnTo>
                <a:lnTo>
                  <a:pt x="693186" y="20472"/>
                </a:lnTo>
                <a:lnTo>
                  <a:pt x="692855" y="18574"/>
                </a:lnTo>
                <a:lnTo>
                  <a:pt x="686055" y="9299"/>
                </a:lnTo>
                <a:lnTo>
                  <a:pt x="674724" y="3734"/>
                </a:lnTo>
                <a:lnTo>
                  <a:pt x="658863" y="1879"/>
                </a:lnTo>
                <a:close/>
              </a:path>
              <a:path w="860425" h="110490">
                <a:moveTo>
                  <a:pt x="684372" y="62979"/>
                </a:moveTo>
                <a:lnTo>
                  <a:pt x="656996" y="62979"/>
                </a:lnTo>
                <a:lnTo>
                  <a:pt x="659752" y="64693"/>
                </a:lnTo>
                <a:lnTo>
                  <a:pt x="661835" y="68135"/>
                </a:lnTo>
                <a:lnTo>
                  <a:pt x="663295" y="70739"/>
                </a:lnTo>
                <a:lnTo>
                  <a:pt x="665060" y="75946"/>
                </a:lnTo>
                <a:lnTo>
                  <a:pt x="667143" y="83756"/>
                </a:lnTo>
                <a:lnTo>
                  <a:pt x="673709" y="108610"/>
                </a:lnTo>
                <a:lnTo>
                  <a:pt x="699020" y="108610"/>
                </a:lnTo>
                <a:lnTo>
                  <a:pt x="688251" y="73914"/>
                </a:lnTo>
                <a:lnTo>
                  <a:pt x="685330" y="64643"/>
                </a:lnTo>
                <a:lnTo>
                  <a:pt x="684372" y="62979"/>
                </a:lnTo>
                <a:close/>
              </a:path>
              <a:path w="860425" h="110490">
                <a:moveTo>
                  <a:pt x="693186" y="20472"/>
                </a:moveTo>
                <a:lnTo>
                  <a:pt x="666369" y="20472"/>
                </a:lnTo>
                <a:lnTo>
                  <a:pt x="671207" y="24587"/>
                </a:lnTo>
                <a:lnTo>
                  <a:pt x="671207" y="37299"/>
                </a:lnTo>
                <a:lnTo>
                  <a:pt x="670090" y="40398"/>
                </a:lnTo>
                <a:lnTo>
                  <a:pt x="665607" y="43827"/>
                </a:lnTo>
                <a:lnTo>
                  <a:pt x="661835" y="44691"/>
                </a:lnTo>
                <a:lnTo>
                  <a:pt x="691881" y="44691"/>
                </a:lnTo>
                <a:lnTo>
                  <a:pt x="694045" y="40062"/>
                </a:lnTo>
                <a:lnTo>
                  <a:pt x="695121" y="31559"/>
                </a:lnTo>
                <a:lnTo>
                  <a:pt x="693186" y="20472"/>
                </a:lnTo>
                <a:close/>
              </a:path>
              <a:path w="860425" h="110490">
                <a:moveTo>
                  <a:pt x="597268" y="21094"/>
                </a:moveTo>
                <a:lnTo>
                  <a:pt x="573201" y="21094"/>
                </a:lnTo>
                <a:lnTo>
                  <a:pt x="573201" y="108610"/>
                </a:lnTo>
                <a:lnTo>
                  <a:pt x="597268" y="108610"/>
                </a:lnTo>
                <a:lnTo>
                  <a:pt x="597268" y="21094"/>
                </a:lnTo>
                <a:close/>
              </a:path>
              <a:path w="860425" h="110490">
                <a:moveTo>
                  <a:pt x="618997" y="1879"/>
                </a:moveTo>
                <a:lnTo>
                  <a:pt x="551484" y="1879"/>
                </a:lnTo>
                <a:lnTo>
                  <a:pt x="551484" y="21094"/>
                </a:lnTo>
                <a:lnTo>
                  <a:pt x="618997" y="21094"/>
                </a:lnTo>
                <a:lnTo>
                  <a:pt x="618997" y="1879"/>
                </a:lnTo>
                <a:close/>
              </a:path>
              <a:path w="860425" h="110490">
                <a:moveTo>
                  <a:pt x="491629" y="1879"/>
                </a:moveTo>
                <a:lnTo>
                  <a:pt x="469290" y="1879"/>
                </a:lnTo>
                <a:lnTo>
                  <a:pt x="469290" y="108610"/>
                </a:lnTo>
                <a:lnTo>
                  <a:pt x="491782" y="108610"/>
                </a:lnTo>
                <a:lnTo>
                  <a:pt x="491782" y="47561"/>
                </a:lnTo>
                <a:lnTo>
                  <a:pt x="514291" y="47561"/>
                </a:lnTo>
                <a:lnTo>
                  <a:pt x="491629" y="1879"/>
                </a:lnTo>
                <a:close/>
              </a:path>
              <a:path w="860425" h="110490">
                <a:moveTo>
                  <a:pt x="514291" y="47561"/>
                </a:moveTo>
                <a:lnTo>
                  <a:pt x="491782" y="47561"/>
                </a:lnTo>
                <a:lnTo>
                  <a:pt x="522414" y="108610"/>
                </a:lnTo>
                <a:lnTo>
                  <a:pt x="542899" y="108610"/>
                </a:lnTo>
                <a:lnTo>
                  <a:pt x="542899" y="60172"/>
                </a:lnTo>
                <a:lnTo>
                  <a:pt x="520547" y="60172"/>
                </a:lnTo>
                <a:lnTo>
                  <a:pt x="514291" y="47561"/>
                </a:lnTo>
                <a:close/>
              </a:path>
              <a:path w="860425" h="110490">
                <a:moveTo>
                  <a:pt x="542899" y="1879"/>
                </a:moveTo>
                <a:lnTo>
                  <a:pt x="520547" y="1879"/>
                </a:lnTo>
                <a:lnTo>
                  <a:pt x="520547" y="60172"/>
                </a:lnTo>
                <a:lnTo>
                  <a:pt x="542899" y="60172"/>
                </a:lnTo>
                <a:lnTo>
                  <a:pt x="542899" y="1879"/>
                </a:lnTo>
                <a:close/>
              </a:path>
              <a:path w="860425" h="110490">
                <a:moveTo>
                  <a:pt x="415175" y="152"/>
                </a:moveTo>
                <a:lnTo>
                  <a:pt x="380766" y="23190"/>
                </a:lnTo>
                <a:lnTo>
                  <a:pt x="374395" y="55321"/>
                </a:lnTo>
                <a:lnTo>
                  <a:pt x="375116" y="67393"/>
                </a:lnTo>
                <a:lnTo>
                  <a:pt x="391815" y="102094"/>
                </a:lnTo>
                <a:lnTo>
                  <a:pt x="415175" y="110490"/>
                </a:lnTo>
                <a:lnTo>
                  <a:pt x="423825" y="109556"/>
                </a:lnTo>
                <a:lnTo>
                  <a:pt x="431617" y="106757"/>
                </a:lnTo>
                <a:lnTo>
                  <a:pt x="438505" y="102137"/>
                </a:lnTo>
                <a:lnTo>
                  <a:pt x="444563" y="95643"/>
                </a:lnTo>
                <a:lnTo>
                  <a:pt x="447897" y="90170"/>
                </a:lnTo>
                <a:lnTo>
                  <a:pt x="410070" y="90170"/>
                </a:lnTo>
                <a:lnTo>
                  <a:pt x="406120" y="87172"/>
                </a:lnTo>
                <a:lnTo>
                  <a:pt x="399084" y="55321"/>
                </a:lnTo>
                <a:lnTo>
                  <a:pt x="400089" y="40002"/>
                </a:lnTo>
                <a:lnTo>
                  <a:pt x="403105" y="29060"/>
                </a:lnTo>
                <a:lnTo>
                  <a:pt x="408134" y="22495"/>
                </a:lnTo>
                <a:lnTo>
                  <a:pt x="415175" y="20307"/>
                </a:lnTo>
                <a:lnTo>
                  <a:pt x="447796" y="20307"/>
                </a:lnTo>
                <a:lnTo>
                  <a:pt x="444563" y="14998"/>
                </a:lnTo>
                <a:lnTo>
                  <a:pt x="438505" y="8505"/>
                </a:lnTo>
                <a:lnTo>
                  <a:pt x="431588" y="3865"/>
                </a:lnTo>
                <a:lnTo>
                  <a:pt x="423812" y="1080"/>
                </a:lnTo>
                <a:lnTo>
                  <a:pt x="415175" y="152"/>
                </a:lnTo>
                <a:close/>
              </a:path>
              <a:path w="860425" h="110490">
                <a:moveTo>
                  <a:pt x="447796" y="20307"/>
                </a:moveTo>
                <a:lnTo>
                  <a:pt x="415175" y="20307"/>
                </a:lnTo>
                <a:lnTo>
                  <a:pt x="422219" y="22495"/>
                </a:lnTo>
                <a:lnTo>
                  <a:pt x="427251" y="29060"/>
                </a:lnTo>
                <a:lnTo>
                  <a:pt x="430272" y="40002"/>
                </a:lnTo>
                <a:lnTo>
                  <a:pt x="431279" y="55321"/>
                </a:lnTo>
                <a:lnTo>
                  <a:pt x="430272" y="70565"/>
                </a:lnTo>
                <a:lnTo>
                  <a:pt x="427251" y="81456"/>
                </a:lnTo>
                <a:lnTo>
                  <a:pt x="422219" y="87991"/>
                </a:lnTo>
                <a:lnTo>
                  <a:pt x="415175" y="90170"/>
                </a:lnTo>
                <a:lnTo>
                  <a:pt x="447897" y="90170"/>
                </a:lnTo>
                <a:lnTo>
                  <a:pt x="449488" y="87557"/>
                </a:lnTo>
                <a:lnTo>
                  <a:pt x="453004" y="78139"/>
                </a:lnTo>
                <a:lnTo>
                  <a:pt x="455116" y="67330"/>
                </a:lnTo>
                <a:lnTo>
                  <a:pt x="455815" y="55321"/>
                </a:lnTo>
                <a:lnTo>
                  <a:pt x="455113" y="43248"/>
                </a:lnTo>
                <a:lnTo>
                  <a:pt x="453004" y="32502"/>
                </a:lnTo>
                <a:lnTo>
                  <a:pt x="449488" y="23085"/>
                </a:lnTo>
                <a:lnTo>
                  <a:pt x="447796" y="20307"/>
                </a:lnTo>
                <a:close/>
              </a:path>
              <a:path w="860425" h="110490">
                <a:moveTo>
                  <a:pt x="351688" y="0"/>
                </a:moveTo>
                <a:lnTo>
                  <a:pt x="343560" y="0"/>
                </a:lnTo>
                <a:lnTo>
                  <a:pt x="334335" y="942"/>
                </a:lnTo>
                <a:lnTo>
                  <a:pt x="303396" y="32910"/>
                </a:lnTo>
                <a:lnTo>
                  <a:pt x="300431" y="56261"/>
                </a:lnTo>
                <a:lnTo>
                  <a:pt x="301167" y="68047"/>
                </a:lnTo>
                <a:lnTo>
                  <a:pt x="318609" y="102228"/>
                </a:lnTo>
                <a:lnTo>
                  <a:pt x="343560" y="110490"/>
                </a:lnTo>
                <a:lnTo>
                  <a:pt x="352209" y="110490"/>
                </a:lnTo>
                <a:lnTo>
                  <a:pt x="359968" y="107937"/>
                </a:lnTo>
                <a:lnTo>
                  <a:pt x="366852" y="102831"/>
                </a:lnTo>
                <a:lnTo>
                  <a:pt x="366852" y="89077"/>
                </a:lnTo>
                <a:lnTo>
                  <a:pt x="339966" y="89077"/>
                </a:lnTo>
                <a:lnTo>
                  <a:pt x="334657" y="86220"/>
                </a:lnTo>
                <a:lnTo>
                  <a:pt x="325272" y="55473"/>
                </a:lnTo>
                <a:lnTo>
                  <a:pt x="325662" y="47374"/>
                </a:lnTo>
                <a:lnTo>
                  <a:pt x="341477" y="19685"/>
                </a:lnTo>
                <a:lnTo>
                  <a:pt x="366382" y="19685"/>
                </a:lnTo>
                <a:lnTo>
                  <a:pt x="366382" y="5626"/>
                </a:lnTo>
                <a:lnTo>
                  <a:pt x="359283" y="1879"/>
                </a:lnTo>
                <a:lnTo>
                  <a:pt x="351688" y="0"/>
                </a:lnTo>
                <a:close/>
              </a:path>
              <a:path w="860425" h="110490">
                <a:moveTo>
                  <a:pt x="366852" y="81267"/>
                </a:moveTo>
                <a:lnTo>
                  <a:pt x="358825" y="86474"/>
                </a:lnTo>
                <a:lnTo>
                  <a:pt x="352158" y="89077"/>
                </a:lnTo>
                <a:lnTo>
                  <a:pt x="366852" y="89077"/>
                </a:lnTo>
                <a:lnTo>
                  <a:pt x="366852" y="81267"/>
                </a:lnTo>
                <a:close/>
              </a:path>
              <a:path w="860425" h="110490">
                <a:moveTo>
                  <a:pt x="366382" y="19685"/>
                </a:moveTo>
                <a:lnTo>
                  <a:pt x="353771" y="19685"/>
                </a:lnTo>
                <a:lnTo>
                  <a:pt x="359600" y="21615"/>
                </a:lnTo>
                <a:lnTo>
                  <a:pt x="366382" y="25476"/>
                </a:lnTo>
                <a:lnTo>
                  <a:pt x="366382" y="19685"/>
                </a:lnTo>
                <a:close/>
              </a:path>
              <a:path w="860425" h="110490">
                <a:moveTo>
                  <a:pt x="287794" y="62979"/>
                </a:moveTo>
                <a:lnTo>
                  <a:pt x="247319" y="62979"/>
                </a:lnTo>
                <a:lnTo>
                  <a:pt x="247319" y="81889"/>
                </a:lnTo>
                <a:lnTo>
                  <a:pt x="287794" y="81889"/>
                </a:lnTo>
                <a:lnTo>
                  <a:pt x="287794" y="62979"/>
                </a:lnTo>
                <a:close/>
              </a:path>
              <a:path w="860425" h="110490">
                <a:moveTo>
                  <a:pt x="194246" y="152"/>
                </a:moveTo>
                <a:lnTo>
                  <a:pt x="159835" y="23190"/>
                </a:lnTo>
                <a:lnTo>
                  <a:pt x="153454" y="55321"/>
                </a:lnTo>
                <a:lnTo>
                  <a:pt x="154176" y="67393"/>
                </a:lnTo>
                <a:lnTo>
                  <a:pt x="170886" y="102094"/>
                </a:lnTo>
                <a:lnTo>
                  <a:pt x="194246" y="110490"/>
                </a:lnTo>
                <a:lnTo>
                  <a:pt x="202896" y="109556"/>
                </a:lnTo>
                <a:lnTo>
                  <a:pt x="210688" y="106757"/>
                </a:lnTo>
                <a:lnTo>
                  <a:pt x="217576" y="102137"/>
                </a:lnTo>
                <a:lnTo>
                  <a:pt x="223634" y="95643"/>
                </a:lnTo>
                <a:lnTo>
                  <a:pt x="226967" y="90170"/>
                </a:lnTo>
                <a:lnTo>
                  <a:pt x="189141" y="90170"/>
                </a:lnTo>
                <a:lnTo>
                  <a:pt x="185191" y="87172"/>
                </a:lnTo>
                <a:lnTo>
                  <a:pt x="178155" y="55321"/>
                </a:lnTo>
                <a:lnTo>
                  <a:pt x="179160" y="40002"/>
                </a:lnTo>
                <a:lnTo>
                  <a:pt x="182176" y="29060"/>
                </a:lnTo>
                <a:lnTo>
                  <a:pt x="187204" y="22495"/>
                </a:lnTo>
                <a:lnTo>
                  <a:pt x="194246" y="20307"/>
                </a:lnTo>
                <a:lnTo>
                  <a:pt x="226867" y="20307"/>
                </a:lnTo>
                <a:lnTo>
                  <a:pt x="223634" y="14998"/>
                </a:lnTo>
                <a:lnTo>
                  <a:pt x="217576" y="8505"/>
                </a:lnTo>
                <a:lnTo>
                  <a:pt x="210659" y="3865"/>
                </a:lnTo>
                <a:lnTo>
                  <a:pt x="202883" y="1080"/>
                </a:lnTo>
                <a:lnTo>
                  <a:pt x="194246" y="152"/>
                </a:lnTo>
                <a:close/>
              </a:path>
              <a:path w="860425" h="110490">
                <a:moveTo>
                  <a:pt x="226867" y="20307"/>
                </a:moveTo>
                <a:lnTo>
                  <a:pt x="194246" y="20307"/>
                </a:lnTo>
                <a:lnTo>
                  <a:pt x="201290" y="22495"/>
                </a:lnTo>
                <a:lnTo>
                  <a:pt x="206322" y="29060"/>
                </a:lnTo>
                <a:lnTo>
                  <a:pt x="209343" y="40002"/>
                </a:lnTo>
                <a:lnTo>
                  <a:pt x="210350" y="55321"/>
                </a:lnTo>
                <a:lnTo>
                  <a:pt x="209343" y="70565"/>
                </a:lnTo>
                <a:lnTo>
                  <a:pt x="206322" y="81456"/>
                </a:lnTo>
                <a:lnTo>
                  <a:pt x="201290" y="87991"/>
                </a:lnTo>
                <a:lnTo>
                  <a:pt x="194246" y="90170"/>
                </a:lnTo>
                <a:lnTo>
                  <a:pt x="226967" y="90170"/>
                </a:lnTo>
                <a:lnTo>
                  <a:pt x="228558" y="87557"/>
                </a:lnTo>
                <a:lnTo>
                  <a:pt x="232075" y="78139"/>
                </a:lnTo>
                <a:lnTo>
                  <a:pt x="234187" y="67330"/>
                </a:lnTo>
                <a:lnTo>
                  <a:pt x="234886" y="55321"/>
                </a:lnTo>
                <a:lnTo>
                  <a:pt x="234183" y="43248"/>
                </a:lnTo>
                <a:lnTo>
                  <a:pt x="232075" y="32502"/>
                </a:lnTo>
                <a:lnTo>
                  <a:pt x="228558" y="23085"/>
                </a:lnTo>
                <a:lnTo>
                  <a:pt x="226867" y="20307"/>
                </a:lnTo>
                <a:close/>
              </a:path>
              <a:path w="860425" h="110490">
                <a:moveTo>
                  <a:pt x="108102" y="1879"/>
                </a:moveTo>
                <a:lnTo>
                  <a:pt x="77482" y="1879"/>
                </a:lnTo>
                <a:lnTo>
                  <a:pt x="77482" y="108610"/>
                </a:lnTo>
                <a:lnTo>
                  <a:pt x="101231" y="108610"/>
                </a:lnTo>
                <a:lnTo>
                  <a:pt x="101231" y="63131"/>
                </a:lnTo>
                <a:lnTo>
                  <a:pt x="101447" y="63131"/>
                </a:lnTo>
                <a:lnTo>
                  <a:pt x="101701" y="63080"/>
                </a:lnTo>
                <a:lnTo>
                  <a:pt x="102019" y="62979"/>
                </a:lnTo>
                <a:lnTo>
                  <a:pt x="133615" y="62979"/>
                </a:lnTo>
                <a:lnTo>
                  <a:pt x="131140" y="58661"/>
                </a:lnTo>
                <a:lnTo>
                  <a:pt x="127177" y="55943"/>
                </a:lnTo>
                <a:lnTo>
                  <a:pt x="134697" y="52254"/>
                </a:lnTo>
                <a:lnTo>
                  <a:pt x="140071" y="46961"/>
                </a:lnTo>
                <a:lnTo>
                  <a:pt x="141133" y="44691"/>
                </a:lnTo>
                <a:lnTo>
                  <a:pt x="101231" y="44691"/>
                </a:lnTo>
                <a:lnTo>
                  <a:pt x="101231" y="20472"/>
                </a:lnTo>
                <a:lnTo>
                  <a:pt x="142437" y="20472"/>
                </a:lnTo>
                <a:lnTo>
                  <a:pt x="142106" y="18574"/>
                </a:lnTo>
                <a:lnTo>
                  <a:pt x="135305" y="9299"/>
                </a:lnTo>
                <a:lnTo>
                  <a:pt x="123971" y="3734"/>
                </a:lnTo>
                <a:lnTo>
                  <a:pt x="108102" y="1879"/>
                </a:lnTo>
                <a:close/>
              </a:path>
              <a:path w="860425" h="110490">
                <a:moveTo>
                  <a:pt x="133615" y="62979"/>
                </a:moveTo>
                <a:lnTo>
                  <a:pt x="106235" y="62979"/>
                </a:lnTo>
                <a:lnTo>
                  <a:pt x="108991" y="64693"/>
                </a:lnTo>
                <a:lnTo>
                  <a:pt x="111074" y="68135"/>
                </a:lnTo>
                <a:lnTo>
                  <a:pt x="112534" y="70739"/>
                </a:lnTo>
                <a:lnTo>
                  <a:pt x="114312" y="75946"/>
                </a:lnTo>
                <a:lnTo>
                  <a:pt x="116395" y="83756"/>
                </a:lnTo>
                <a:lnTo>
                  <a:pt x="122961" y="108610"/>
                </a:lnTo>
                <a:lnTo>
                  <a:pt x="148272" y="108610"/>
                </a:lnTo>
                <a:lnTo>
                  <a:pt x="137490" y="73914"/>
                </a:lnTo>
                <a:lnTo>
                  <a:pt x="134569" y="64643"/>
                </a:lnTo>
                <a:lnTo>
                  <a:pt x="133615" y="62979"/>
                </a:lnTo>
                <a:close/>
              </a:path>
              <a:path w="860425" h="110490">
                <a:moveTo>
                  <a:pt x="142437" y="20472"/>
                </a:moveTo>
                <a:lnTo>
                  <a:pt x="115608" y="20472"/>
                </a:lnTo>
                <a:lnTo>
                  <a:pt x="120459" y="24587"/>
                </a:lnTo>
                <a:lnTo>
                  <a:pt x="120459" y="37299"/>
                </a:lnTo>
                <a:lnTo>
                  <a:pt x="119341" y="40398"/>
                </a:lnTo>
                <a:lnTo>
                  <a:pt x="114858" y="43827"/>
                </a:lnTo>
                <a:lnTo>
                  <a:pt x="111074" y="44691"/>
                </a:lnTo>
                <a:lnTo>
                  <a:pt x="141133" y="44691"/>
                </a:lnTo>
                <a:lnTo>
                  <a:pt x="143297" y="40062"/>
                </a:lnTo>
                <a:lnTo>
                  <a:pt x="144373" y="31559"/>
                </a:lnTo>
                <a:lnTo>
                  <a:pt x="142437" y="20472"/>
                </a:lnTo>
                <a:close/>
              </a:path>
              <a:path w="860425" h="110490">
                <a:moveTo>
                  <a:pt x="30632" y="1879"/>
                </a:moveTo>
                <a:lnTo>
                  <a:pt x="0" y="1879"/>
                </a:lnTo>
                <a:lnTo>
                  <a:pt x="0" y="108610"/>
                </a:lnTo>
                <a:lnTo>
                  <a:pt x="23914" y="108610"/>
                </a:lnTo>
                <a:lnTo>
                  <a:pt x="23914" y="64541"/>
                </a:lnTo>
                <a:lnTo>
                  <a:pt x="31876" y="64541"/>
                </a:lnTo>
                <a:lnTo>
                  <a:pt x="47328" y="62626"/>
                </a:lnTo>
                <a:lnTo>
                  <a:pt x="58366" y="56883"/>
                </a:lnTo>
                <a:lnTo>
                  <a:pt x="64988" y="47310"/>
                </a:lnTo>
                <a:lnTo>
                  <a:pt x="65137" y="46405"/>
                </a:lnTo>
                <a:lnTo>
                  <a:pt x="23914" y="46405"/>
                </a:lnTo>
                <a:lnTo>
                  <a:pt x="23914" y="20472"/>
                </a:lnTo>
                <a:lnTo>
                  <a:pt x="65003" y="20472"/>
                </a:lnTo>
                <a:lnTo>
                  <a:pt x="64909" y="19897"/>
                </a:lnTo>
                <a:lnTo>
                  <a:pt x="58053" y="9888"/>
                </a:lnTo>
                <a:lnTo>
                  <a:pt x="46627" y="3882"/>
                </a:lnTo>
                <a:lnTo>
                  <a:pt x="30632" y="1879"/>
                </a:lnTo>
                <a:close/>
              </a:path>
              <a:path w="860425" h="110490">
                <a:moveTo>
                  <a:pt x="65003" y="20472"/>
                </a:moveTo>
                <a:lnTo>
                  <a:pt x="38595" y="20472"/>
                </a:lnTo>
                <a:lnTo>
                  <a:pt x="43599" y="24892"/>
                </a:lnTo>
                <a:lnTo>
                  <a:pt x="43599" y="38442"/>
                </a:lnTo>
                <a:lnTo>
                  <a:pt x="42430" y="41732"/>
                </a:lnTo>
                <a:lnTo>
                  <a:pt x="37731" y="45466"/>
                </a:lnTo>
                <a:lnTo>
                  <a:pt x="33858" y="46405"/>
                </a:lnTo>
                <a:lnTo>
                  <a:pt x="65137" y="46405"/>
                </a:lnTo>
                <a:lnTo>
                  <a:pt x="67195" y="33909"/>
                </a:lnTo>
                <a:lnTo>
                  <a:pt x="65003" y="20472"/>
                </a:lnTo>
                <a:close/>
              </a:path>
            </a:pathLst>
          </a:custGeom>
          <a:solidFill>
            <a:srgbClr val="15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4249708" y="6646971"/>
            <a:ext cx="279400" cy="61594"/>
          </a:xfrm>
          <a:custGeom>
            <a:avLst/>
            <a:gdLst/>
            <a:ahLst/>
            <a:cxnLst/>
            <a:rect l="l" t="t" r="r" b="b"/>
            <a:pathLst>
              <a:path w="279400" h="61595">
                <a:moveTo>
                  <a:pt x="11988" y="41935"/>
                </a:moveTo>
                <a:lnTo>
                  <a:pt x="6908" y="41935"/>
                </a:lnTo>
                <a:lnTo>
                  <a:pt x="4724" y="42849"/>
                </a:lnTo>
                <a:lnTo>
                  <a:pt x="939" y="46558"/>
                </a:lnTo>
                <a:lnTo>
                  <a:pt x="0" y="48768"/>
                </a:lnTo>
                <a:lnTo>
                  <a:pt x="0" y="53835"/>
                </a:lnTo>
                <a:lnTo>
                  <a:pt x="914" y="56007"/>
                </a:lnTo>
                <a:lnTo>
                  <a:pt x="4622" y="59715"/>
                </a:lnTo>
                <a:lnTo>
                  <a:pt x="6832" y="60629"/>
                </a:lnTo>
                <a:lnTo>
                  <a:pt x="11988" y="60629"/>
                </a:lnTo>
                <a:lnTo>
                  <a:pt x="14173" y="59715"/>
                </a:lnTo>
                <a:lnTo>
                  <a:pt x="17792" y="56007"/>
                </a:lnTo>
                <a:lnTo>
                  <a:pt x="18707" y="53835"/>
                </a:lnTo>
                <a:lnTo>
                  <a:pt x="18707" y="48768"/>
                </a:lnTo>
                <a:lnTo>
                  <a:pt x="17792" y="46558"/>
                </a:lnTo>
                <a:lnTo>
                  <a:pt x="14173" y="42849"/>
                </a:lnTo>
                <a:lnTo>
                  <a:pt x="11988" y="41935"/>
                </a:lnTo>
                <a:close/>
              </a:path>
              <a:path w="279400" h="61595">
                <a:moveTo>
                  <a:pt x="278892" y="952"/>
                </a:moveTo>
                <a:lnTo>
                  <a:pt x="245287" y="952"/>
                </a:lnTo>
                <a:lnTo>
                  <a:pt x="245287" y="60248"/>
                </a:lnTo>
                <a:lnTo>
                  <a:pt x="279234" y="60248"/>
                </a:lnTo>
                <a:lnTo>
                  <a:pt x="279234" y="49657"/>
                </a:lnTo>
                <a:lnTo>
                  <a:pt x="258572" y="49657"/>
                </a:lnTo>
                <a:lnTo>
                  <a:pt x="258572" y="34988"/>
                </a:lnTo>
                <a:lnTo>
                  <a:pt x="277241" y="34988"/>
                </a:lnTo>
                <a:lnTo>
                  <a:pt x="277241" y="24752"/>
                </a:lnTo>
                <a:lnTo>
                  <a:pt x="258572" y="24752"/>
                </a:lnTo>
                <a:lnTo>
                  <a:pt x="258572" y="11379"/>
                </a:lnTo>
                <a:lnTo>
                  <a:pt x="278892" y="11379"/>
                </a:lnTo>
                <a:lnTo>
                  <a:pt x="278892" y="952"/>
                </a:lnTo>
                <a:close/>
              </a:path>
              <a:path w="279400" h="61595">
                <a:moveTo>
                  <a:pt x="207175" y="952"/>
                </a:moveTo>
                <a:lnTo>
                  <a:pt x="194754" y="952"/>
                </a:lnTo>
                <a:lnTo>
                  <a:pt x="194754" y="60248"/>
                </a:lnTo>
                <a:lnTo>
                  <a:pt x="207264" y="60248"/>
                </a:lnTo>
                <a:lnTo>
                  <a:pt x="207264" y="26339"/>
                </a:lnTo>
                <a:lnTo>
                  <a:pt x="219769" y="26339"/>
                </a:lnTo>
                <a:lnTo>
                  <a:pt x="207175" y="952"/>
                </a:lnTo>
                <a:close/>
              </a:path>
              <a:path w="279400" h="61595">
                <a:moveTo>
                  <a:pt x="219769" y="26339"/>
                </a:moveTo>
                <a:lnTo>
                  <a:pt x="207264" y="26339"/>
                </a:lnTo>
                <a:lnTo>
                  <a:pt x="224282" y="60248"/>
                </a:lnTo>
                <a:lnTo>
                  <a:pt x="235648" y="60248"/>
                </a:lnTo>
                <a:lnTo>
                  <a:pt x="235648" y="33337"/>
                </a:lnTo>
                <a:lnTo>
                  <a:pt x="223240" y="33337"/>
                </a:lnTo>
                <a:lnTo>
                  <a:pt x="219769" y="26339"/>
                </a:lnTo>
                <a:close/>
              </a:path>
              <a:path w="279400" h="61595">
                <a:moveTo>
                  <a:pt x="235648" y="952"/>
                </a:moveTo>
                <a:lnTo>
                  <a:pt x="223240" y="952"/>
                </a:lnTo>
                <a:lnTo>
                  <a:pt x="223240" y="33337"/>
                </a:lnTo>
                <a:lnTo>
                  <a:pt x="235648" y="33337"/>
                </a:lnTo>
                <a:lnTo>
                  <a:pt x="235648" y="952"/>
                </a:lnTo>
                <a:close/>
              </a:path>
              <a:path w="279400" h="61595">
                <a:moveTo>
                  <a:pt x="184086" y="952"/>
                </a:moveTo>
                <a:lnTo>
                  <a:pt x="170624" y="952"/>
                </a:lnTo>
                <a:lnTo>
                  <a:pt x="170624" y="60248"/>
                </a:lnTo>
                <a:lnTo>
                  <a:pt x="184086" y="60248"/>
                </a:lnTo>
                <a:lnTo>
                  <a:pt x="184086" y="952"/>
                </a:lnTo>
                <a:close/>
              </a:path>
              <a:path w="279400" h="61595">
                <a:moveTo>
                  <a:pt x="144056" y="952"/>
                </a:moveTo>
                <a:lnTo>
                  <a:pt x="130594" y="952"/>
                </a:lnTo>
                <a:lnTo>
                  <a:pt x="130594" y="60248"/>
                </a:lnTo>
                <a:lnTo>
                  <a:pt x="164452" y="60248"/>
                </a:lnTo>
                <a:lnTo>
                  <a:pt x="164452" y="49580"/>
                </a:lnTo>
                <a:lnTo>
                  <a:pt x="144056" y="49580"/>
                </a:lnTo>
                <a:lnTo>
                  <a:pt x="144056" y="952"/>
                </a:lnTo>
                <a:close/>
              </a:path>
              <a:path w="279400" h="61595">
                <a:moveTo>
                  <a:pt x="92392" y="952"/>
                </a:moveTo>
                <a:lnTo>
                  <a:pt x="79984" y="952"/>
                </a:lnTo>
                <a:lnTo>
                  <a:pt x="79984" y="60248"/>
                </a:lnTo>
                <a:lnTo>
                  <a:pt x="92481" y="60248"/>
                </a:lnTo>
                <a:lnTo>
                  <a:pt x="92481" y="26339"/>
                </a:lnTo>
                <a:lnTo>
                  <a:pt x="104986" y="26339"/>
                </a:lnTo>
                <a:lnTo>
                  <a:pt x="92392" y="952"/>
                </a:lnTo>
                <a:close/>
              </a:path>
              <a:path w="279400" h="61595">
                <a:moveTo>
                  <a:pt x="104986" y="26339"/>
                </a:moveTo>
                <a:lnTo>
                  <a:pt x="92481" y="26339"/>
                </a:lnTo>
                <a:lnTo>
                  <a:pt x="109499" y="60248"/>
                </a:lnTo>
                <a:lnTo>
                  <a:pt x="120865" y="60248"/>
                </a:lnTo>
                <a:lnTo>
                  <a:pt x="120865" y="33337"/>
                </a:lnTo>
                <a:lnTo>
                  <a:pt x="108457" y="33337"/>
                </a:lnTo>
                <a:lnTo>
                  <a:pt x="104986" y="26339"/>
                </a:lnTo>
                <a:close/>
              </a:path>
              <a:path w="279400" h="61595">
                <a:moveTo>
                  <a:pt x="120865" y="952"/>
                </a:moveTo>
                <a:lnTo>
                  <a:pt x="108457" y="952"/>
                </a:lnTo>
                <a:lnTo>
                  <a:pt x="108457" y="33337"/>
                </a:lnTo>
                <a:lnTo>
                  <a:pt x="120865" y="33337"/>
                </a:lnTo>
                <a:lnTo>
                  <a:pt x="120865" y="952"/>
                </a:lnTo>
                <a:close/>
              </a:path>
              <a:path w="279400" h="61595">
                <a:moveTo>
                  <a:pt x="56045" y="0"/>
                </a:moveTo>
                <a:lnTo>
                  <a:pt x="42621" y="0"/>
                </a:lnTo>
                <a:lnTo>
                  <a:pt x="37160" y="2768"/>
                </a:lnTo>
                <a:lnTo>
                  <a:pt x="28765" y="13817"/>
                </a:lnTo>
                <a:lnTo>
                  <a:pt x="26684" y="21221"/>
                </a:lnTo>
                <a:lnTo>
                  <a:pt x="26687" y="40081"/>
                </a:lnTo>
                <a:lnTo>
                  <a:pt x="28765" y="47472"/>
                </a:lnTo>
                <a:lnTo>
                  <a:pt x="37185" y="58547"/>
                </a:lnTo>
                <a:lnTo>
                  <a:pt x="42621" y="61290"/>
                </a:lnTo>
                <a:lnTo>
                  <a:pt x="56045" y="61290"/>
                </a:lnTo>
                <a:lnTo>
                  <a:pt x="61503" y="58534"/>
                </a:lnTo>
                <a:lnTo>
                  <a:pt x="67948" y="50012"/>
                </a:lnTo>
                <a:lnTo>
                  <a:pt x="46494" y="50012"/>
                </a:lnTo>
                <a:lnTo>
                  <a:pt x="44297" y="48348"/>
                </a:lnTo>
                <a:lnTo>
                  <a:pt x="41173" y="41694"/>
                </a:lnTo>
                <a:lnTo>
                  <a:pt x="40386" y="36906"/>
                </a:lnTo>
                <a:lnTo>
                  <a:pt x="40386" y="17678"/>
                </a:lnTo>
                <a:lnTo>
                  <a:pt x="43370" y="11201"/>
                </a:lnTo>
                <a:lnTo>
                  <a:pt x="67888" y="11201"/>
                </a:lnTo>
                <a:lnTo>
                  <a:pt x="61493" y="2755"/>
                </a:lnTo>
                <a:lnTo>
                  <a:pt x="56045" y="0"/>
                </a:lnTo>
                <a:close/>
              </a:path>
              <a:path w="279400" h="61595">
                <a:moveTo>
                  <a:pt x="67888" y="11201"/>
                </a:moveTo>
                <a:lnTo>
                  <a:pt x="55295" y="11201"/>
                </a:lnTo>
                <a:lnTo>
                  <a:pt x="58280" y="17678"/>
                </a:lnTo>
                <a:lnTo>
                  <a:pt x="58280" y="43561"/>
                </a:lnTo>
                <a:lnTo>
                  <a:pt x="55295" y="50012"/>
                </a:lnTo>
                <a:lnTo>
                  <a:pt x="67948" y="50012"/>
                </a:lnTo>
                <a:lnTo>
                  <a:pt x="69811" y="47548"/>
                </a:lnTo>
                <a:lnTo>
                  <a:pt x="71907" y="40081"/>
                </a:lnTo>
                <a:lnTo>
                  <a:pt x="71907" y="21221"/>
                </a:lnTo>
                <a:lnTo>
                  <a:pt x="69811" y="13741"/>
                </a:lnTo>
                <a:lnTo>
                  <a:pt x="67888" y="112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4490853" y="3003553"/>
            <a:ext cx="403498" cy="228103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6064053" y="4126753"/>
            <a:ext cx="403485" cy="228105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6574910" y="2371467"/>
            <a:ext cx="324978" cy="250569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6870522" y="267341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391" y="0"/>
                </a:lnTo>
              </a:path>
            </a:pathLst>
          </a:custGeom>
          <a:ln w="52844">
            <a:solidFill>
              <a:srgbClr val="EC66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6446893" y="2646622"/>
            <a:ext cx="415290" cy="53340"/>
          </a:xfrm>
          <a:custGeom>
            <a:avLst/>
            <a:gdLst/>
            <a:ahLst/>
            <a:cxnLst/>
            <a:rect l="l" t="t" r="r" b="b"/>
            <a:pathLst>
              <a:path w="415290" h="53339">
                <a:moveTo>
                  <a:pt x="397205" y="914"/>
                </a:moveTo>
                <a:lnTo>
                  <a:pt x="385521" y="914"/>
                </a:lnTo>
                <a:lnTo>
                  <a:pt x="385521" y="52400"/>
                </a:lnTo>
                <a:lnTo>
                  <a:pt x="414921" y="52400"/>
                </a:lnTo>
                <a:lnTo>
                  <a:pt x="414921" y="43129"/>
                </a:lnTo>
                <a:lnTo>
                  <a:pt x="397205" y="43129"/>
                </a:lnTo>
                <a:lnTo>
                  <a:pt x="397205" y="914"/>
                </a:lnTo>
                <a:close/>
              </a:path>
              <a:path w="415290" h="53339">
                <a:moveTo>
                  <a:pt x="365213" y="76"/>
                </a:moveTo>
                <a:lnTo>
                  <a:pt x="353555" y="76"/>
                </a:lnTo>
                <a:lnTo>
                  <a:pt x="348818" y="2476"/>
                </a:lnTo>
                <a:lnTo>
                  <a:pt x="341528" y="12077"/>
                </a:lnTo>
                <a:lnTo>
                  <a:pt x="339726" y="18503"/>
                </a:lnTo>
                <a:lnTo>
                  <a:pt x="339726" y="34886"/>
                </a:lnTo>
                <a:lnTo>
                  <a:pt x="341528" y="41313"/>
                </a:lnTo>
                <a:lnTo>
                  <a:pt x="348843" y="50914"/>
                </a:lnTo>
                <a:lnTo>
                  <a:pt x="353555" y="53314"/>
                </a:lnTo>
                <a:lnTo>
                  <a:pt x="365213" y="53314"/>
                </a:lnTo>
                <a:lnTo>
                  <a:pt x="369947" y="50901"/>
                </a:lnTo>
                <a:lnTo>
                  <a:pt x="375550" y="43510"/>
                </a:lnTo>
                <a:lnTo>
                  <a:pt x="356920" y="43510"/>
                </a:lnTo>
                <a:lnTo>
                  <a:pt x="355015" y="42062"/>
                </a:lnTo>
                <a:lnTo>
                  <a:pt x="352297" y="36283"/>
                </a:lnTo>
                <a:lnTo>
                  <a:pt x="351624" y="32118"/>
                </a:lnTo>
                <a:lnTo>
                  <a:pt x="351624" y="15430"/>
                </a:lnTo>
                <a:lnTo>
                  <a:pt x="354202" y="9804"/>
                </a:lnTo>
                <a:lnTo>
                  <a:pt x="375502" y="9804"/>
                </a:lnTo>
                <a:lnTo>
                  <a:pt x="369938" y="2463"/>
                </a:lnTo>
                <a:lnTo>
                  <a:pt x="365213" y="76"/>
                </a:lnTo>
                <a:close/>
              </a:path>
              <a:path w="415290" h="53339">
                <a:moveTo>
                  <a:pt x="375502" y="9804"/>
                </a:moveTo>
                <a:lnTo>
                  <a:pt x="364553" y="9804"/>
                </a:lnTo>
                <a:lnTo>
                  <a:pt x="367156" y="15430"/>
                </a:lnTo>
                <a:lnTo>
                  <a:pt x="367156" y="37896"/>
                </a:lnTo>
                <a:lnTo>
                  <a:pt x="364553" y="43510"/>
                </a:lnTo>
                <a:lnTo>
                  <a:pt x="375550" y="43510"/>
                </a:lnTo>
                <a:lnTo>
                  <a:pt x="377177" y="41363"/>
                </a:lnTo>
                <a:lnTo>
                  <a:pt x="378980" y="34886"/>
                </a:lnTo>
                <a:lnTo>
                  <a:pt x="378980" y="18503"/>
                </a:lnTo>
                <a:lnTo>
                  <a:pt x="377177" y="12014"/>
                </a:lnTo>
                <a:lnTo>
                  <a:pt x="375502" y="9804"/>
                </a:lnTo>
                <a:close/>
              </a:path>
              <a:path w="415290" h="53339">
                <a:moveTo>
                  <a:pt x="329488" y="914"/>
                </a:moveTo>
                <a:lnTo>
                  <a:pt x="303060" y="914"/>
                </a:lnTo>
                <a:lnTo>
                  <a:pt x="303060" y="52400"/>
                </a:lnTo>
                <a:lnTo>
                  <a:pt x="314515" y="52400"/>
                </a:lnTo>
                <a:lnTo>
                  <a:pt x="314617" y="30467"/>
                </a:lnTo>
                <a:lnTo>
                  <a:pt x="314896" y="30391"/>
                </a:lnTo>
                <a:lnTo>
                  <a:pt x="330135" y="30391"/>
                </a:lnTo>
                <a:lnTo>
                  <a:pt x="328942" y="28308"/>
                </a:lnTo>
                <a:lnTo>
                  <a:pt x="327024" y="27000"/>
                </a:lnTo>
                <a:lnTo>
                  <a:pt x="332549" y="25133"/>
                </a:lnTo>
                <a:lnTo>
                  <a:pt x="335075" y="21564"/>
                </a:lnTo>
                <a:lnTo>
                  <a:pt x="314515" y="21564"/>
                </a:lnTo>
                <a:lnTo>
                  <a:pt x="314515" y="9880"/>
                </a:lnTo>
                <a:lnTo>
                  <a:pt x="335318" y="9880"/>
                </a:lnTo>
                <a:lnTo>
                  <a:pt x="335318" y="5689"/>
                </a:lnTo>
                <a:lnTo>
                  <a:pt x="329488" y="914"/>
                </a:lnTo>
                <a:close/>
              </a:path>
              <a:path w="415290" h="53339">
                <a:moveTo>
                  <a:pt x="330135" y="30391"/>
                </a:moveTo>
                <a:lnTo>
                  <a:pt x="316928" y="30391"/>
                </a:lnTo>
                <a:lnTo>
                  <a:pt x="318261" y="31216"/>
                </a:lnTo>
                <a:lnTo>
                  <a:pt x="319265" y="32880"/>
                </a:lnTo>
                <a:lnTo>
                  <a:pt x="319963" y="34137"/>
                </a:lnTo>
                <a:lnTo>
                  <a:pt x="320814" y="36652"/>
                </a:lnTo>
                <a:lnTo>
                  <a:pt x="321830" y="40411"/>
                </a:lnTo>
                <a:lnTo>
                  <a:pt x="324992" y="52400"/>
                </a:lnTo>
                <a:lnTo>
                  <a:pt x="337197" y="52400"/>
                </a:lnTo>
                <a:lnTo>
                  <a:pt x="332003" y="35661"/>
                </a:lnTo>
                <a:lnTo>
                  <a:pt x="330593" y="31191"/>
                </a:lnTo>
                <a:lnTo>
                  <a:pt x="330135" y="30391"/>
                </a:lnTo>
                <a:close/>
              </a:path>
              <a:path w="415290" h="53339">
                <a:moveTo>
                  <a:pt x="335318" y="9880"/>
                </a:moveTo>
                <a:lnTo>
                  <a:pt x="321449" y="9880"/>
                </a:lnTo>
                <a:lnTo>
                  <a:pt x="323786" y="11861"/>
                </a:lnTo>
                <a:lnTo>
                  <a:pt x="323786" y="17995"/>
                </a:lnTo>
                <a:lnTo>
                  <a:pt x="323240" y="19494"/>
                </a:lnTo>
                <a:lnTo>
                  <a:pt x="321081" y="21145"/>
                </a:lnTo>
                <a:lnTo>
                  <a:pt x="319265" y="21564"/>
                </a:lnTo>
                <a:lnTo>
                  <a:pt x="335075" y="21564"/>
                </a:lnTo>
                <a:lnTo>
                  <a:pt x="335318" y="21221"/>
                </a:lnTo>
                <a:lnTo>
                  <a:pt x="335318" y="9880"/>
                </a:lnTo>
                <a:close/>
              </a:path>
              <a:path w="415290" h="53339">
                <a:moveTo>
                  <a:pt x="288112" y="10185"/>
                </a:moveTo>
                <a:lnTo>
                  <a:pt x="276504" y="10185"/>
                </a:lnTo>
                <a:lnTo>
                  <a:pt x="276504" y="52400"/>
                </a:lnTo>
                <a:lnTo>
                  <a:pt x="288112" y="52400"/>
                </a:lnTo>
                <a:lnTo>
                  <a:pt x="288112" y="10185"/>
                </a:lnTo>
                <a:close/>
              </a:path>
              <a:path w="415290" h="53339">
                <a:moveTo>
                  <a:pt x="298602" y="914"/>
                </a:moveTo>
                <a:lnTo>
                  <a:pt x="266026" y="914"/>
                </a:lnTo>
                <a:lnTo>
                  <a:pt x="266026" y="10185"/>
                </a:lnTo>
                <a:lnTo>
                  <a:pt x="298602" y="10185"/>
                </a:lnTo>
                <a:lnTo>
                  <a:pt x="298602" y="914"/>
                </a:lnTo>
                <a:close/>
              </a:path>
              <a:path w="415290" h="53339">
                <a:moveTo>
                  <a:pt x="237159" y="914"/>
                </a:moveTo>
                <a:lnTo>
                  <a:pt x="226377" y="914"/>
                </a:lnTo>
                <a:lnTo>
                  <a:pt x="226377" y="52400"/>
                </a:lnTo>
                <a:lnTo>
                  <a:pt x="237235" y="52400"/>
                </a:lnTo>
                <a:lnTo>
                  <a:pt x="237235" y="22948"/>
                </a:lnTo>
                <a:lnTo>
                  <a:pt x="248087" y="22948"/>
                </a:lnTo>
                <a:lnTo>
                  <a:pt x="237159" y="914"/>
                </a:lnTo>
                <a:close/>
              </a:path>
              <a:path w="415290" h="53339">
                <a:moveTo>
                  <a:pt x="248087" y="22948"/>
                </a:moveTo>
                <a:lnTo>
                  <a:pt x="237235" y="22948"/>
                </a:lnTo>
                <a:lnTo>
                  <a:pt x="252006" y="52400"/>
                </a:lnTo>
                <a:lnTo>
                  <a:pt x="261886" y="52400"/>
                </a:lnTo>
                <a:lnTo>
                  <a:pt x="261886" y="29032"/>
                </a:lnTo>
                <a:lnTo>
                  <a:pt x="251104" y="29032"/>
                </a:lnTo>
                <a:lnTo>
                  <a:pt x="248087" y="22948"/>
                </a:lnTo>
                <a:close/>
              </a:path>
              <a:path w="415290" h="53339">
                <a:moveTo>
                  <a:pt x="261886" y="914"/>
                </a:moveTo>
                <a:lnTo>
                  <a:pt x="251104" y="914"/>
                </a:lnTo>
                <a:lnTo>
                  <a:pt x="251104" y="29032"/>
                </a:lnTo>
                <a:lnTo>
                  <a:pt x="261886" y="29032"/>
                </a:lnTo>
                <a:lnTo>
                  <a:pt x="261886" y="914"/>
                </a:lnTo>
                <a:close/>
              </a:path>
              <a:path w="415290" h="53339">
                <a:moveTo>
                  <a:pt x="206108" y="76"/>
                </a:moveTo>
                <a:lnTo>
                  <a:pt x="194449" y="76"/>
                </a:lnTo>
                <a:lnTo>
                  <a:pt x="189712" y="2476"/>
                </a:lnTo>
                <a:lnTo>
                  <a:pt x="182422" y="12077"/>
                </a:lnTo>
                <a:lnTo>
                  <a:pt x="180620" y="18503"/>
                </a:lnTo>
                <a:lnTo>
                  <a:pt x="180620" y="34886"/>
                </a:lnTo>
                <a:lnTo>
                  <a:pt x="182422" y="41313"/>
                </a:lnTo>
                <a:lnTo>
                  <a:pt x="189737" y="50914"/>
                </a:lnTo>
                <a:lnTo>
                  <a:pt x="194449" y="53314"/>
                </a:lnTo>
                <a:lnTo>
                  <a:pt x="206108" y="53314"/>
                </a:lnTo>
                <a:lnTo>
                  <a:pt x="210842" y="50901"/>
                </a:lnTo>
                <a:lnTo>
                  <a:pt x="216444" y="43510"/>
                </a:lnTo>
                <a:lnTo>
                  <a:pt x="197815" y="43510"/>
                </a:lnTo>
                <a:lnTo>
                  <a:pt x="195910" y="42062"/>
                </a:lnTo>
                <a:lnTo>
                  <a:pt x="193192" y="36283"/>
                </a:lnTo>
                <a:lnTo>
                  <a:pt x="192506" y="32118"/>
                </a:lnTo>
                <a:lnTo>
                  <a:pt x="192506" y="15430"/>
                </a:lnTo>
                <a:lnTo>
                  <a:pt x="195097" y="9804"/>
                </a:lnTo>
                <a:lnTo>
                  <a:pt x="216396" y="9804"/>
                </a:lnTo>
                <a:lnTo>
                  <a:pt x="210832" y="2463"/>
                </a:lnTo>
                <a:lnTo>
                  <a:pt x="206108" y="76"/>
                </a:lnTo>
                <a:close/>
              </a:path>
              <a:path w="415290" h="53339">
                <a:moveTo>
                  <a:pt x="216396" y="9804"/>
                </a:moveTo>
                <a:lnTo>
                  <a:pt x="205447" y="9804"/>
                </a:lnTo>
                <a:lnTo>
                  <a:pt x="208038" y="15430"/>
                </a:lnTo>
                <a:lnTo>
                  <a:pt x="208038" y="37896"/>
                </a:lnTo>
                <a:lnTo>
                  <a:pt x="205447" y="43510"/>
                </a:lnTo>
                <a:lnTo>
                  <a:pt x="216444" y="43510"/>
                </a:lnTo>
                <a:lnTo>
                  <a:pt x="218071" y="41363"/>
                </a:lnTo>
                <a:lnTo>
                  <a:pt x="219875" y="34886"/>
                </a:lnTo>
                <a:lnTo>
                  <a:pt x="219875" y="18503"/>
                </a:lnTo>
                <a:lnTo>
                  <a:pt x="218071" y="12014"/>
                </a:lnTo>
                <a:lnTo>
                  <a:pt x="216396" y="9804"/>
                </a:lnTo>
                <a:close/>
              </a:path>
              <a:path w="415290" h="53339">
                <a:moveTo>
                  <a:pt x="169646" y="0"/>
                </a:moveTo>
                <a:lnTo>
                  <a:pt x="159499" y="0"/>
                </a:lnTo>
                <a:lnTo>
                  <a:pt x="154470" y="2438"/>
                </a:lnTo>
                <a:lnTo>
                  <a:pt x="146824" y="12128"/>
                </a:lnTo>
                <a:lnTo>
                  <a:pt x="144919" y="18745"/>
                </a:lnTo>
                <a:lnTo>
                  <a:pt x="144919" y="35140"/>
                </a:lnTo>
                <a:lnTo>
                  <a:pt x="146811" y="41490"/>
                </a:lnTo>
                <a:lnTo>
                  <a:pt x="154406" y="50939"/>
                </a:lnTo>
                <a:lnTo>
                  <a:pt x="159448" y="53314"/>
                </a:lnTo>
                <a:lnTo>
                  <a:pt x="169900" y="53314"/>
                </a:lnTo>
                <a:lnTo>
                  <a:pt x="173647" y="52069"/>
                </a:lnTo>
                <a:lnTo>
                  <a:pt x="176961" y="49606"/>
                </a:lnTo>
                <a:lnTo>
                  <a:pt x="176961" y="42976"/>
                </a:lnTo>
                <a:lnTo>
                  <a:pt x="163995" y="42976"/>
                </a:lnTo>
                <a:lnTo>
                  <a:pt x="161429" y="41592"/>
                </a:lnTo>
                <a:lnTo>
                  <a:pt x="157810" y="36067"/>
                </a:lnTo>
                <a:lnTo>
                  <a:pt x="156908" y="32042"/>
                </a:lnTo>
                <a:lnTo>
                  <a:pt x="156908" y="21247"/>
                </a:lnTo>
                <a:lnTo>
                  <a:pt x="157911" y="16979"/>
                </a:lnTo>
                <a:lnTo>
                  <a:pt x="161937" y="10998"/>
                </a:lnTo>
                <a:lnTo>
                  <a:pt x="164718" y="9499"/>
                </a:lnTo>
                <a:lnTo>
                  <a:pt x="176733" y="9499"/>
                </a:lnTo>
                <a:lnTo>
                  <a:pt x="176733" y="2717"/>
                </a:lnTo>
                <a:lnTo>
                  <a:pt x="173316" y="914"/>
                </a:lnTo>
                <a:lnTo>
                  <a:pt x="169646" y="0"/>
                </a:lnTo>
                <a:close/>
              </a:path>
              <a:path w="415290" h="53339">
                <a:moveTo>
                  <a:pt x="176961" y="39204"/>
                </a:moveTo>
                <a:lnTo>
                  <a:pt x="173088" y="41719"/>
                </a:lnTo>
                <a:lnTo>
                  <a:pt x="169875" y="42976"/>
                </a:lnTo>
                <a:lnTo>
                  <a:pt x="176961" y="42976"/>
                </a:lnTo>
                <a:lnTo>
                  <a:pt x="176961" y="39204"/>
                </a:lnTo>
                <a:close/>
              </a:path>
              <a:path w="415290" h="53339">
                <a:moveTo>
                  <a:pt x="176733" y="9499"/>
                </a:moveTo>
                <a:lnTo>
                  <a:pt x="170649" y="9499"/>
                </a:lnTo>
                <a:lnTo>
                  <a:pt x="173469" y="10439"/>
                </a:lnTo>
                <a:lnTo>
                  <a:pt x="176733" y="12293"/>
                </a:lnTo>
                <a:lnTo>
                  <a:pt x="176733" y="9499"/>
                </a:lnTo>
                <a:close/>
              </a:path>
              <a:path w="415290" h="53339">
                <a:moveTo>
                  <a:pt x="138823" y="30391"/>
                </a:moveTo>
                <a:lnTo>
                  <a:pt x="119303" y="30391"/>
                </a:lnTo>
                <a:lnTo>
                  <a:pt x="119303" y="39509"/>
                </a:lnTo>
                <a:lnTo>
                  <a:pt x="138823" y="39509"/>
                </a:lnTo>
                <a:lnTo>
                  <a:pt x="138823" y="30391"/>
                </a:lnTo>
                <a:close/>
              </a:path>
              <a:path w="415290" h="53339">
                <a:moveTo>
                  <a:pt x="99529" y="76"/>
                </a:moveTo>
                <a:lnTo>
                  <a:pt x="87871" y="76"/>
                </a:lnTo>
                <a:lnTo>
                  <a:pt x="83134" y="2476"/>
                </a:lnTo>
                <a:lnTo>
                  <a:pt x="75844" y="12077"/>
                </a:lnTo>
                <a:lnTo>
                  <a:pt x="74042" y="18503"/>
                </a:lnTo>
                <a:lnTo>
                  <a:pt x="74042" y="34886"/>
                </a:lnTo>
                <a:lnTo>
                  <a:pt x="75844" y="41313"/>
                </a:lnTo>
                <a:lnTo>
                  <a:pt x="83159" y="50914"/>
                </a:lnTo>
                <a:lnTo>
                  <a:pt x="87871" y="53314"/>
                </a:lnTo>
                <a:lnTo>
                  <a:pt x="99529" y="53314"/>
                </a:lnTo>
                <a:lnTo>
                  <a:pt x="104263" y="50901"/>
                </a:lnTo>
                <a:lnTo>
                  <a:pt x="109866" y="43510"/>
                </a:lnTo>
                <a:lnTo>
                  <a:pt x="91236" y="43510"/>
                </a:lnTo>
                <a:lnTo>
                  <a:pt x="89331" y="42062"/>
                </a:lnTo>
                <a:lnTo>
                  <a:pt x="86613" y="36283"/>
                </a:lnTo>
                <a:lnTo>
                  <a:pt x="85940" y="32118"/>
                </a:lnTo>
                <a:lnTo>
                  <a:pt x="85940" y="15430"/>
                </a:lnTo>
                <a:lnTo>
                  <a:pt x="88518" y="9804"/>
                </a:lnTo>
                <a:lnTo>
                  <a:pt x="109818" y="9804"/>
                </a:lnTo>
                <a:lnTo>
                  <a:pt x="104254" y="2463"/>
                </a:lnTo>
                <a:lnTo>
                  <a:pt x="99529" y="76"/>
                </a:lnTo>
                <a:close/>
              </a:path>
              <a:path w="415290" h="53339">
                <a:moveTo>
                  <a:pt x="109818" y="9804"/>
                </a:moveTo>
                <a:lnTo>
                  <a:pt x="98882" y="9804"/>
                </a:lnTo>
                <a:lnTo>
                  <a:pt x="101460" y="15430"/>
                </a:lnTo>
                <a:lnTo>
                  <a:pt x="101460" y="37896"/>
                </a:lnTo>
                <a:lnTo>
                  <a:pt x="98882" y="43510"/>
                </a:lnTo>
                <a:lnTo>
                  <a:pt x="109866" y="43510"/>
                </a:lnTo>
                <a:lnTo>
                  <a:pt x="111493" y="41363"/>
                </a:lnTo>
                <a:lnTo>
                  <a:pt x="113296" y="34886"/>
                </a:lnTo>
                <a:lnTo>
                  <a:pt x="113296" y="18503"/>
                </a:lnTo>
                <a:lnTo>
                  <a:pt x="111493" y="12014"/>
                </a:lnTo>
                <a:lnTo>
                  <a:pt x="109818" y="9804"/>
                </a:lnTo>
                <a:close/>
              </a:path>
              <a:path w="415290" h="53339">
                <a:moveTo>
                  <a:pt x="63804" y="914"/>
                </a:moveTo>
                <a:lnTo>
                  <a:pt x="37376" y="914"/>
                </a:lnTo>
                <a:lnTo>
                  <a:pt x="37376" y="52400"/>
                </a:lnTo>
                <a:lnTo>
                  <a:pt x="48831" y="52400"/>
                </a:lnTo>
                <a:lnTo>
                  <a:pt x="48933" y="30467"/>
                </a:lnTo>
                <a:lnTo>
                  <a:pt x="49212" y="30391"/>
                </a:lnTo>
                <a:lnTo>
                  <a:pt x="64451" y="30391"/>
                </a:lnTo>
                <a:lnTo>
                  <a:pt x="63258" y="28308"/>
                </a:lnTo>
                <a:lnTo>
                  <a:pt x="61340" y="27000"/>
                </a:lnTo>
                <a:lnTo>
                  <a:pt x="66865" y="25133"/>
                </a:lnTo>
                <a:lnTo>
                  <a:pt x="69391" y="21564"/>
                </a:lnTo>
                <a:lnTo>
                  <a:pt x="48831" y="21564"/>
                </a:lnTo>
                <a:lnTo>
                  <a:pt x="48831" y="9880"/>
                </a:lnTo>
                <a:lnTo>
                  <a:pt x="69634" y="9880"/>
                </a:lnTo>
                <a:lnTo>
                  <a:pt x="69634" y="5689"/>
                </a:lnTo>
                <a:lnTo>
                  <a:pt x="63804" y="914"/>
                </a:lnTo>
                <a:close/>
              </a:path>
              <a:path w="415290" h="53339">
                <a:moveTo>
                  <a:pt x="64451" y="30391"/>
                </a:moveTo>
                <a:lnTo>
                  <a:pt x="51244" y="30391"/>
                </a:lnTo>
                <a:lnTo>
                  <a:pt x="52577" y="31216"/>
                </a:lnTo>
                <a:lnTo>
                  <a:pt x="53581" y="32880"/>
                </a:lnTo>
                <a:lnTo>
                  <a:pt x="54279" y="34137"/>
                </a:lnTo>
                <a:lnTo>
                  <a:pt x="55130" y="36652"/>
                </a:lnTo>
                <a:lnTo>
                  <a:pt x="56146" y="40411"/>
                </a:lnTo>
                <a:lnTo>
                  <a:pt x="59308" y="52400"/>
                </a:lnTo>
                <a:lnTo>
                  <a:pt x="71526" y="52400"/>
                </a:lnTo>
                <a:lnTo>
                  <a:pt x="66319" y="35661"/>
                </a:lnTo>
                <a:lnTo>
                  <a:pt x="64909" y="31191"/>
                </a:lnTo>
                <a:lnTo>
                  <a:pt x="64451" y="30391"/>
                </a:lnTo>
                <a:close/>
              </a:path>
              <a:path w="415290" h="53339">
                <a:moveTo>
                  <a:pt x="69634" y="9880"/>
                </a:moveTo>
                <a:lnTo>
                  <a:pt x="55765" y="9880"/>
                </a:lnTo>
                <a:lnTo>
                  <a:pt x="58102" y="11861"/>
                </a:lnTo>
                <a:lnTo>
                  <a:pt x="58102" y="17995"/>
                </a:lnTo>
                <a:lnTo>
                  <a:pt x="57556" y="19494"/>
                </a:lnTo>
                <a:lnTo>
                  <a:pt x="55397" y="21145"/>
                </a:lnTo>
                <a:lnTo>
                  <a:pt x="53581" y="21564"/>
                </a:lnTo>
                <a:lnTo>
                  <a:pt x="69391" y="21564"/>
                </a:lnTo>
                <a:lnTo>
                  <a:pt x="69634" y="21221"/>
                </a:lnTo>
                <a:lnTo>
                  <a:pt x="69634" y="9880"/>
                </a:lnTo>
                <a:close/>
              </a:path>
              <a:path w="415290" h="53339">
                <a:moveTo>
                  <a:pt x="26530" y="914"/>
                </a:moveTo>
                <a:lnTo>
                  <a:pt x="0" y="914"/>
                </a:lnTo>
                <a:lnTo>
                  <a:pt x="0" y="52400"/>
                </a:lnTo>
                <a:lnTo>
                  <a:pt x="11531" y="52400"/>
                </a:lnTo>
                <a:lnTo>
                  <a:pt x="11531" y="31140"/>
                </a:lnTo>
                <a:lnTo>
                  <a:pt x="26733" y="31140"/>
                </a:lnTo>
                <a:lnTo>
                  <a:pt x="32410" y="26212"/>
                </a:lnTo>
                <a:lnTo>
                  <a:pt x="32410" y="22390"/>
                </a:lnTo>
                <a:lnTo>
                  <a:pt x="11531" y="22390"/>
                </a:lnTo>
                <a:lnTo>
                  <a:pt x="11531" y="9880"/>
                </a:lnTo>
                <a:lnTo>
                  <a:pt x="32410" y="9880"/>
                </a:lnTo>
                <a:lnTo>
                  <a:pt x="32410" y="6057"/>
                </a:lnTo>
                <a:lnTo>
                  <a:pt x="26530" y="914"/>
                </a:lnTo>
                <a:close/>
              </a:path>
              <a:path w="415290" h="53339">
                <a:moveTo>
                  <a:pt x="32410" y="9880"/>
                </a:moveTo>
                <a:lnTo>
                  <a:pt x="18618" y="9880"/>
                </a:lnTo>
                <a:lnTo>
                  <a:pt x="21031" y="12014"/>
                </a:lnTo>
                <a:lnTo>
                  <a:pt x="21031" y="18554"/>
                </a:lnTo>
                <a:lnTo>
                  <a:pt x="20459" y="20142"/>
                </a:lnTo>
                <a:lnTo>
                  <a:pt x="18199" y="21945"/>
                </a:lnTo>
                <a:lnTo>
                  <a:pt x="16332" y="22390"/>
                </a:lnTo>
                <a:lnTo>
                  <a:pt x="32410" y="22390"/>
                </a:lnTo>
                <a:lnTo>
                  <a:pt x="32410" y="9880"/>
                </a:lnTo>
                <a:close/>
              </a:path>
            </a:pathLst>
          </a:custGeom>
          <a:solidFill>
            <a:srgbClr val="15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6881870" y="2658625"/>
            <a:ext cx="135255" cy="29845"/>
          </a:xfrm>
          <a:custGeom>
            <a:avLst/>
            <a:gdLst/>
            <a:ahLst/>
            <a:cxnLst/>
            <a:rect l="l" t="t" r="r" b="b"/>
            <a:pathLst>
              <a:path w="135254" h="29844">
                <a:moveTo>
                  <a:pt x="5778" y="20243"/>
                </a:moveTo>
                <a:lnTo>
                  <a:pt x="3340" y="20243"/>
                </a:lnTo>
                <a:lnTo>
                  <a:pt x="2273" y="20675"/>
                </a:lnTo>
                <a:lnTo>
                  <a:pt x="457" y="22466"/>
                </a:lnTo>
                <a:lnTo>
                  <a:pt x="0" y="23533"/>
                </a:lnTo>
                <a:lnTo>
                  <a:pt x="0" y="25984"/>
                </a:lnTo>
                <a:lnTo>
                  <a:pt x="444" y="27025"/>
                </a:lnTo>
                <a:lnTo>
                  <a:pt x="2222" y="28816"/>
                </a:lnTo>
                <a:lnTo>
                  <a:pt x="3289" y="29260"/>
                </a:lnTo>
                <a:lnTo>
                  <a:pt x="5778" y="29260"/>
                </a:lnTo>
                <a:lnTo>
                  <a:pt x="6845" y="28816"/>
                </a:lnTo>
                <a:lnTo>
                  <a:pt x="8585" y="27025"/>
                </a:lnTo>
                <a:lnTo>
                  <a:pt x="9017" y="25984"/>
                </a:lnTo>
                <a:lnTo>
                  <a:pt x="9017" y="23533"/>
                </a:lnTo>
                <a:lnTo>
                  <a:pt x="8585" y="22466"/>
                </a:lnTo>
                <a:lnTo>
                  <a:pt x="6845" y="20675"/>
                </a:lnTo>
                <a:lnTo>
                  <a:pt x="5778" y="20243"/>
                </a:lnTo>
                <a:close/>
              </a:path>
              <a:path w="135254" h="29844">
                <a:moveTo>
                  <a:pt x="134531" y="469"/>
                </a:moveTo>
                <a:lnTo>
                  <a:pt x="118325" y="469"/>
                </a:lnTo>
                <a:lnTo>
                  <a:pt x="118325" y="29070"/>
                </a:lnTo>
                <a:lnTo>
                  <a:pt x="134708" y="29070"/>
                </a:lnTo>
                <a:lnTo>
                  <a:pt x="134708" y="23964"/>
                </a:lnTo>
                <a:lnTo>
                  <a:pt x="124739" y="23964"/>
                </a:lnTo>
                <a:lnTo>
                  <a:pt x="124739" y="16891"/>
                </a:lnTo>
                <a:lnTo>
                  <a:pt x="133743" y="16891"/>
                </a:lnTo>
                <a:lnTo>
                  <a:pt x="133743" y="11950"/>
                </a:lnTo>
                <a:lnTo>
                  <a:pt x="124739" y="11950"/>
                </a:lnTo>
                <a:lnTo>
                  <a:pt x="124739" y="5499"/>
                </a:lnTo>
                <a:lnTo>
                  <a:pt x="134531" y="5499"/>
                </a:lnTo>
                <a:lnTo>
                  <a:pt x="134531" y="469"/>
                </a:lnTo>
                <a:close/>
              </a:path>
              <a:path w="135254" h="29844">
                <a:moveTo>
                  <a:pt x="99936" y="469"/>
                </a:moveTo>
                <a:lnTo>
                  <a:pt x="93954" y="469"/>
                </a:lnTo>
                <a:lnTo>
                  <a:pt x="93954" y="29070"/>
                </a:lnTo>
                <a:lnTo>
                  <a:pt x="99987" y="29070"/>
                </a:lnTo>
                <a:lnTo>
                  <a:pt x="99987" y="12712"/>
                </a:lnTo>
                <a:lnTo>
                  <a:pt x="106007" y="12712"/>
                </a:lnTo>
                <a:lnTo>
                  <a:pt x="99936" y="469"/>
                </a:lnTo>
                <a:close/>
              </a:path>
              <a:path w="135254" h="29844">
                <a:moveTo>
                  <a:pt x="106007" y="12712"/>
                </a:moveTo>
                <a:lnTo>
                  <a:pt x="99987" y="12712"/>
                </a:lnTo>
                <a:lnTo>
                  <a:pt x="108191" y="29070"/>
                </a:lnTo>
                <a:lnTo>
                  <a:pt x="113677" y="29070"/>
                </a:lnTo>
                <a:lnTo>
                  <a:pt x="113677" y="16090"/>
                </a:lnTo>
                <a:lnTo>
                  <a:pt x="107683" y="16090"/>
                </a:lnTo>
                <a:lnTo>
                  <a:pt x="106007" y="12712"/>
                </a:lnTo>
                <a:close/>
              </a:path>
              <a:path w="135254" h="29844">
                <a:moveTo>
                  <a:pt x="113677" y="469"/>
                </a:moveTo>
                <a:lnTo>
                  <a:pt x="107683" y="469"/>
                </a:lnTo>
                <a:lnTo>
                  <a:pt x="107683" y="16090"/>
                </a:lnTo>
                <a:lnTo>
                  <a:pt x="113677" y="16090"/>
                </a:lnTo>
                <a:lnTo>
                  <a:pt x="113677" y="469"/>
                </a:lnTo>
                <a:close/>
              </a:path>
              <a:path w="135254" h="29844">
                <a:moveTo>
                  <a:pt x="88798" y="469"/>
                </a:moveTo>
                <a:lnTo>
                  <a:pt x="82308" y="469"/>
                </a:lnTo>
                <a:lnTo>
                  <a:pt x="82308" y="29070"/>
                </a:lnTo>
                <a:lnTo>
                  <a:pt x="88798" y="29070"/>
                </a:lnTo>
                <a:lnTo>
                  <a:pt x="88798" y="469"/>
                </a:lnTo>
                <a:close/>
              </a:path>
              <a:path w="135254" h="29844">
                <a:moveTo>
                  <a:pt x="69494" y="469"/>
                </a:moveTo>
                <a:lnTo>
                  <a:pt x="63004" y="469"/>
                </a:lnTo>
                <a:lnTo>
                  <a:pt x="63004" y="29070"/>
                </a:lnTo>
                <a:lnTo>
                  <a:pt x="79336" y="29070"/>
                </a:lnTo>
                <a:lnTo>
                  <a:pt x="79336" y="23926"/>
                </a:lnTo>
                <a:lnTo>
                  <a:pt x="69494" y="23926"/>
                </a:lnTo>
                <a:lnTo>
                  <a:pt x="69494" y="469"/>
                </a:lnTo>
                <a:close/>
              </a:path>
              <a:path w="135254" h="29844">
                <a:moveTo>
                  <a:pt x="44577" y="469"/>
                </a:moveTo>
                <a:lnTo>
                  <a:pt x="38582" y="469"/>
                </a:lnTo>
                <a:lnTo>
                  <a:pt x="38582" y="29070"/>
                </a:lnTo>
                <a:lnTo>
                  <a:pt x="44615" y="29070"/>
                </a:lnTo>
                <a:lnTo>
                  <a:pt x="44615" y="12712"/>
                </a:lnTo>
                <a:lnTo>
                  <a:pt x="50648" y="12712"/>
                </a:lnTo>
                <a:lnTo>
                  <a:pt x="44577" y="469"/>
                </a:lnTo>
                <a:close/>
              </a:path>
              <a:path w="135254" h="29844">
                <a:moveTo>
                  <a:pt x="50648" y="12712"/>
                </a:moveTo>
                <a:lnTo>
                  <a:pt x="44615" y="12712"/>
                </a:lnTo>
                <a:lnTo>
                  <a:pt x="52819" y="29070"/>
                </a:lnTo>
                <a:lnTo>
                  <a:pt x="58305" y="29070"/>
                </a:lnTo>
                <a:lnTo>
                  <a:pt x="58305" y="16090"/>
                </a:lnTo>
                <a:lnTo>
                  <a:pt x="52324" y="16090"/>
                </a:lnTo>
                <a:lnTo>
                  <a:pt x="50648" y="12712"/>
                </a:lnTo>
                <a:close/>
              </a:path>
              <a:path w="135254" h="29844">
                <a:moveTo>
                  <a:pt x="58305" y="469"/>
                </a:moveTo>
                <a:lnTo>
                  <a:pt x="52324" y="469"/>
                </a:lnTo>
                <a:lnTo>
                  <a:pt x="52324" y="16090"/>
                </a:lnTo>
                <a:lnTo>
                  <a:pt x="58305" y="16090"/>
                </a:lnTo>
                <a:lnTo>
                  <a:pt x="58305" y="469"/>
                </a:lnTo>
                <a:close/>
              </a:path>
              <a:path w="135254" h="29844">
                <a:moveTo>
                  <a:pt x="27038" y="0"/>
                </a:moveTo>
                <a:lnTo>
                  <a:pt x="20561" y="0"/>
                </a:lnTo>
                <a:lnTo>
                  <a:pt x="17932" y="1346"/>
                </a:lnTo>
                <a:lnTo>
                  <a:pt x="13881" y="6680"/>
                </a:lnTo>
                <a:lnTo>
                  <a:pt x="12872" y="10248"/>
                </a:lnTo>
                <a:lnTo>
                  <a:pt x="12872" y="19342"/>
                </a:lnTo>
                <a:lnTo>
                  <a:pt x="13881" y="22910"/>
                </a:lnTo>
                <a:lnTo>
                  <a:pt x="17957" y="28257"/>
                </a:lnTo>
                <a:lnTo>
                  <a:pt x="20561" y="29578"/>
                </a:lnTo>
                <a:lnTo>
                  <a:pt x="27038" y="29578"/>
                </a:lnTo>
                <a:lnTo>
                  <a:pt x="29676" y="28244"/>
                </a:lnTo>
                <a:lnTo>
                  <a:pt x="32787" y="24130"/>
                </a:lnTo>
                <a:lnTo>
                  <a:pt x="22428" y="24130"/>
                </a:lnTo>
                <a:lnTo>
                  <a:pt x="21374" y="23329"/>
                </a:lnTo>
                <a:lnTo>
                  <a:pt x="19862" y="20116"/>
                </a:lnTo>
                <a:lnTo>
                  <a:pt x="19481" y="17805"/>
                </a:lnTo>
                <a:lnTo>
                  <a:pt x="19481" y="8534"/>
                </a:lnTo>
                <a:lnTo>
                  <a:pt x="20929" y="5410"/>
                </a:lnTo>
                <a:lnTo>
                  <a:pt x="32749" y="5410"/>
                </a:lnTo>
                <a:lnTo>
                  <a:pt x="29667" y="1333"/>
                </a:lnTo>
                <a:lnTo>
                  <a:pt x="27038" y="0"/>
                </a:lnTo>
                <a:close/>
              </a:path>
              <a:path w="135254" h="29844">
                <a:moveTo>
                  <a:pt x="32749" y="5410"/>
                </a:moveTo>
                <a:lnTo>
                  <a:pt x="26670" y="5410"/>
                </a:lnTo>
                <a:lnTo>
                  <a:pt x="28117" y="8534"/>
                </a:lnTo>
                <a:lnTo>
                  <a:pt x="28117" y="21018"/>
                </a:lnTo>
                <a:lnTo>
                  <a:pt x="26670" y="24130"/>
                </a:lnTo>
                <a:lnTo>
                  <a:pt x="32787" y="24130"/>
                </a:lnTo>
                <a:lnTo>
                  <a:pt x="33680" y="22948"/>
                </a:lnTo>
                <a:lnTo>
                  <a:pt x="34683" y="19342"/>
                </a:lnTo>
                <a:lnTo>
                  <a:pt x="34683" y="10248"/>
                </a:lnTo>
                <a:lnTo>
                  <a:pt x="33680" y="6642"/>
                </a:lnTo>
                <a:lnTo>
                  <a:pt x="32749" y="54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589128" y="2122741"/>
            <a:ext cx="654580" cy="504704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2962554" y="2275509"/>
            <a:ext cx="627380" cy="210820"/>
          </a:xfrm>
          <a:custGeom>
            <a:avLst/>
            <a:gdLst/>
            <a:ahLst/>
            <a:cxnLst/>
            <a:rect l="l" t="t" r="r" b="b"/>
            <a:pathLst>
              <a:path w="627379" h="210819">
                <a:moveTo>
                  <a:pt x="626910" y="210502"/>
                </a:moveTo>
                <a:lnTo>
                  <a:pt x="0" y="210502"/>
                </a:lnTo>
                <a:lnTo>
                  <a:pt x="0" y="0"/>
                </a:lnTo>
                <a:lnTo>
                  <a:pt x="626910" y="0"/>
                </a:lnTo>
                <a:lnTo>
                  <a:pt x="626910" y="210502"/>
                </a:lnTo>
                <a:close/>
              </a:path>
            </a:pathLst>
          </a:custGeom>
          <a:solidFill>
            <a:srgbClr val="EC66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1275073" y="2274052"/>
            <a:ext cx="1652905" cy="212725"/>
          </a:xfrm>
          <a:custGeom>
            <a:avLst/>
            <a:gdLst/>
            <a:ahLst/>
            <a:cxnLst/>
            <a:rect l="l" t="t" r="r" b="b"/>
            <a:pathLst>
              <a:path w="1652905" h="212725">
                <a:moveTo>
                  <a:pt x="1582216" y="3606"/>
                </a:moveTo>
                <a:lnTo>
                  <a:pt x="1535671" y="3606"/>
                </a:lnTo>
                <a:lnTo>
                  <a:pt x="1535671" y="208711"/>
                </a:lnTo>
                <a:lnTo>
                  <a:pt x="1652790" y="208711"/>
                </a:lnTo>
                <a:lnTo>
                  <a:pt x="1652790" y="171780"/>
                </a:lnTo>
                <a:lnTo>
                  <a:pt x="1582216" y="171780"/>
                </a:lnTo>
                <a:lnTo>
                  <a:pt x="1582216" y="3606"/>
                </a:lnTo>
                <a:close/>
              </a:path>
              <a:path w="1652905" h="212725">
                <a:moveTo>
                  <a:pt x="1431556" y="304"/>
                </a:moveTo>
                <a:lnTo>
                  <a:pt x="1386654" y="16437"/>
                </a:lnTo>
                <a:lnTo>
                  <a:pt x="1358625" y="62655"/>
                </a:lnTo>
                <a:lnTo>
                  <a:pt x="1353185" y="106311"/>
                </a:lnTo>
                <a:lnTo>
                  <a:pt x="1354544" y="129388"/>
                </a:lnTo>
                <a:lnTo>
                  <a:pt x="1365427" y="168051"/>
                </a:lnTo>
                <a:lnTo>
                  <a:pt x="1399987" y="205147"/>
                </a:lnTo>
                <a:lnTo>
                  <a:pt x="1431556" y="212318"/>
                </a:lnTo>
                <a:lnTo>
                  <a:pt x="1448170" y="210525"/>
                </a:lnTo>
                <a:lnTo>
                  <a:pt x="1463082" y="205184"/>
                </a:lnTo>
                <a:lnTo>
                  <a:pt x="1476371" y="196266"/>
                </a:lnTo>
                <a:lnTo>
                  <a:pt x="1488008" y="183781"/>
                </a:lnTo>
                <a:lnTo>
                  <a:pt x="1494402" y="173278"/>
                </a:lnTo>
                <a:lnTo>
                  <a:pt x="1431556" y="173278"/>
                </a:lnTo>
                <a:lnTo>
                  <a:pt x="1424608" y="172199"/>
                </a:lnTo>
                <a:lnTo>
                  <a:pt x="1402648" y="134950"/>
                </a:lnTo>
                <a:lnTo>
                  <a:pt x="1400619" y="106311"/>
                </a:lnTo>
                <a:lnTo>
                  <a:pt x="1402553" y="76882"/>
                </a:lnTo>
                <a:lnTo>
                  <a:pt x="1408353" y="55859"/>
                </a:lnTo>
                <a:lnTo>
                  <a:pt x="1418021" y="43244"/>
                </a:lnTo>
                <a:lnTo>
                  <a:pt x="1431556" y="39039"/>
                </a:lnTo>
                <a:lnTo>
                  <a:pt x="1494221" y="39039"/>
                </a:lnTo>
                <a:lnTo>
                  <a:pt x="1488008" y="28828"/>
                </a:lnTo>
                <a:lnTo>
                  <a:pt x="1476371" y="16351"/>
                </a:lnTo>
                <a:lnTo>
                  <a:pt x="1463082" y="7437"/>
                </a:lnTo>
                <a:lnTo>
                  <a:pt x="1448144" y="2088"/>
                </a:lnTo>
                <a:lnTo>
                  <a:pt x="1431556" y="304"/>
                </a:lnTo>
                <a:close/>
              </a:path>
              <a:path w="1652905" h="212725">
                <a:moveTo>
                  <a:pt x="1494221" y="39039"/>
                </a:moveTo>
                <a:lnTo>
                  <a:pt x="1431556" y="39039"/>
                </a:lnTo>
                <a:lnTo>
                  <a:pt x="1445084" y="43244"/>
                </a:lnTo>
                <a:lnTo>
                  <a:pt x="1454748" y="55859"/>
                </a:lnTo>
                <a:lnTo>
                  <a:pt x="1460547" y="76882"/>
                </a:lnTo>
                <a:lnTo>
                  <a:pt x="1462481" y="106311"/>
                </a:lnTo>
                <a:lnTo>
                  <a:pt x="1460547" y="135608"/>
                </a:lnTo>
                <a:lnTo>
                  <a:pt x="1454748" y="156535"/>
                </a:lnTo>
                <a:lnTo>
                  <a:pt x="1445084" y="169092"/>
                </a:lnTo>
                <a:lnTo>
                  <a:pt x="1431556" y="173278"/>
                </a:lnTo>
                <a:lnTo>
                  <a:pt x="1494402" y="173278"/>
                </a:lnTo>
                <a:lnTo>
                  <a:pt x="1497466" y="168246"/>
                </a:lnTo>
                <a:lnTo>
                  <a:pt x="1504221" y="150156"/>
                </a:lnTo>
                <a:lnTo>
                  <a:pt x="1508273" y="129512"/>
                </a:lnTo>
                <a:lnTo>
                  <a:pt x="1509623" y="106311"/>
                </a:lnTo>
                <a:lnTo>
                  <a:pt x="1508273" y="83116"/>
                </a:lnTo>
                <a:lnTo>
                  <a:pt x="1504221" y="62469"/>
                </a:lnTo>
                <a:lnTo>
                  <a:pt x="1497466" y="44373"/>
                </a:lnTo>
                <a:lnTo>
                  <a:pt x="1494221" y="39039"/>
                </a:lnTo>
                <a:close/>
              </a:path>
              <a:path w="1652905" h="212725">
                <a:moveTo>
                  <a:pt x="1266037" y="3606"/>
                </a:moveTo>
                <a:lnTo>
                  <a:pt x="1207173" y="3606"/>
                </a:lnTo>
                <a:lnTo>
                  <a:pt x="1207173" y="208711"/>
                </a:lnTo>
                <a:lnTo>
                  <a:pt x="1252816" y="208711"/>
                </a:lnTo>
                <a:lnTo>
                  <a:pt x="1252816" y="121323"/>
                </a:lnTo>
                <a:lnTo>
                  <a:pt x="1253223" y="121323"/>
                </a:lnTo>
                <a:lnTo>
                  <a:pt x="1253718" y="121221"/>
                </a:lnTo>
                <a:lnTo>
                  <a:pt x="1254328" y="121030"/>
                </a:lnTo>
                <a:lnTo>
                  <a:pt x="1313810" y="121030"/>
                </a:lnTo>
                <a:lnTo>
                  <a:pt x="1313333" y="120048"/>
                </a:lnTo>
                <a:lnTo>
                  <a:pt x="1308189" y="112594"/>
                </a:lnTo>
                <a:lnTo>
                  <a:pt x="1302664" y="107505"/>
                </a:lnTo>
                <a:lnTo>
                  <a:pt x="1317116" y="100419"/>
                </a:lnTo>
                <a:lnTo>
                  <a:pt x="1327438" y="90249"/>
                </a:lnTo>
                <a:lnTo>
                  <a:pt x="1329476" y="85890"/>
                </a:lnTo>
                <a:lnTo>
                  <a:pt x="1252816" y="85890"/>
                </a:lnTo>
                <a:lnTo>
                  <a:pt x="1252816" y="39344"/>
                </a:lnTo>
                <a:lnTo>
                  <a:pt x="1331977" y="39344"/>
                </a:lnTo>
                <a:lnTo>
                  <a:pt x="1331342" y="35705"/>
                </a:lnTo>
                <a:lnTo>
                  <a:pt x="1318279" y="17873"/>
                </a:lnTo>
                <a:lnTo>
                  <a:pt x="1296510" y="7173"/>
                </a:lnTo>
                <a:lnTo>
                  <a:pt x="1266037" y="3606"/>
                </a:lnTo>
                <a:close/>
              </a:path>
              <a:path w="1652905" h="212725">
                <a:moveTo>
                  <a:pt x="1313810" y="121030"/>
                </a:moveTo>
                <a:lnTo>
                  <a:pt x="1262430" y="121030"/>
                </a:lnTo>
                <a:lnTo>
                  <a:pt x="1267726" y="124332"/>
                </a:lnTo>
                <a:lnTo>
                  <a:pt x="1271739" y="130936"/>
                </a:lnTo>
                <a:lnTo>
                  <a:pt x="1294561" y="208711"/>
                </a:lnTo>
                <a:lnTo>
                  <a:pt x="1343202" y="208711"/>
                </a:lnTo>
                <a:lnTo>
                  <a:pt x="1322489" y="142049"/>
                </a:lnTo>
                <a:lnTo>
                  <a:pt x="1318100" y="129867"/>
                </a:lnTo>
                <a:lnTo>
                  <a:pt x="1313810" y="121030"/>
                </a:lnTo>
                <a:close/>
              </a:path>
              <a:path w="1652905" h="212725">
                <a:moveTo>
                  <a:pt x="1331977" y="39344"/>
                </a:moveTo>
                <a:lnTo>
                  <a:pt x="1261833" y="39344"/>
                </a:lnTo>
                <a:lnTo>
                  <a:pt x="1274052" y="40827"/>
                </a:lnTo>
                <a:lnTo>
                  <a:pt x="1282779" y="45277"/>
                </a:lnTo>
                <a:lnTo>
                  <a:pt x="1288015" y="52690"/>
                </a:lnTo>
                <a:lnTo>
                  <a:pt x="1289761" y="63068"/>
                </a:lnTo>
                <a:lnTo>
                  <a:pt x="1289761" y="71678"/>
                </a:lnTo>
                <a:lnTo>
                  <a:pt x="1287602" y="77635"/>
                </a:lnTo>
                <a:lnTo>
                  <a:pt x="1278991" y="84239"/>
                </a:lnTo>
                <a:lnTo>
                  <a:pt x="1271739" y="85890"/>
                </a:lnTo>
                <a:lnTo>
                  <a:pt x="1329476" y="85890"/>
                </a:lnTo>
                <a:lnTo>
                  <a:pt x="1333632" y="76998"/>
                </a:lnTo>
                <a:lnTo>
                  <a:pt x="1335697" y="60667"/>
                </a:lnTo>
                <a:lnTo>
                  <a:pt x="1331977" y="39344"/>
                </a:lnTo>
                <a:close/>
              </a:path>
              <a:path w="1652905" h="212725">
                <a:moveTo>
                  <a:pt x="1147686" y="40551"/>
                </a:moveTo>
                <a:lnTo>
                  <a:pt x="1101445" y="40551"/>
                </a:lnTo>
                <a:lnTo>
                  <a:pt x="1101445" y="208711"/>
                </a:lnTo>
                <a:lnTo>
                  <a:pt x="1147686" y="208711"/>
                </a:lnTo>
                <a:lnTo>
                  <a:pt x="1147686" y="40551"/>
                </a:lnTo>
                <a:close/>
              </a:path>
              <a:path w="1652905" h="212725">
                <a:moveTo>
                  <a:pt x="1189431" y="3606"/>
                </a:moveTo>
                <a:lnTo>
                  <a:pt x="1059700" y="3606"/>
                </a:lnTo>
                <a:lnTo>
                  <a:pt x="1059700" y="40551"/>
                </a:lnTo>
                <a:lnTo>
                  <a:pt x="1189431" y="40551"/>
                </a:lnTo>
                <a:lnTo>
                  <a:pt x="1189431" y="3606"/>
                </a:lnTo>
                <a:close/>
              </a:path>
              <a:path w="1652905" h="212725">
                <a:moveTo>
                  <a:pt x="944689" y="3606"/>
                </a:moveTo>
                <a:lnTo>
                  <a:pt x="901750" y="3606"/>
                </a:lnTo>
                <a:lnTo>
                  <a:pt x="901750" y="208711"/>
                </a:lnTo>
                <a:lnTo>
                  <a:pt x="944994" y="208711"/>
                </a:lnTo>
                <a:lnTo>
                  <a:pt x="944994" y="91389"/>
                </a:lnTo>
                <a:lnTo>
                  <a:pt x="988232" y="91389"/>
                </a:lnTo>
                <a:lnTo>
                  <a:pt x="944689" y="3606"/>
                </a:lnTo>
                <a:close/>
              </a:path>
              <a:path w="1652905" h="212725">
                <a:moveTo>
                  <a:pt x="988232" y="91389"/>
                </a:moveTo>
                <a:lnTo>
                  <a:pt x="944994" y="91389"/>
                </a:lnTo>
                <a:lnTo>
                  <a:pt x="1003846" y="208711"/>
                </a:lnTo>
                <a:lnTo>
                  <a:pt x="1043190" y="208711"/>
                </a:lnTo>
                <a:lnTo>
                  <a:pt x="1043190" y="115620"/>
                </a:lnTo>
                <a:lnTo>
                  <a:pt x="1000251" y="115620"/>
                </a:lnTo>
                <a:lnTo>
                  <a:pt x="988232" y="91389"/>
                </a:lnTo>
                <a:close/>
              </a:path>
              <a:path w="1652905" h="212725">
                <a:moveTo>
                  <a:pt x="1043190" y="3606"/>
                </a:moveTo>
                <a:lnTo>
                  <a:pt x="1000251" y="3606"/>
                </a:lnTo>
                <a:lnTo>
                  <a:pt x="1000251" y="115620"/>
                </a:lnTo>
                <a:lnTo>
                  <a:pt x="1043190" y="115620"/>
                </a:lnTo>
                <a:lnTo>
                  <a:pt x="1043190" y="3606"/>
                </a:lnTo>
                <a:close/>
              </a:path>
              <a:path w="1652905" h="212725">
                <a:moveTo>
                  <a:pt x="797788" y="304"/>
                </a:moveTo>
                <a:lnTo>
                  <a:pt x="752881" y="16437"/>
                </a:lnTo>
                <a:lnTo>
                  <a:pt x="724850" y="62655"/>
                </a:lnTo>
                <a:lnTo>
                  <a:pt x="719404" y="106311"/>
                </a:lnTo>
                <a:lnTo>
                  <a:pt x="720766" y="129388"/>
                </a:lnTo>
                <a:lnTo>
                  <a:pt x="731657" y="168051"/>
                </a:lnTo>
                <a:lnTo>
                  <a:pt x="766214" y="205147"/>
                </a:lnTo>
                <a:lnTo>
                  <a:pt x="797788" y="212318"/>
                </a:lnTo>
                <a:lnTo>
                  <a:pt x="814402" y="210525"/>
                </a:lnTo>
                <a:lnTo>
                  <a:pt x="829314" y="205184"/>
                </a:lnTo>
                <a:lnTo>
                  <a:pt x="842603" y="196266"/>
                </a:lnTo>
                <a:lnTo>
                  <a:pt x="854240" y="183781"/>
                </a:lnTo>
                <a:lnTo>
                  <a:pt x="860634" y="173278"/>
                </a:lnTo>
                <a:lnTo>
                  <a:pt x="797788" y="173278"/>
                </a:lnTo>
                <a:lnTo>
                  <a:pt x="790840" y="172199"/>
                </a:lnTo>
                <a:lnTo>
                  <a:pt x="768880" y="134950"/>
                </a:lnTo>
                <a:lnTo>
                  <a:pt x="766851" y="106311"/>
                </a:lnTo>
                <a:lnTo>
                  <a:pt x="768784" y="76882"/>
                </a:lnTo>
                <a:lnTo>
                  <a:pt x="774585" y="55859"/>
                </a:lnTo>
                <a:lnTo>
                  <a:pt x="784253" y="43244"/>
                </a:lnTo>
                <a:lnTo>
                  <a:pt x="797788" y="39039"/>
                </a:lnTo>
                <a:lnTo>
                  <a:pt x="860453" y="39039"/>
                </a:lnTo>
                <a:lnTo>
                  <a:pt x="854240" y="28828"/>
                </a:lnTo>
                <a:lnTo>
                  <a:pt x="842603" y="16351"/>
                </a:lnTo>
                <a:lnTo>
                  <a:pt x="829314" y="7437"/>
                </a:lnTo>
                <a:lnTo>
                  <a:pt x="814376" y="2088"/>
                </a:lnTo>
                <a:lnTo>
                  <a:pt x="797788" y="304"/>
                </a:lnTo>
                <a:close/>
              </a:path>
              <a:path w="1652905" h="212725">
                <a:moveTo>
                  <a:pt x="860453" y="39039"/>
                </a:moveTo>
                <a:lnTo>
                  <a:pt x="797788" y="39039"/>
                </a:lnTo>
                <a:lnTo>
                  <a:pt x="811316" y="43244"/>
                </a:lnTo>
                <a:lnTo>
                  <a:pt x="820980" y="55859"/>
                </a:lnTo>
                <a:lnTo>
                  <a:pt x="826779" y="76882"/>
                </a:lnTo>
                <a:lnTo>
                  <a:pt x="828713" y="106311"/>
                </a:lnTo>
                <a:lnTo>
                  <a:pt x="826779" y="135608"/>
                </a:lnTo>
                <a:lnTo>
                  <a:pt x="820980" y="156535"/>
                </a:lnTo>
                <a:lnTo>
                  <a:pt x="811316" y="169092"/>
                </a:lnTo>
                <a:lnTo>
                  <a:pt x="797788" y="173278"/>
                </a:lnTo>
                <a:lnTo>
                  <a:pt x="860634" y="173278"/>
                </a:lnTo>
                <a:lnTo>
                  <a:pt x="863698" y="168246"/>
                </a:lnTo>
                <a:lnTo>
                  <a:pt x="870453" y="150156"/>
                </a:lnTo>
                <a:lnTo>
                  <a:pt x="874505" y="129512"/>
                </a:lnTo>
                <a:lnTo>
                  <a:pt x="875855" y="106311"/>
                </a:lnTo>
                <a:lnTo>
                  <a:pt x="874505" y="83116"/>
                </a:lnTo>
                <a:lnTo>
                  <a:pt x="870453" y="62469"/>
                </a:lnTo>
                <a:lnTo>
                  <a:pt x="863698" y="44373"/>
                </a:lnTo>
                <a:lnTo>
                  <a:pt x="860453" y="39039"/>
                </a:lnTo>
                <a:close/>
              </a:path>
              <a:path w="1652905" h="212725">
                <a:moveTo>
                  <a:pt x="660158" y="0"/>
                </a:moveTo>
                <a:lnTo>
                  <a:pt x="612411" y="16303"/>
                </a:lnTo>
                <a:lnTo>
                  <a:pt x="582983" y="63257"/>
                </a:lnTo>
                <a:lnTo>
                  <a:pt x="577278" y="108115"/>
                </a:lnTo>
                <a:lnTo>
                  <a:pt x="578695" y="130765"/>
                </a:lnTo>
                <a:lnTo>
                  <a:pt x="590035" y="168751"/>
                </a:lnTo>
                <a:lnTo>
                  <a:pt x="626340" y="205260"/>
                </a:lnTo>
                <a:lnTo>
                  <a:pt x="660158" y="212318"/>
                </a:lnTo>
                <a:lnTo>
                  <a:pt x="672305" y="211399"/>
                </a:lnTo>
                <a:lnTo>
                  <a:pt x="683812" y="208640"/>
                </a:lnTo>
                <a:lnTo>
                  <a:pt x="694680" y="204040"/>
                </a:lnTo>
                <a:lnTo>
                  <a:pt x="704913" y="197599"/>
                </a:lnTo>
                <a:lnTo>
                  <a:pt x="704913" y="171170"/>
                </a:lnTo>
                <a:lnTo>
                  <a:pt x="666470" y="171170"/>
                </a:lnTo>
                <a:lnTo>
                  <a:pt x="657126" y="170139"/>
                </a:lnTo>
                <a:lnTo>
                  <a:pt x="627734" y="134391"/>
                </a:lnTo>
                <a:lnTo>
                  <a:pt x="625030" y="106616"/>
                </a:lnTo>
                <a:lnTo>
                  <a:pt x="625780" y="91047"/>
                </a:lnTo>
                <a:lnTo>
                  <a:pt x="643628" y="47897"/>
                </a:lnTo>
                <a:lnTo>
                  <a:pt x="670369" y="37845"/>
                </a:lnTo>
                <a:lnTo>
                  <a:pt x="704011" y="37845"/>
                </a:lnTo>
                <a:lnTo>
                  <a:pt x="704011" y="10820"/>
                </a:lnTo>
                <a:lnTo>
                  <a:pt x="693607" y="6086"/>
                </a:lnTo>
                <a:lnTo>
                  <a:pt x="682832" y="2705"/>
                </a:lnTo>
                <a:lnTo>
                  <a:pt x="671684" y="676"/>
                </a:lnTo>
                <a:lnTo>
                  <a:pt x="660158" y="0"/>
                </a:lnTo>
                <a:close/>
              </a:path>
              <a:path w="1652905" h="212725">
                <a:moveTo>
                  <a:pt x="704913" y="156159"/>
                </a:moveTo>
                <a:lnTo>
                  <a:pt x="693838" y="162732"/>
                </a:lnTo>
                <a:lnTo>
                  <a:pt x="683739" y="167422"/>
                </a:lnTo>
                <a:lnTo>
                  <a:pt x="674616" y="170234"/>
                </a:lnTo>
                <a:lnTo>
                  <a:pt x="666470" y="171170"/>
                </a:lnTo>
                <a:lnTo>
                  <a:pt x="704913" y="171170"/>
                </a:lnTo>
                <a:lnTo>
                  <a:pt x="704913" y="156159"/>
                </a:lnTo>
                <a:close/>
              </a:path>
              <a:path w="1652905" h="212725">
                <a:moveTo>
                  <a:pt x="704011" y="37845"/>
                </a:moveTo>
                <a:lnTo>
                  <a:pt x="670369" y="37845"/>
                </a:lnTo>
                <a:lnTo>
                  <a:pt x="677765" y="38539"/>
                </a:lnTo>
                <a:lnTo>
                  <a:pt x="685838" y="40620"/>
                </a:lnTo>
                <a:lnTo>
                  <a:pt x="694586" y="44093"/>
                </a:lnTo>
                <a:lnTo>
                  <a:pt x="704011" y="48958"/>
                </a:lnTo>
                <a:lnTo>
                  <a:pt x="704011" y="37845"/>
                </a:lnTo>
                <a:close/>
              </a:path>
              <a:path w="1652905" h="212725">
                <a:moveTo>
                  <a:pt x="553021" y="121030"/>
                </a:moveTo>
                <a:lnTo>
                  <a:pt x="475246" y="121030"/>
                </a:lnTo>
                <a:lnTo>
                  <a:pt x="475246" y="157365"/>
                </a:lnTo>
                <a:lnTo>
                  <a:pt x="553021" y="157365"/>
                </a:lnTo>
                <a:lnTo>
                  <a:pt x="553021" y="121030"/>
                </a:lnTo>
                <a:close/>
              </a:path>
              <a:path w="1652905" h="212725">
                <a:moveTo>
                  <a:pt x="373265" y="304"/>
                </a:moveTo>
                <a:lnTo>
                  <a:pt x="328358" y="16437"/>
                </a:lnTo>
                <a:lnTo>
                  <a:pt x="300328" y="62655"/>
                </a:lnTo>
                <a:lnTo>
                  <a:pt x="294881" y="106311"/>
                </a:lnTo>
                <a:lnTo>
                  <a:pt x="296243" y="129388"/>
                </a:lnTo>
                <a:lnTo>
                  <a:pt x="307134" y="168051"/>
                </a:lnTo>
                <a:lnTo>
                  <a:pt x="341691" y="205147"/>
                </a:lnTo>
                <a:lnTo>
                  <a:pt x="373265" y="212318"/>
                </a:lnTo>
                <a:lnTo>
                  <a:pt x="389879" y="210525"/>
                </a:lnTo>
                <a:lnTo>
                  <a:pt x="404791" y="205184"/>
                </a:lnTo>
                <a:lnTo>
                  <a:pt x="418080" y="196266"/>
                </a:lnTo>
                <a:lnTo>
                  <a:pt x="429717" y="183781"/>
                </a:lnTo>
                <a:lnTo>
                  <a:pt x="436113" y="173278"/>
                </a:lnTo>
                <a:lnTo>
                  <a:pt x="373265" y="173278"/>
                </a:lnTo>
                <a:lnTo>
                  <a:pt x="366317" y="172199"/>
                </a:lnTo>
                <a:lnTo>
                  <a:pt x="344357" y="134950"/>
                </a:lnTo>
                <a:lnTo>
                  <a:pt x="342328" y="106311"/>
                </a:lnTo>
                <a:lnTo>
                  <a:pt x="344262" y="76882"/>
                </a:lnTo>
                <a:lnTo>
                  <a:pt x="350062" y="55859"/>
                </a:lnTo>
                <a:lnTo>
                  <a:pt x="359730" y="43244"/>
                </a:lnTo>
                <a:lnTo>
                  <a:pt x="373265" y="39039"/>
                </a:lnTo>
                <a:lnTo>
                  <a:pt x="435931" y="39039"/>
                </a:lnTo>
                <a:lnTo>
                  <a:pt x="429717" y="28828"/>
                </a:lnTo>
                <a:lnTo>
                  <a:pt x="418080" y="16351"/>
                </a:lnTo>
                <a:lnTo>
                  <a:pt x="404791" y="7437"/>
                </a:lnTo>
                <a:lnTo>
                  <a:pt x="389853" y="2088"/>
                </a:lnTo>
                <a:lnTo>
                  <a:pt x="373265" y="304"/>
                </a:lnTo>
                <a:close/>
              </a:path>
              <a:path w="1652905" h="212725">
                <a:moveTo>
                  <a:pt x="435931" y="39039"/>
                </a:moveTo>
                <a:lnTo>
                  <a:pt x="373265" y="39039"/>
                </a:lnTo>
                <a:lnTo>
                  <a:pt x="386793" y="43244"/>
                </a:lnTo>
                <a:lnTo>
                  <a:pt x="396457" y="55859"/>
                </a:lnTo>
                <a:lnTo>
                  <a:pt x="402256" y="76882"/>
                </a:lnTo>
                <a:lnTo>
                  <a:pt x="404190" y="106311"/>
                </a:lnTo>
                <a:lnTo>
                  <a:pt x="402256" y="135608"/>
                </a:lnTo>
                <a:lnTo>
                  <a:pt x="396457" y="156535"/>
                </a:lnTo>
                <a:lnTo>
                  <a:pt x="386793" y="169092"/>
                </a:lnTo>
                <a:lnTo>
                  <a:pt x="373265" y="173278"/>
                </a:lnTo>
                <a:lnTo>
                  <a:pt x="436113" y="173278"/>
                </a:lnTo>
                <a:lnTo>
                  <a:pt x="439177" y="168246"/>
                </a:lnTo>
                <a:lnTo>
                  <a:pt x="445936" y="150156"/>
                </a:lnTo>
                <a:lnTo>
                  <a:pt x="449992" y="129512"/>
                </a:lnTo>
                <a:lnTo>
                  <a:pt x="451345" y="106311"/>
                </a:lnTo>
                <a:lnTo>
                  <a:pt x="449992" y="83116"/>
                </a:lnTo>
                <a:lnTo>
                  <a:pt x="445936" y="62469"/>
                </a:lnTo>
                <a:lnTo>
                  <a:pt x="439177" y="44373"/>
                </a:lnTo>
                <a:lnTo>
                  <a:pt x="435931" y="39039"/>
                </a:lnTo>
                <a:close/>
              </a:path>
              <a:path w="1652905" h="212725">
                <a:moveTo>
                  <a:pt x="207746" y="3606"/>
                </a:moveTo>
                <a:lnTo>
                  <a:pt x="148882" y="3606"/>
                </a:lnTo>
                <a:lnTo>
                  <a:pt x="148882" y="208711"/>
                </a:lnTo>
                <a:lnTo>
                  <a:pt x="194525" y="208711"/>
                </a:lnTo>
                <a:lnTo>
                  <a:pt x="194525" y="121323"/>
                </a:lnTo>
                <a:lnTo>
                  <a:pt x="194932" y="121323"/>
                </a:lnTo>
                <a:lnTo>
                  <a:pt x="195427" y="121221"/>
                </a:lnTo>
                <a:lnTo>
                  <a:pt x="196024" y="121030"/>
                </a:lnTo>
                <a:lnTo>
                  <a:pt x="255510" y="121030"/>
                </a:lnTo>
                <a:lnTo>
                  <a:pt x="255033" y="120048"/>
                </a:lnTo>
                <a:lnTo>
                  <a:pt x="249890" y="112594"/>
                </a:lnTo>
                <a:lnTo>
                  <a:pt x="244373" y="107505"/>
                </a:lnTo>
                <a:lnTo>
                  <a:pt x="258825" y="100419"/>
                </a:lnTo>
                <a:lnTo>
                  <a:pt x="269147" y="90249"/>
                </a:lnTo>
                <a:lnTo>
                  <a:pt x="271185" y="85890"/>
                </a:lnTo>
                <a:lnTo>
                  <a:pt x="194525" y="85890"/>
                </a:lnTo>
                <a:lnTo>
                  <a:pt x="194525" y="39344"/>
                </a:lnTo>
                <a:lnTo>
                  <a:pt x="273686" y="39344"/>
                </a:lnTo>
                <a:lnTo>
                  <a:pt x="273051" y="35705"/>
                </a:lnTo>
                <a:lnTo>
                  <a:pt x="259988" y="17873"/>
                </a:lnTo>
                <a:lnTo>
                  <a:pt x="238219" y="7173"/>
                </a:lnTo>
                <a:lnTo>
                  <a:pt x="207746" y="3606"/>
                </a:lnTo>
                <a:close/>
              </a:path>
              <a:path w="1652905" h="212725">
                <a:moveTo>
                  <a:pt x="255510" y="121030"/>
                </a:moveTo>
                <a:lnTo>
                  <a:pt x="204139" y="121030"/>
                </a:lnTo>
                <a:lnTo>
                  <a:pt x="209435" y="124332"/>
                </a:lnTo>
                <a:lnTo>
                  <a:pt x="213448" y="130936"/>
                </a:lnTo>
                <a:lnTo>
                  <a:pt x="236270" y="208711"/>
                </a:lnTo>
                <a:lnTo>
                  <a:pt x="284911" y="208711"/>
                </a:lnTo>
                <a:lnTo>
                  <a:pt x="264198" y="142049"/>
                </a:lnTo>
                <a:lnTo>
                  <a:pt x="259802" y="129867"/>
                </a:lnTo>
                <a:lnTo>
                  <a:pt x="255510" y="121030"/>
                </a:lnTo>
                <a:close/>
              </a:path>
              <a:path w="1652905" h="212725">
                <a:moveTo>
                  <a:pt x="273686" y="39344"/>
                </a:moveTo>
                <a:lnTo>
                  <a:pt x="203542" y="39344"/>
                </a:lnTo>
                <a:lnTo>
                  <a:pt x="215761" y="40827"/>
                </a:lnTo>
                <a:lnTo>
                  <a:pt x="224488" y="45277"/>
                </a:lnTo>
                <a:lnTo>
                  <a:pt x="229724" y="52690"/>
                </a:lnTo>
                <a:lnTo>
                  <a:pt x="231470" y="63068"/>
                </a:lnTo>
                <a:lnTo>
                  <a:pt x="231470" y="71678"/>
                </a:lnTo>
                <a:lnTo>
                  <a:pt x="229311" y="77635"/>
                </a:lnTo>
                <a:lnTo>
                  <a:pt x="220700" y="84239"/>
                </a:lnTo>
                <a:lnTo>
                  <a:pt x="213448" y="85890"/>
                </a:lnTo>
                <a:lnTo>
                  <a:pt x="271185" y="85890"/>
                </a:lnTo>
                <a:lnTo>
                  <a:pt x="275341" y="76998"/>
                </a:lnTo>
                <a:lnTo>
                  <a:pt x="277406" y="60667"/>
                </a:lnTo>
                <a:lnTo>
                  <a:pt x="273686" y="39344"/>
                </a:lnTo>
                <a:close/>
              </a:path>
              <a:path w="1652905" h="212725">
                <a:moveTo>
                  <a:pt x="58851" y="3606"/>
                </a:moveTo>
                <a:lnTo>
                  <a:pt x="0" y="3606"/>
                </a:lnTo>
                <a:lnTo>
                  <a:pt x="0" y="208711"/>
                </a:lnTo>
                <a:lnTo>
                  <a:pt x="45935" y="208711"/>
                </a:lnTo>
                <a:lnTo>
                  <a:pt x="45935" y="124028"/>
                </a:lnTo>
                <a:lnTo>
                  <a:pt x="61264" y="124028"/>
                </a:lnTo>
                <a:lnTo>
                  <a:pt x="90951" y="120349"/>
                </a:lnTo>
                <a:lnTo>
                  <a:pt x="112156" y="109313"/>
                </a:lnTo>
                <a:lnTo>
                  <a:pt x="124879" y="90922"/>
                </a:lnTo>
                <a:lnTo>
                  <a:pt x="125164" y="89192"/>
                </a:lnTo>
                <a:lnTo>
                  <a:pt x="45935" y="89192"/>
                </a:lnTo>
                <a:lnTo>
                  <a:pt x="45935" y="39344"/>
                </a:lnTo>
                <a:lnTo>
                  <a:pt x="124909" y="39344"/>
                </a:lnTo>
                <a:lnTo>
                  <a:pt x="124729" y="38239"/>
                </a:lnTo>
                <a:lnTo>
                  <a:pt x="111555" y="18999"/>
                </a:lnTo>
                <a:lnTo>
                  <a:pt x="89596" y="7454"/>
                </a:lnTo>
                <a:lnTo>
                  <a:pt x="58851" y="3606"/>
                </a:lnTo>
                <a:close/>
              </a:path>
              <a:path w="1652905" h="212725">
                <a:moveTo>
                  <a:pt x="124909" y="39344"/>
                </a:moveTo>
                <a:lnTo>
                  <a:pt x="54952" y="39344"/>
                </a:lnTo>
                <a:lnTo>
                  <a:pt x="67563" y="40940"/>
                </a:lnTo>
                <a:lnTo>
                  <a:pt x="76573" y="45726"/>
                </a:lnTo>
                <a:lnTo>
                  <a:pt x="81979" y="53703"/>
                </a:lnTo>
                <a:lnTo>
                  <a:pt x="83781" y="64871"/>
                </a:lnTo>
                <a:lnTo>
                  <a:pt x="83781" y="73875"/>
                </a:lnTo>
                <a:lnTo>
                  <a:pt x="81534" y="80187"/>
                </a:lnTo>
                <a:lnTo>
                  <a:pt x="72516" y="87388"/>
                </a:lnTo>
                <a:lnTo>
                  <a:pt x="65062" y="89192"/>
                </a:lnTo>
                <a:lnTo>
                  <a:pt x="125164" y="89192"/>
                </a:lnTo>
                <a:lnTo>
                  <a:pt x="129120" y="65176"/>
                </a:lnTo>
                <a:lnTo>
                  <a:pt x="124909" y="39344"/>
                </a:lnTo>
                <a:close/>
              </a:path>
            </a:pathLst>
          </a:custGeom>
          <a:solidFill>
            <a:srgbClr val="15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3007735" y="2321880"/>
            <a:ext cx="536575" cy="118110"/>
          </a:xfrm>
          <a:custGeom>
            <a:avLst/>
            <a:gdLst/>
            <a:ahLst/>
            <a:cxnLst/>
            <a:rect l="l" t="t" r="r" b="b"/>
            <a:pathLst>
              <a:path w="536575" h="118110">
                <a:moveTo>
                  <a:pt x="23025" y="80568"/>
                </a:moveTo>
                <a:lnTo>
                  <a:pt x="13284" y="80568"/>
                </a:lnTo>
                <a:lnTo>
                  <a:pt x="9080" y="82346"/>
                </a:lnTo>
                <a:lnTo>
                  <a:pt x="1816" y="89458"/>
                </a:lnTo>
                <a:lnTo>
                  <a:pt x="0" y="93713"/>
                </a:lnTo>
                <a:lnTo>
                  <a:pt x="0" y="103454"/>
                </a:lnTo>
                <a:lnTo>
                  <a:pt x="1765" y="107619"/>
                </a:lnTo>
                <a:lnTo>
                  <a:pt x="8877" y="114731"/>
                </a:lnTo>
                <a:lnTo>
                  <a:pt x="13131" y="116509"/>
                </a:lnTo>
                <a:lnTo>
                  <a:pt x="23025" y="116509"/>
                </a:lnTo>
                <a:lnTo>
                  <a:pt x="27241" y="114731"/>
                </a:lnTo>
                <a:lnTo>
                  <a:pt x="34201" y="107619"/>
                </a:lnTo>
                <a:lnTo>
                  <a:pt x="35941" y="103454"/>
                </a:lnTo>
                <a:lnTo>
                  <a:pt x="35941" y="93713"/>
                </a:lnTo>
                <a:lnTo>
                  <a:pt x="34201" y="89458"/>
                </a:lnTo>
                <a:lnTo>
                  <a:pt x="27241" y="82346"/>
                </a:lnTo>
                <a:lnTo>
                  <a:pt x="23025" y="80568"/>
                </a:lnTo>
                <a:close/>
              </a:path>
              <a:path w="536575" h="118110">
                <a:moveTo>
                  <a:pt x="535889" y="1828"/>
                </a:moveTo>
                <a:lnTo>
                  <a:pt x="471335" y="1828"/>
                </a:lnTo>
                <a:lnTo>
                  <a:pt x="471335" y="115773"/>
                </a:lnTo>
                <a:lnTo>
                  <a:pt x="536562" y="115773"/>
                </a:lnTo>
                <a:lnTo>
                  <a:pt x="536562" y="95415"/>
                </a:lnTo>
                <a:lnTo>
                  <a:pt x="496862" y="95415"/>
                </a:lnTo>
                <a:lnTo>
                  <a:pt x="496862" y="67233"/>
                </a:lnTo>
                <a:lnTo>
                  <a:pt x="532726" y="67233"/>
                </a:lnTo>
                <a:lnTo>
                  <a:pt x="532726" y="47548"/>
                </a:lnTo>
                <a:lnTo>
                  <a:pt x="496862" y="47548"/>
                </a:lnTo>
                <a:lnTo>
                  <a:pt x="496862" y="21844"/>
                </a:lnTo>
                <a:lnTo>
                  <a:pt x="535889" y="21844"/>
                </a:lnTo>
                <a:lnTo>
                  <a:pt x="535889" y="1828"/>
                </a:lnTo>
                <a:close/>
              </a:path>
              <a:path w="536575" h="118110">
                <a:moveTo>
                  <a:pt x="398094" y="1828"/>
                </a:moveTo>
                <a:lnTo>
                  <a:pt x="374230" y="1828"/>
                </a:lnTo>
                <a:lnTo>
                  <a:pt x="374230" y="115773"/>
                </a:lnTo>
                <a:lnTo>
                  <a:pt x="398259" y="115773"/>
                </a:lnTo>
                <a:lnTo>
                  <a:pt x="398259" y="50596"/>
                </a:lnTo>
                <a:lnTo>
                  <a:pt x="422279" y="50596"/>
                </a:lnTo>
                <a:lnTo>
                  <a:pt x="398094" y="1828"/>
                </a:lnTo>
                <a:close/>
              </a:path>
              <a:path w="536575" h="118110">
                <a:moveTo>
                  <a:pt x="422279" y="50596"/>
                </a:moveTo>
                <a:lnTo>
                  <a:pt x="398259" y="50596"/>
                </a:lnTo>
                <a:lnTo>
                  <a:pt x="430961" y="115773"/>
                </a:lnTo>
                <a:lnTo>
                  <a:pt x="452805" y="115773"/>
                </a:lnTo>
                <a:lnTo>
                  <a:pt x="452805" y="64058"/>
                </a:lnTo>
                <a:lnTo>
                  <a:pt x="428955" y="64058"/>
                </a:lnTo>
                <a:lnTo>
                  <a:pt x="422279" y="50596"/>
                </a:lnTo>
                <a:close/>
              </a:path>
              <a:path w="536575" h="118110">
                <a:moveTo>
                  <a:pt x="452805" y="1828"/>
                </a:moveTo>
                <a:lnTo>
                  <a:pt x="428955" y="1828"/>
                </a:lnTo>
                <a:lnTo>
                  <a:pt x="428955" y="64058"/>
                </a:lnTo>
                <a:lnTo>
                  <a:pt x="452805" y="64058"/>
                </a:lnTo>
                <a:lnTo>
                  <a:pt x="452805" y="1828"/>
                </a:lnTo>
                <a:close/>
              </a:path>
              <a:path w="536575" h="118110">
                <a:moveTo>
                  <a:pt x="353707" y="1828"/>
                </a:moveTo>
                <a:lnTo>
                  <a:pt x="327850" y="1828"/>
                </a:lnTo>
                <a:lnTo>
                  <a:pt x="327850" y="115773"/>
                </a:lnTo>
                <a:lnTo>
                  <a:pt x="353707" y="115773"/>
                </a:lnTo>
                <a:lnTo>
                  <a:pt x="353707" y="1828"/>
                </a:lnTo>
                <a:close/>
              </a:path>
              <a:path w="536575" h="118110">
                <a:moveTo>
                  <a:pt x="276809" y="1828"/>
                </a:moveTo>
                <a:lnTo>
                  <a:pt x="250952" y="1828"/>
                </a:lnTo>
                <a:lnTo>
                  <a:pt x="250952" y="115773"/>
                </a:lnTo>
                <a:lnTo>
                  <a:pt x="316014" y="115773"/>
                </a:lnTo>
                <a:lnTo>
                  <a:pt x="316014" y="95250"/>
                </a:lnTo>
                <a:lnTo>
                  <a:pt x="276809" y="95250"/>
                </a:lnTo>
                <a:lnTo>
                  <a:pt x="276809" y="1828"/>
                </a:lnTo>
                <a:close/>
              </a:path>
              <a:path w="536575" h="118110">
                <a:moveTo>
                  <a:pt x="177546" y="1828"/>
                </a:moveTo>
                <a:lnTo>
                  <a:pt x="153682" y="1828"/>
                </a:lnTo>
                <a:lnTo>
                  <a:pt x="153682" y="115773"/>
                </a:lnTo>
                <a:lnTo>
                  <a:pt x="177711" y="115773"/>
                </a:lnTo>
                <a:lnTo>
                  <a:pt x="177711" y="50596"/>
                </a:lnTo>
                <a:lnTo>
                  <a:pt x="201730" y="50596"/>
                </a:lnTo>
                <a:lnTo>
                  <a:pt x="177546" y="1828"/>
                </a:lnTo>
                <a:close/>
              </a:path>
              <a:path w="536575" h="118110">
                <a:moveTo>
                  <a:pt x="201730" y="50596"/>
                </a:moveTo>
                <a:lnTo>
                  <a:pt x="177711" y="50596"/>
                </a:lnTo>
                <a:lnTo>
                  <a:pt x="210413" y="115773"/>
                </a:lnTo>
                <a:lnTo>
                  <a:pt x="232270" y="115773"/>
                </a:lnTo>
                <a:lnTo>
                  <a:pt x="232270" y="64058"/>
                </a:lnTo>
                <a:lnTo>
                  <a:pt x="208407" y="64058"/>
                </a:lnTo>
                <a:lnTo>
                  <a:pt x="201730" y="50596"/>
                </a:lnTo>
                <a:close/>
              </a:path>
              <a:path w="536575" h="118110">
                <a:moveTo>
                  <a:pt x="232270" y="1828"/>
                </a:moveTo>
                <a:lnTo>
                  <a:pt x="208407" y="1828"/>
                </a:lnTo>
                <a:lnTo>
                  <a:pt x="208407" y="64058"/>
                </a:lnTo>
                <a:lnTo>
                  <a:pt x="232270" y="64058"/>
                </a:lnTo>
                <a:lnTo>
                  <a:pt x="232270" y="1828"/>
                </a:lnTo>
                <a:close/>
              </a:path>
              <a:path w="536575" h="118110">
                <a:moveTo>
                  <a:pt x="94805" y="0"/>
                </a:moveTo>
                <a:lnTo>
                  <a:pt x="58056" y="24589"/>
                </a:lnTo>
                <a:lnTo>
                  <a:pt x="51257" y="58889"/>
                </a:lnTo>
                <a:lnTo>
                  <a:pt x="52027" y="71780"/>
                </a:lnTo>
                <a:lnTo>
                  <a:pt x="69850" y="108814"/>
                </a:lnTo>
                <a:lnTo>
                  <a:pt x="94805" y="117767"/>
                </a:lnTo>
                <a:lnTo>
                  <a:pt x="104031" y="116773"/>
                </a:lnTo>
                <a:lnTo>
                  <a:pt x="112347" y="113790"/>
                </a:lnTo>
                <a:lnTo>
                  <a:pt x="119699" y="108862"/>
                </a:lnTo>
                <a:lnTo>
                  <a:pt x="126161" y="101930"/>
                </a:lnTo>
                <a:lnTo>
                  <a:pt x="129716" y="96088"/>
                </a:lnTo>
                <a:lnTo>
                  <a:pt x="89344" y="96088"/>
                </a:lnTo>
                <a:lnTo>
                  <a:pt x="85128" y="92887"/>
                </a:lnTo>
                <a:lnTo>
                  <a:pt x="77622" y="58889"/>
                </a:lnTo>
                <a:lnTo>
                  <a:pt x="78696" y="42537"/>
                </a:lnTo>
                <a:lnTo>
                  <a:pt x="81918" y="30857"/>
                </a:lnTo>
                <a:lnTo>
                  <a:pt x="87287" y="23849"/>
                </a:lnTo>
                <a:lnTo>
                  <a:pt x="94805" y="21513"/>
                </a:lnTo>
                <a:lnTo>
                  <a:pt x="129608" y="21513"/>
                </a:lnTo>
                <a:lnTo>
                  <a:pt x="126161" y="15849"/>
                </a:lnTo>
                <a:lnTo>
                  <a:pt x="119699" y="8915"/>
                </a:lnTo>
                <a:lnTo>
                  <a:pt x="112317" y="3962"/>
                </a:lnTo>
                <a:lnTo>
                  <a:pt x="104017" y="990"/>
                </a:lnTo>
                <a:lnTo>
                  <a:pt x="94805" y="0"/>
                </a:lnTo>
                <a:close/>
              </a:path>
              <a:path w="536575" h="118110">
                <a:moveTo>
                  <a:pt x="129608" y="21513"/>
                </a:moveTo>
                <a:lnTo>
                  <a:pt x="94805" y="21513"/>
                </a:lnTo>
                <a:lnTo>
                  <a:pt x="102315" y="23849"/>
                </a:lnTo>
                <a:lnTo>
                  <a:pt x="107681" y="30857"/>
                </a:lnTo>
                <a:lnTo>
                  <a:pt x="110902" y="42537"/>
                </a:lnTo>
                <a:lnTo>
                  <a:pt x="111975" y="58889"/>
                </a:lnTo>
                <a:lnTo>
                  <a:pt x="110902" y="75165"/>
                </a:lnTo>
                <a:lnTo>
                  <a:pt x="107681" y="86790"/>
                </a:lnTo>
                <a:lnTo>
                  <a:pt x="102315" y="93763"/>
                </a:lnTo>
                <a:lnTo>
                  <a:pt x="94805" y="96088"/>
                </a:lnTo>
                <a:lnTo>
                  <a:pt x="129716" y="96088"/>
                </a:lnTo>
                <a:lnTo>
                  <a:pt x="131414" y="93297"/>
                </a:lnTo>
                <a:lnTo>
                  <a:pt x="135169" y="83248"/>
                </a:lnTo>
                <a:lnTo>
                  <a:pt x="137428" y="71705"/>
                </a:lnTo>
                <a:lnTo>
                  <a:pt x="138176" y="58889"/>
                </a:lnTo>
                <a:lnTo>
                  <a:pt x="137423" y="45999"/>
                </a:lnTo>
                <a:lnTo>
                  <a:pt x="135169" y="34531"/>
                </a:lnTo>
                <a:lnTo>
                  <a:pt x="131414" y="24482"/>
                </a:lnTo>
                <a:lnTo>
                  <a:pt x="129608" y="215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 txBox="1"/>
          <p:nvPr/>
        </p:nvSpPr>
        <p:spPr>
          <a:xfrm>
            <a:off x="347294" y="3932809"/>
            <a:ext cx="6464300" cy="131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35" dirty="0">
                <a:latin typeface="Arial"/>
                <a:cs typeface="Arial"/>
              </a:rPr>
              <a:t>5. </a:t>
            </a:r>
            <a:r>
              <a:rPr sz="1600" b="1" spc="-120" dirty="0">
                <a:latin typeface="Palatino Linotype"/>
                <a:cs typeface="Palatino Linotype"/>
              </a:rPr>
              <a:t>стандартизация </a:t>
            </a:r>
            <a:r>
              <a:rPr sz="1600" b="1" spc="-130" dirty="0">
                <a:latin typeface="Palatino Linotype"/>
                <a:cs typeface="Palatino Linotype"/>
              </a:rPr>
              <a:t>и</a:t>
            </a:r>
            <a:r>
              <a:rPr sz="1600" b="1" spc="-45" dirty="0">
                <a:latin typeface="Palatino Linotype"/>
                <a:cs typeface="Palatino Linotype"/>
              </a:rPr>
              <a:t> </a:t>
            </a:r>
            <a:r>
              <a:rPr sz="1600" b="1" spc="-120" dirty="0">
                <a:latin typeface="Palatino Linotype"/>
                <a:cs typeface="Palatino Linotype"/>
              </a:rPr>
              <a:t>синергия</a:t>
            </a:r>
            <a:endParaRPr sz="1600" dirty="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100" spc="-65" dirty="0">
                <a:latin typeface="Arial"/>
                <a:cs typeface="Arial"/>
              </a:rPr>
              <a:t>– </a:t>
            </a:r>
            <a:r>
              <a:rPr sz="1100" spc="-60" dirty="0">
                <a:latin typeface="Palatino Linotype"/>
                <a:cs typeface="Palatino Linotype"/>
              </a:rPr>
              <a:t>единая система </a:t>
            </a:r>
            <a:r>
              <a:rPr sz="1100" spc="-55" dirty="0">
                <a:latin typeface="Palatino Linotype"/>
                <a:cs typeface="Palatino Linotype"/>
              </a:rPr>
              <a:t>контроля </a:t>
            </a:r>
            <a:r>
              <a:rPr sz="1100" spc="-20" dirty="0">
                <a:latin typeface="Palatino Linotype"/>
                <a:cs typeface="Palatino Linotype"/>
              </a:rPr>
              <a:t>во </a:t>
            </a:r>
            <a:r>
              <a:rPr sz="1100" spc="-25" dirty="0">
                <a:latin typeface="Palatino Linotype"/>
                <a:cs typeface="Palatino Linotype"/>
              </a:rPr>
              <a:t>всех</a:t>
            </a:r>
            <a:r>
              <a:rPr sz="1100" spc="50" dirty="0">
                <a:latin typeface="Palatino Linotype"/>
                <a:cs typeface="Palatino Linotype"/>
              </a:rPr>
              <a:t> </a:t>
            </a:r>
            <a:r>
              <a:rPr sz="1100" spc="-60" dirty="0">
                <a:latin typeface="Palatino Linotype"/>
                <a:cs typeface="Palatino Linotype"/>
              </a:rPr>
              <a:t>организациях</a:t>
            </a:r>
            <a:endParaRPr sz="1100" dirty="0">
              <a:latin typeface="Palatino Linotype"/>
              <a:cs typeface="Palatino Linotype"/>
            </a:endParaRPr>
          </a:p>
          <a:p>
            <a:pPr marL="3792220" marR="5080">
              <a:lnSpc>
                <a:spcPct val="96300"/>
              </a:lnSpc>
              <a:spcBef>
                <a:spcPts val="1245"/>
              </a:spcBef>
            </a:pPr>
            <a:r>
              <a:rPr sz="1600" b="1" spc="-35" dirty="0">
                <a:latin typeface="Arial"/>
                <a:cs typeface="Arial"/>
              </a:rPr>
              <a:t>6. </a:t>
            </a:r>
            <a:r>
              <a:rPr sz="1600" b="1" spc="-130" dirty="0">
                <a:latin typeface="Palatino Linotype"/>
                <a:cs typeface="Palatino Linotype"/>
              </a:rPr>
              <a:t>неограниченный </a:t>
            </a:r>
            <a:r>
              <a:rPr sz="1600" b="1" spc="-145" dirty="0">
                <a:latin typeface="Palatino Linotype"/>
                <a:cs typeface="Palatino Linotype"/>
              </a:rPr>
              <a:t>доступ </a:t>
            </a:r>
            <a:r>
              <a:rPr sz="1100" spc="-65" dirty="0">
                <a:latin typeface="Arial"/>
                <a:cs typeface="Arial"/>
              </a:rPr>
              <a:t>–  </a:t>
            </a:r>
            <a:r>
              <a:rPr sz="1100" spc="-55" dirty="0">
                <a:latin typeface="Palatino Linotype"/>
                <a:cs typeface="Palatino Linotype"/>
              </a:rPr>
              <a:t>результаты </a:t>
            </a:r>
            <a:r>
              <a:rPr sz="1100" spc="-35" dirty="0">
                <a:latin typeface="Palatino Linotype"/>
                <a:cs typeface="Palatino Linotype"/>
              </a:rPr>
              <a:t>тестов </a:t>
            </a:r>
            <a:r>
              <a:rPr sz="1100" spc="-55" dirty="0">
                <a:latin typeface="Palatino Linotype"/>
                <a:cs typeface="Palatino Linotype"/>
              </a:rPr>
              <a:t>доступны </a:t>
            </a:r>
            <a:r>
              <a:rPr sz="1100" spc="-45" dirty="0">
                <a:latin typeface="Palatino Linotype"/>
                <a:cs typeface="Palatino Linotype"/>
              </a:rPr>
              <a:t>online </a:t>
            </a:r>
            <a:r>
              <a:rPr sz="1100" spc="-65" dirty="0">
                <a:latin typeface="Palatino Linotype"/>
                <a:cs typeface="Palatino Linotype"/>
              </a:rPr>
              <a:t>из </a:t>
            </a:r>
            <a:r>
              <a:rPr sz="1100" spc="-85" dirty="0">
                <a:latin typeface="Palatino Linotype"/>
                <a:cs typeface="Palatino Linotype"/>
              </a:rPr>
              <a:t>любой  </a:t>
            </a:r>
            <a:r>
              <a:rPr sz="1100" spc="-50" dirty="0">
                <a:latin typeface="Palatino Linotype"/>
                <a:cs typeface="Palatino Linotype"/>
              </a:rPr>
              <a:t>точки </a:t>
            </a:r>
            <a:r>
              <a:rPr sz="1100" spc="-85" dirty="0">
                <a:latin typeface="Palatino Linotype"/>
                <a:cs typeface="Palatino Linotype"/>
              </a:rPr>
              <a:t>мира </a:t>
            </a:r>
            <a:r>
              <a:rPr sz="1100" spc="-25" dirty="0">
                <a:latin typeface="Palatino Linotype"/>
                <a:cs typeface="Palatino Linotype"/>
              </a:rPr>
              <a:t>с </a:t>
            </a:r>
            <a:r>
              <a:rPr sz="1100" spc="-70" dirty="0">
                <a:latin typeface="Palatino Linotype"/>
                <a:cs typeface="Palatino Linotype"/>
              </a:rPr>
              <a:t>любого </a:t>
            </a:r>
            <a:r>
              <a:rPr sz="1100" spc="-45" dirty="0">
                <a:latin typeface="Palatino Linotype"/>
                <a:cs typeface="Palatino Linotype"/>
              </a:rPr>
              <a:t>устройства, </a:t>
            </a:r>
            <a:r>
              <a:rPr sz="1100" spc="-80" dirty="0">
                <a:latin typeface="Palatino Linotype"/>
                <a:cs typeface="Palatino Linotype"/>
              </a:rPr>
              <a:t>имеющего  </a:t>
            </a:r>
            <a:r>
              <a:rPr sz="1100" spc="-55" dirty="0">
                <a:latin typeface="Palatino Linotype"/>
                <a:cs typeface="Palatino Linotype"/>
              </a:rPr>
              <a:t>Интернет-браузер</a:t>
            </a:r>
            <a:endParaRPr sz="1100" dirty="0">
              <a:latin typeface="Palatino Linotype"/>
              <a:cs typeface="Palatino Linotype"/>
            </a:endParaRPr>
          </a:p>
        </p:txBody>
      </p:sp>
      <p:sp>
        <p:nvSpPr>
          <p:cNvPr id="388" name="object 388"/>
          <p:cNvSpPr txBox="1"/>
          <p:nvPr/>
        </p:nvSpPr>
        <p:spPr>
          <a:xfrm>
            <a:off x="2579293" y="6926301"/>
            <a:ext cx="4545330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85"/>
              </a:lnSpc>
              <a:spcBef>
                <a:spcPts val="100"/>
              </a:spcBef>
            </a:pPr>
            <a:r>
              <a:rPr sz="1600" b="1" spc="-135" dirty="0">
                <a:latin typeface="Arial"/>
                <a:cs typeface="Arial"/>
              </a:rPr>
              <a:t>7. </a:t>
            </a:r>
            <a:r>
              <a:rPr sz="1600" b="1" spc="-140" dirty="0">
                <a:latin typeface="Palatino Linotype"/>
                <a:cs typeface="Palatino Linotype"/>
              </a:rPr>
              <a:t>беспрецедентный </a:t>
            </a:r>
            <a:r>
              <a:rPr sz="1600" b="1" spc="-145" dirty="0">
                <a:latin typeface="Palatino Linotype"/>
                <a:cs typeface="Palatino Linotype"/>
              </a:rPr>
              <a:t>доступ </a:t>
            </a:r>
            <a:r>
              <a:rPr sz="1600" b="1" spc="-85" dirty="0">
                <a:latin typeface="Palatino Linotype"/>
                <a:cs typeface="Palatino Linotype"/>
              </a:rPr>
              <a:t>к</a:t>
            </a:r>
            <a:r>
              <a:rPr sz="1600" b="1" spc="155" dirty="0">
                <a:latin typeface="Palatino Linotype"/>
                <a:cs typeface="Palatino Linotype"/>
              </a:rPr>
              <a:t> </a:t>
            </a:r>
            <a:r>
              <a:rPr sz="1600" b="1" spc="-150" dirty="0">
                <a:latin typeface="Palatino Linotype"/>
                <a:cs typeface="Palatino Linotype"/>
              </a:rPr>
              <a:t>информации</a:t>
            </a:r>
            <a:endParaRPr sz="1600">
              <a:latin typeface="Palatino Linotype"/>
              <a:cs typeface="Palatino Linotype"/>
            </a:endParaRPr>
          </a:p>
          <a:p>
            <a:pPr marL="12700">
              <a:lnSpc>
                <a:spcPts val="1285"/>
              </a:lnSpc>
            </a:pPr>
            <a:r>
              <a:rPr sz="1100" spc="25" dirty="0">
                <a:latin typeface="Palatino Linotype"/>
                <a:cs typeface="Palatino Linotype"/>
              </a:rPr>
              <a:t>- </a:t>
            </a:r>
            <a:r>
              <a:rPr sz="1100" spc="-80" dirty="0">
                <a:latin typeface="Palatino Linotype"/>
                <a:cs typeface="Palatino Linotype"/>
              </a:rPr>
              <a:t>платформа </a:t>
            </a:r>
            <a:r>
              <a:rPr sz="1100" spc="-75" dirty="0">
                <a:latin typeface="Palatino Linotype"/>
                <a:cs typeface="Palatino Linotype"/>
              </a:rPr>
              <a:t>может </a:t>
            </a:r>
            <a:r>
              <a:rPr sz="1100" spc="-50" dirty="0">
                <a:latin typeface="Palatino Linotype"/>
                <a:cs typeface="Palatino Linotype"/>
              </a:rPr>
              <a:t>объединять </a:t>
            </a:r>
            <a:r>
              <a:rPr sz="1100" spc="-55" dirty="0">
                <a:latin typeface="Palatino Linotype"/>
                <a:cs typeface="Palatino Linotype"/>
              </a:rPr>
              <a:t>неограниченное </a:t>
            </a:r>
            <a:r>
              <a:rPr sz="1100" spc="-45" dirty="0">
                <a:latin typeface="Palatino Linotype"/>
                <a:cs typeface="Palatino Linotype"/>
              </a:rPr>
              <a:t>количество</a:t>
            </a:r>
            <a:r>
              <a:rPr sz="1100" spc="-90" dirty="0">
                <a:latin typeface="Palatino Linotype"/>
                <a:cs typeface="Palatino Linotype"/>
              </a:rPr>
              <a:t> </a:t>
            </a:r>
            <a:r>
              <a:rPr sz="1100" spc="-55" dirty="0">
                <a:latin typeface="Palatino Linotype"/>
                <a:cs typeface="Palatino Linotype"/>
              </a:rPr>
              <a:t>пользователей</a:t>
            </a:r>
            <a:endParaRPr sz="1100">
              <a:latin typeface="Palatino Linotype"/>
              <a:cs typeface="Palatino Linotype"/>
            </a:endParaRPr>
          </a:p>
          <a:p>
            <a:pPr marL="12700" marR="5080">
              <a:lnSpc>
                <a:spcPct val="106800"/>
              </a:lnSpc>
            </a:pPr>
            <a:r>
              <a:rPr sz="1100" spc="-65" dirty="0">
                <a:latin typeface="Palatino Linotype"/>
                <a:cs typeface="Palatino Linotype"/>
              </a:rPr>
              <a:t>из </a:t>
            </a:r>
            <a:r>
              <a:rPr sz="1100" spc="-60" dirty="0">
                <a:latin typeface="Palatino Linotype"/>
                <a:cs typeface="Palatino Linotype"/>
              </a:rPr>
              <a:t>одной </a:t>
            </a:r>
            <a:r>
              <a:rPr sz="1100" spc="-65" dirty="0">
                <a:latin typeface="Palatino Linotype"/>
                <a:cs typeface="Palatino Linotype"/>
              </a:rPr>
              <a:t>организации; </a:t>
            </a:r>
            <a:r>
              <a:rPr sz="1100" spc="-55" dirty="0">
                <a:latin typeface="Palatino Linotype"/>
                <a:cs typeface="Palatino Linotype"/>
              </a:rPr>
              <a:t>результаты </a:t>
            </a:r>
            <a:r>
              <a:rPr sz="1100" spc="-60" dirty="0">
                <a:latin typeface="Palatino Linotype"/>
                <a:cs typeface="Palatino Linotype"/>
              </a:rPr>
              <a:t>испытаний, </a:t>
            </a:r>
            <a:r>
              <a:rPr sz="1100" spc="-55" dirty="0">
                <a:latin typeface="Palatino Linotype"/>
                <a:cs typeface="Palatino Linotype"/>
              </a:rPr>
              <a:t>собранные </a:t>
            </a:r>
            <a:r>
              <a:rPr sz="1100" spc="-75" dirty="0">
                <a:latin typeface="Palatino Linotype"/>
                <a:cs typeface="Palatino Linotype"/>
              </a:rPr>
              <a:t>каждым </a:t>
            </a:r>
            <a:r>
              <a:rPr sz="1100" spc="-65" dirty="0">
                <a:latin typeface="Palatino Linotype"/>
                <a:cs typeface="Palatino Linotype"/>
              </a:rPr>
              <a:t>из </a:t>
            </a:r>
            <a:r>
              <a:rPr sz="1100" spc="-50" dirty="0">
                <a:latin typeface="Palatino Linotype"/>
                <a:cs typeface="Palatino Linotype"/>
              </a:rPr>
              <a:t>них  </a:t>
            </a:r>
            <a:r>
              <a:rPr sz="1100" spc="-45" dirty="0">
                <a:latin typeface="Palatino Linotype"/>
                <a:cs typeface="Palatino Linotype"/>
              </a:rPr>
              <a:t>(через </a:t>
            </a:r>
            <a:r>
              <a:rPr sz="1100" spc="-35" dirty="0">
                <a:latin typeface="Palatino Linotype"/>
                <a:cs typeface="Palatino Linotype"/>
              </a:rPr>
              <a:t>Pro-Control.online), </a:t>
            </a:r>
            <a:r>
              <a:rPr sz="1100" spc="-60" dirty="0">
                <a:latin typeface="Palatino Linotype"/>
                <a:cs typeface="Palatino Linotype"/>
              </a:rPr>
              <a:t>собираются </a:t>
            </a:r>
            <a:r>
              <a:rPr sz="1100" spc="10" dirty="0">
                <a:latin typeface="Palatino Linotype"/>
                <a:cs typeface="Palatino Linotype"/>
              </a:rPr>
              <a:t>в </a:t>
            </a:r>
            <a:r>
              <a:rPr sz="1100" spc="-65" dirty="0">
                <a:latin typeface="Palatino Linotype"/>
                <a:cs typeface="Palatino Linotype"/>
              </a:rPr>
              <a:t>одном </a:t>
            </a:r>
            <a:r>
              <a:rPr sz="1100" spc="-55" dirty="0">
                <a:latin typeface="Palatino Linotype"/>
                <a:cs typeface="Palatino Linotype"/>
              </a:rPr>
              <a:t>месте, обеспечивая </a:t>
            </a:r>
            <a:r>
              <a:rPr sz="1100" spc="-60" dirty="0">
                <a:latin typeface="Palatino Linotype"/>
                <a:cs typeface="Palatino Linotype"/>
              </a:rPr>
              <a:t>легкий</a:t>
            </a:r>
            <a:r>
              <a:rPr sz="1100" spc="135" dirty="0">
                <a:latin typeface="Palatino Linotype"/>
                <a:cs typeface="Palatino Linotype"/>
              </a:rPr>
              <a:t> </a:t>
            </a:r>
            <a:r>
              <a:rPr sz="1100" spc="-85" dirty="0">
                <a:latin typeface="Palatino Linotype"/>
                <a:cs typeface="Palatino Linotype"/>
              </a:rPr>
              <a:t>и</a:t>
            </a:r>
            <a:endParaRPr sz="11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60" dirty="0">
                <a:latin typeface="Palatino Linotype"/>
                <a:cs typeface="Palatino Linotype"/>
              </a:rPr>
              <a:t>быстрый доступ </a:t>
            </a:r>
            <a:r>
              <a:rPr sz="1100" spc="-30" dirty="0">
                <a:latin typeface="Palatino Linotype"/>
                <a:cs typeface="Palatino Linotype"/>
              </a:rPr>
              <a:t>к </a:t>
            </a:r>
            <a:r>
              <a:rPr sz="1100" spc="-65" dirty="0">
                <a:latin typeface="Palatino Linotype"/>
                <a:cs typeface="Palatino Linotype"/>
              </a:rPr>
              <a:t>огромному </a:t>
            </a:r>
            <a:r>
              <a:rPr sz="1100" spc="-50" dirty="0">
                <a:latin typeface="Palatino Linotype"/>
                <a:cs typeface="Palatino Linotype"/>
              </a:rPr>
              <a:t>количеству </a:t>
            </a:r>
            <a:r>
              <a:rPr sz="1100" spc="-80" dirty="0">
                <a:latin typeface="Palatino Linotype"/>
                <a:cs typeface="Palatino Linotype"/>
              </a:rPr>
              <a:t>информации </a:t>
            </a:r>
            <a:r>
              <a:rPr sz="1100" spc="-45" dirty="0">
                <a:latin typeface="Palatino Linotype"/>
                <a:cs typeface="Palatino Linotype"/>
              </a:rPr>
              <a:t>от </a:t>
            </a:r>
            <a:r>
              <a:rPr sz="1100" spc="-40" dirty="0">
                <a:latin typeface="Palatino Linotype"/>
                <a:cs typeface="Palatino Linotype"/>
              </a:rPr>
              <a:t>тысяч</a:t>
            </a:r>
            <a:r>
              <a:rPr sz="1100" spc="-20" dirty="0">
                <a:latin typeface="Palatino Linotype"/>
                <a:cs typeface="Palatino Linotype"/>
              </a:rPr>
              <a:t> </a:t>
            </a:r>
            <a:r>
              <a:rPr sz="1100" spc="-65" dirty="0">
                <a:latin typeface="Palatino Linotype"/>
                <a:cs typeface="Palatino Linotype"/>
              </a:rPr>
              <a:t>аппаратов</a:t>
            </a:r>
            <a:endParaRPr sz="11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885"/>
              </a:lnSpc>
            </a:pPr>
            <a:r>
              <a:rPr sz="1600" b="1" spc="-35" dirty="0">
                <a:latin typeface="Arial"/>
                <a:cs typeface="Arial"/>
              </a:rPr>
              <a:t>8. </a:t>
            </a:r>
            <a:r>
              <a:rPr sz="1600" b="1" spc="-130" dirty="0">
                <a:latin typeface="Palatino Linotype"/>
                <a:cs typeface="Palatino Linotype"/>
              </a:rPr>
              <a:t>неограниченный </a:t>
            </a:r>
            <a:r>
              <a:rPr sz="1600" b="1" spc="-140" dirty="0">
                <a:latin typeface="Palatino Linotype"/>
                <a:cs typeface="Palatino Linotype"/>
              </a:rPr>
              <a:t>потенциал</a:t>
            </a:r>
            <a:r>
              <a:rPr sz="1600" b="1" spc="-45" dirty="0">
                <a:latin typeface="Palatino Linotype"/>
                <a:cs typeface="Palatino Linotype"/>
              </a:rPr>
              <a:t> </a:t>
            </a:r>
            <a:r>
              <a:rPr sz="1600" b="1" spc="-145" dirty="0">
                <a:latin typeface="Palatino Linotype"/>
                <a:cs typeface="Palatino Linotype"/>
              </a:rPr>
              <a:t>применения</a:t>
            </a:r>
            <a:endParaRPr sz="1600">
              <a:latin typeface="Palatino Linotype"/>
              <a:cs typeface="Palatino Linotype"/>
            </a:endParaRPr>
          </a:p>
          <a:p>
            <a:pPr marL="12700">
              <a:lnSpc>
                <a:spcPts val="1285"/>
              </a:lnSpc>
            </a:pPr>
            <a:r>
              <a:rPr sz="1100" spc="25" dirty="0">
                <a:latin typeface="Palatino Linotype"/>
                <a:cs typeface="Palatino Linotype"/>
              </a:rPr>
              <a:t>- </a:t>
            </a:r>
            <a:r>
              <a:rPr sz="1100" spc="-50" dirty="0">
                <a:latin typeface="Palatino Linotype"/>
                <a:cs typeface="Palatino Linotype"/>
              </a:rPr>
              <a:t>созданная </a:t>
            </a:r>
            <a:r>
              <a:rPr sz="1100" spc="-85" dirty="0">
                <a:latin typeface="Palatino Linotype"/>
                <a:cs typeface="Palatino Linotype"/>
              </a:rPr>
              <a:t>и </a:t>
            </a:r>
            <a:r>
              <a:rPr sz="1100" spc="-60" dirty="0">
                <a:latin typeface="Palatino Linotype"/>
                <a:cs typeface="Palatino Linotype"/>
              </a:rPr>
              <a:t>разработанная </a:t>
            </a:r>
            <a:r>
              <a:rPr sz="1100" spc="-75" dirty="0">
                <a:latin typeface="Palatino Linotype"/>
                <a:cs typeface="Palatino Linotype"/>
              </a:rPr>
              <a:t>нами </a:t>
            </a:r>
            <a:r>
              <a:rPr sz="1100" spc="-80" dirty="0">
                <a:latin typeface="Palatino Linotype"/>
                <a:cs typeface="Palatino Linotype"/>
              </a:rPr>
              <a:t>платформа </a:t>
            </a:r>
            <a:r>
              <a:rPr sz="1100" spc="-65" dirty="0">
                <a:latin typeface="Palatino Linotype"/>
                <a:cs typeface="Palatino Linotype"/>
              </a:rPr>
              <a:t>предлагает</a:t>
            </a:r>
            <a:r>
              <a:rPr sz="1100" spc="-50" dirty="0">
                <a:latin typeface="Palatino Linotype"/>
                <a:cs typeface="Palatino Linotype"/>
              </a:rPr>
              <a:t> </a:t>
            </a:r>
            <a:r>
              <a:rPr sz="1100" spc="-55" dirty="0">
                <a:latin typeface="Palatino Linotype"/>
                <a:cs typeface="Palatino Linotype"/>
              </a:rPr>
              <a:t>непревзойденный</a:t>
            </a:r>
            <a:endParaRPr sz="1100">
              <a:latin typeface="Palatino Linotype"/>
              <a:cs typeface="Palatino Linotype"/>
            </a:endParaRPr>
          </a:p>
          <a:p>
            <a:pPr marL="12700" marR="508000">
              <a:lnSpc>
                <a:spcPct val="106800"/>
              </a:lnSpc>
            </a:pPr>
            <a:r>
              <a:rPr sz="1100" spc="-70" dirty="0">
                <a:latin typeface="Palatino Linotype"/>
                <a:cs typeface="Palatino Linotype"/>
              </a:rPr>
              <a:t>потенциал </a:t>
            </a:r>
            <a:r>
              <a:rPr sz="1100" spc="-55" dirty="0">
                <a:latin typeface="Palatino Linotype"/>
                <a:cs typeface="Palatino Linotype"/>
              </a:rPr>
              <a:t>развития </a:t>
            </a:r>
            <a:r>
              <a:rPr sz="1100" spc="-85" dirty="0">
                <a:latin typeface="Palatino Linotype"/>
                <a:cs typeface="Palatino Linotype"/>
              </a:rPr>
              <a:t>и </a:t>
            </a:r>
            <a:r>
              <a:rPr sz="1100" spc="-75" dirty="0">
                <a:latin typeface="Palatino Linotype"/>
                <a:cs typeface="Palatino Linotype"/>
              </a:rPr>
              <a:t>адаптации </a:t>
            </a:r>
            <a:r>
              <a:rPr sz="1100" spc="-30" dirty="0">
                <a:latin typeface="Palatino Linotype"/>
                <a:cs typeface="Palatino Linotype"/>
              </a:rPr>
              <a:t>к </a:t>
            </a:r>
            <a:r>
              <a:rPr sz="1100" spc="-60" dirty="0">
                <a:latin typeface="Palatino Linotype"/>
                <a:cs typeface="Palatino Linotype"/>
              </a:rPr>
              <a:t>индивидуальным потребностям  каждого</a:t>
            </a:r>
            <a:r>
              <a:rPr sz="1100" spc="-35" dirty="0">
                <a:latin typeface="Palatino Linotype"/>
                <a:cs typeface="Palatino Linotype"/>
              </a:rPr>
              <a:t> </a:t>
            </a:r>
            <a:r>
              <a:rPr sz="1100" spc="-55" dirty="0">
                <a:latin typeface="Palatino Linotype"/>
                <a:cs typeface="Palatino Linotype"/>
              </a:rPr>
              <a:t>пользователя</a:t>
            </a:r>
            <a:endParaRPr sz="1100">
              <a:latin typeface="Palatino Linotype"/>
              <a:cs typeface="Palatino Linotype"/>
            </a:endParaRPr>
          </a:p>
        </p:txBody>
      </p:sp>
      <p:sp>
        <p:nvSpPr>
          <p:cNvPr id="389" name="object 389"/>
          <p:cNvSpPr/>
          <p:nvPr/>
        </p:nvSpPr>
        <p:spPr>
          <a:xfrm>
            <a:off x="6929996" y="0"/>
            <a:ext cx="630555" cy="540385"/>
          </a:xfrm>
          <a:custGeom>
            <a:avLst/>
            <a:gdLst/>
            <a:ahLst/>
            <a:cxnLst/>
            <a:rect l="l" t="t" r="r" b="b"/>
            <a:pathLst>
              <a:path w="630554" h="540385">
                <a:moveTo>
                  <a:pt x="0" y="540004"/>
                </a:moveTo>
                <a:lnTo>
                  <a:pt x="630008" y="540004"/>
                </a:lnTo>
                <a:lnTo>
                  <a:pt x="630008" y="0"/>
                </a:lnTo>
                <a:lnTo>
                  <a:pt x="0" y="0"/>
                </a:lnTo>
                <a:lnTo>
                  <a:pt x="0" y="540004"/>
                </a:lnTo>
                <a:close/>
              </a:path>
            </a:pathLst>
          </a:custGeom>
          <a:solidFill>
            <a:srgbClr val="15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263995" y="0"/>
            <a:ext cx="630555" cy="357505"/>
          </a:xfrm>
          <a:custGeom>
            <a:avLst/>
            <a:gdLst/>
            <a:ahLst/>
            <a:cxnLst/>
            <a:rect l="l" t="t" r="r" b="b"/>
            <a:pathLst>
              <a:path w="630554" h="357505">
                <a:moveTo>
                  <a:pt x="0" y="357467"/>
                </a:moveTo>
                <a:lnTo>
                  <a:pt x="629996" y="357467"/>
                </a:lnTo>
                <a:lnTo>
                  <a:pt x="629996" y="0"/>
                </a:lnTo>
                <a:lnTo>
                  <a:pt x="0" y="0"/>
                </a:lnTo>
                <a:lnTo>
                  <a:pt x="0" y="357467"/>
                </a:lnTo>
                <a:close/>
              </a:path>
            </a:pathLst>
          </a:custGeom>
          <a:solidFill>
            <a:srgbClr val="15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576008" y="0"/>
            <a:ext cx="4986020" cy="540385"/>
          </a:xfrm>
          <a:custGeom>
            <a:avLst/>
            <a:gdLst/>
            <a:ahLst/>
            <a:cxnLst/>
            <a:rect l="l" t="t" r="r" b="b"/>
            <a:pathLst>
              <a:path w="4986020" h="540385">
                <a:moveTo>
                  <a:pt x="0" y="540003"/>
                </a:moveTo>
                <a:lnTo>
                  <a:pt x="4985994" y="540003"/>
                </a:lnTo>
                <a:lnTo>
                  <a:pt x="4985994" y="0"/>
                </a:lnTo>
                <a:lnTo>
                  <a:pt x="0" y="0"/>
                </a:lnTo>
                <a:lnTo>
                  <a:pt x="0" y="540003"/>
                </a:lnTo>
                <a:close/>
              </a:path>
            </a:pathLst>
          </a:custGeom>
          <a:solidFill>
            <a:srgbClr val="15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 txBox="1"/>
          <p:nvPr/>
        </p:nvSpPr>
        <p:spPr>
          <a:xfrm>
            <a:off x="576008" y="0"/>
            <a:ext cx="4986020" cy="357505"/>
          </a:xfrm>
          <a:prstGeom prst="rect">
            <a:avLst/>
          </a:prstGeom>
          <a:solidFill>
            <a:srgbClr val="154194"/>
          </a:solidFill>
        </p:spPr>
        <p:txBody>
          <a:bodyPr vert="horz" wrap="square" lIns="0" tIns="80010" rIns="0" bIns="0" rtlCol="0">
            <a:spAutoFit/>
          </a:bodyPr>
          <a:lstStyle/>
          <a:p>
            <a:pPr marL="143510">
              <a:lnSpc>
                <a:spcPts val="2185"/>
              </a:lnSpc>
              <a:spcBef>
                <a:spcPts val="630"/>
              </a:spcBef>
            </a:pPr>
            <a:r>
              <a:rPr sz="2000" b="1" spc="-135" dirty="0">
                <a:solidFill>
                  <a:srgbClr val="FFFFFF"/>
                </a:solidFill>
                <a:latin typeface="Palatino Linotype"/>
                <a:cs typeface="Palatino Linotype"/>
              </a:rPr>
              <a:t>О</a:t>
            </a:r>
            <a:r>
              <a:rPr sz="2000" b="1" spc="-7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000" b="1" spc="-114" dirty="0">
                <a:solidFill>
                  <a:srgbClr val="FFFFFF"/>
                </a:solidFill>
                <a:latin typeface="Palatino Linotype"/>
                <a:cs typeface="Palatino Linotype"/>
              </a:rPr>
              <a:t>НАС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393" name="object 393"/>
          <p:cNvSpPr/>
          <p:nvPr/>
        </p:nvSpPr>
        <p:spPr>
          <a:xfrm>
            <a:off x="5223802" y="357467"/>
            <a:ext cx="2308860" cy="1664335"/>
          </a:xfrm>
          <a:custGeom>
            <a:avLst/>
            <a:gdLst/>
            <a:ahLst/>
            <a:cxnLst/>
            <a:rect l="l" t="t" r="r" b="b"/>
            <a:pathLst>
              <a:path w="2308859" h="1664335">
                <a:moveTo>
                  <a:pt x="0" y="0"/>
                </a:moveTo>
                <a:lnTo>
                  <a:pt x="2308860" y="0"/>
                </a:lnTo>
                <a:lnTo>
                  <a:pt x="2308860" y="1664207"/>
                </a:lnTo>
                <a:lnTo>
                  <a:pt x="0" y="16642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5573227" y="704354"/>
            <a:ext cx="1636701" cy="971994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212153" y="570420"/>
            <a:ext cx="1952625" cy="1207135"/>
          </a:xfrm>
          <a:custGeom>
            <a:avLst/>
            <a:gdLst/>
            <a:ahLst/>
            <a:cxnLst/>
            <a:rect l="l" t="t" r="r" b="b"/>
            <a:pathLst>
              <a:path w="1952625" h="1207135">
                <a:moveTo>
                  <a:pt x="0" y="0"/>
                </a:moveTo>
                <a:lnTo>
                  <a:pt x="1952244" y="0"/>
                </a:lnTo>
                <a:lnTo>
                  <a:pt x="1952244" y="1207007"/>
                </a:lnTo>
                <a:lnTo>
                  <a:pt x="0" y="12070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359999" y="706584"/>
            <a:ext cx="1662570" cy="920573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 txBox="1"/>
          <p:nvPr/>
        </p:nvSpPr>
        <p:spPr>
          <a:xfrm>
            <a:off x="2123300" y="660051"/>
            <a:ext cx="1179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154194"/>
                </a:solidFill>
                <a:latin typeface="Arial"/>
                <a:cs typeface="Arial"/>
                <a:hlinkClick r:id="rId72"/>
              </a:rPr>
              <a:t>www.pro-project.pl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8" name="object 398"/>
          <p:cNvSpPr/>
          <p:nvPr/>
        </p:nvSpPr>
        <p:spPr>
          <a:xfrm>
            <a:off x="6397473" y="120632"/>
            <a:ext cx="363220" cy="288925"/>
          </a:xfrm>
          <a:custGeom>
            <a:avLst/>
            <a:gdLst/>
            <a:ahLst/>
            <a:cxnLst/>
            <a:rect l="l" t="t" r="r" b="b"/>
            <a:pathLst>
              <a:path w="363220" h="288925">
                <a:moveTo>
                  <a:pt x="184467" y="60058"/>
                </a:moveTo>
                <a:lnTo>
                  <a:pt x="178600" y="60058"/>
                </a:lnTo>
                <a:lnTo>
                  <a:pt x="75298" y="137515"/>
                </a:lnTo>
                <a:lnTo>
                  <a:pt x="73532" y="141071"/>
                </a:lnTo>
                <a:lnTo>
                  <a:pt x="73532" y="283476"/>
                </a:lnTo>
                <a:lnTo>
                  <a:pt x="78905" y="288848"/>
                </a:lnTo>
                <a:lnTo>
                  <a:pt x="152158" y="288848"/>
                </a:lnTo>
                <a:lnTo>
                  <a:pt x="157530" y="283476"/>
                </a:lnTo>
                <a:lnTo>
                  <a:pt x="157530" y="264845"/>
                </a:lnTo>
                <a:lnTo>
                  <a:pt x="97523" y="264845"/>
                </a:lnTo>
                <a:lnTo>
                  <a:pt x="97523" y="150850"/>
                </a:lnTo>
                <a:lnTo>
                  <a:pt x="181533" y="87845"/>
                </a:lnTo>
                <a:lnTo>
                  <a:pt x="221522" y="87845"/>
                </a:lnTo>
                <a:lnTo>
                  <a:pt x="184467" y="60058"/>
                </a:lnTo>
                <a:close/>
              </a:path>
              <a:path w="363220" h="288925">
                <a:moveTo>
                  <a:pt x="229527" y="192849"/>
                </a:moveTo>
                <a:lnTo>
                  <a:pt x="205524" y="192849"/>
                </a:lnTo>
                <a:lnTo>
                  <a:pt x="205524" y="283476"/>
                </a:lnTo>
                <a:lnTo>
                  <a:pt x="210908" y="288848"/>
                </a:lnTo>
                <a:lnTo>
                  <a:pt x="284162" y="288848"/>
                </a:lnTo>
                <a:lnTo>
                  <a:pt x="289534" y="283476"/>
                </a:lnTo>
                <a:lnTo>
                  <a:pt x="289534" y="264845"/>
                </a:lnTo>
                <a:lnTo>
                  <a:pt x="229527" y="264845"/>
                </a:lnTo>
                <a:lnTo>
                  <a:pt x="229527" y="192849"/>
                </a:lnTo>
                <a:close/>
              </a:path>
              <a:path w="363220" h="288925">
                <a:moveTo>
                  <a:pt x="224154" y="168846"/>
                </a:moveTo>
                <a:lnTo>
                  <a:pt x="138899" y="168846"/>
                </a:lnTo>
                <a:lnTo>
                  <a:pt x="133527" y="174231"/>
                </a:lnTo>
                <a:lnTo>
                  <a:pt x="133527" y="264845"/>
                </a:lnTo>
                <a:lnTo>
                  <a:pt x="157530" y="264845"/>
                </a:lnTo>
                <a:lnTo>
                  <a:pt x="157530" y="192849"/>
                </a:lnTo>
                <a:lnTo>
                  <a:pt x="229527" y="192849"/>
                </a:lnTo>
                <a:lnTo>
                  <a:pt x="229527" y="174231"/>
                </a:lnTo>
                <a:lnTo>
                  <a:pt x="224154" y="168846"/>
                </a:lnTo>
                <a:close/>
              </a:path>
              <a:path w="363220" h="288925">
                <a:moveTo>
                  <a:pt x="221522" y="87845"/>
                </a:moveTo>
                <a:lnTo>
                  <a:pt x="181533" y="87845"/>
                </a:lnTo>
                <a:lnTo>
                  <a:pt x="265531" y="150850"/>
                </a:lnTo>
                <a:lnTo>
                  <a:pt x="265531" y="264845"/>
                </a:lnTo>
                <a:lnTo>
                  <a:pt x="289534" y="264845"/>
                </a:lnTo>
                <a:lnTo>
                  <a:pt x="289534" y="141071"/>
                </a:lnTo>
                <a:lnTo>
                  <a:pt x="287756" y="137515"/>
                </a:lnTo>
                <a:lnTo>
                  <a:pt x="221522" y="87845"/>
                </a:lnTo>
                <a:close/>
              </a:path>
              <a:path w="363220" h="288925">
                <a:moveTo>
                  <a:pt x="184594" y="0"/>
                </a:moveTo>
                <a:lnTo>
                  <a:pt x="178460" y="0"/>
                </a:lnTo>
                <a:lnTo>
                  <a:pt x="901" y="139509"/>
                </a:lnTo>
                <a:lnTo>
                  <a:pt x="0" y="147053"/>
                </a:lnTo>
                <a:lnTo>
                  <a:pt x="8191" y="157480"/>
                </a:lnTo>
                <a:lnTo>
                  <a:pt x="15735" y="158369"/>
                </a:lnTo>
                <a:lnTo>
                  <a:pt x="181533" y="28117"/>
                </a:lnTo>
                <a:lnTo>
                  <a:pt x="220379" y="28117"/>
                </a:lnTo>
                <a:lnTo>
                  <a:pt x="184594" y="0"/>
                </a:lnTo>
                <a:close/>
              </a:path>
              <a:path w="363220" h="288925">
                <a:moveTo>
                  <a:pt x="313524" y="24853"/>
                </a:moveTo>
                <a:lnTo>
                  <a:pt x="289534" y="24853"/>
                </a:lnTo>
                <a:lnTo>
                  <a:pt x="289534" y="110807"/>
                </a:lnTo>
                <a:lnTo>
                  <a:pt x="291223" y="114287"/>
                </a:lnTo>
                <a:lnTo>
                  <a:pt x="344322" y="156006"/>
                </a:lnTo>
                <a:lnTo>
                  <a:pt x="346925" y="156845"/>
                </a:lnTo>
                <a:lnTo>
                  <a:pt x="353072" y="156845"/>
                </a:lnTo>
                <a:lnTo>
                  <a:pt x="356590" y="155282"/>
                </a:lnTo>
                <a:lnTo>
                  <a:pt x="363054" y="147053"/>
                </a:lnTo>
                <a:lnTo>
                  <a:pt x="362153" y="139509"/>
                </a:lnTo>
                <a:lnTo>
                  <a:pt x="313524" y="101307"/>
                </a:lnTo>
                <a:lnTo>
                  <a:pt x="313524" y="24853"/>
                </a:lnTo>
                <a:close/>
              </a:path>
              <a:path w="363220" h="288925">
                <a:moveTo>
                  <a:pt x="220379" y="28117"/>
                </a:moveTo>
                <a:lnTo>
                  <a:pt x="181533" y="28117"/>
                </a:lnTo>
                <a:lnTo>
                  <a:pt x="261734" y="91135"/>
                </a:lnTo>
                <a:lnTo>
                  <a:pt x="266649" y="91643"/>
                </a:lnTo>
                <a:lnTo>
                  <a:pt x="274904" y="87642"/>
                </a:lnTo>
                <a:lnTo>
                  <a:pt x="277533" y="83451"/>
                </a:lnTo>
                <a:lnTo>
                  <a:pt x="277533" y="54165"/>
                </a:lnTo>
                <a:lnTo>
                  <a:pt x="253530" y="54165"/>
                </a:lnTo>
                <a:lnTo>
                  <a:pt x="220379" y="28117"/>
                </a:lnTo>
                <a:close/>
              </a:path>
              <a:path w="363220" h="288925">
                <a:moveTo>
                  <a:pt x="308152" y="850"/>
                </a:moveTo>
                <a:lnTo>
                  <a:pt x="258902" y="850"/>
                </a:lnTo>
                <a:lnTo>
                  <a:pt x="253530" y="6223"/>
                </a:lnTo>
                <a:lnTo>
                  <a:pt x="253530" y="54165"/>
                </a:lnTo>
                <a:lnTo>
                  <a:pt x="277533" y="54165"/>
                </a:lnTo>
                <a:lnTo>
                  <a:pt x="277533" y="24853"/>
                </a:lnTo>
                <a:lnTo>
                  <a:pt x="313524" y="24853"/>
                </a:lnTo>
                <a:lnTo>
                  <a:pt x="313524" y="6223"/>
                </a:lnTo>
                <a:lnTo>
                  <a:pt x="308152" y="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7010995" y="72710"/>
            <a:ext cx="468630" cy="390525"/>
          </a:xfrm>
          <a:custGeom>
            <a:avLst/>
            <a:gdLst/>
            <a:ahLst/>
            <a:cxnLst/>
            <a:rect l="l" t="t" r="r" b="b"/>
            <a:pathLst>
              <a:path w="468629" h="390525">
                <a:moveTo>
                  <a:pt x="390017" y="62395"/>
                </a:moveTo>
                <a:lnTo>
                  <a:pt x="78003" y="62395"/>
                </a:lnTo>
                <a:lnTo>
                  <a:pt x="47668" y="68532"/>
                </a:lnTo>
                <a:lnTo>
                  <a:pt x="22871" y="85259"/>
                </a:lnTo>
                <a:lnTo>
                  <a:pt x="6139" y="110052"/>
                </a:lnTo>
                <a:lnTo>
                  <a:pt x="0" y="140385"/>
                </a:lnTo>
                <a:lnTo>
                  <a:pt x="80" y="312396"/>
                </a:lnTo>
                <a:lnTo>
                  <a:pt x="6139" y="342330"/>
                </a:lnTo>
                <a:lnTo>
                  <a:pt x="22871" y="367128"/>
                </a:lnTo>
                <a:lnTo>
                  <a:pt x="47668" y="383863"/>
                </a:lnTo>
                <a:lnTo>
                  <a:pt x="78003" y="390004"/>
                </a:lnTo>
                <a:lnTo>
                  <a:pt x="390017" y="390004"/>
                </a:lnTo>
                <a:lnTo>
                  <a:pt x="420339" y="383863"/>
                </a:lnTo>
                <a:lnTo>
                  <a:pt x="445133" y="367128"/>
                </a:lnTo>
                <a:lnTo>
                  <a:pt x="450753" y="358800"/>
                </a:lnTo>
                <a:lnTo>
                  <a:pt x="78003" y="358800"/>
                </a:lnTo>
                <a:lnTo>
                  <a:pt x="59801" y="355118"/>
                </a:lnTo>
                <a:lnTo>
                  <a:pt x="44919" y="345082"/>
                </a:lnTo>
                <a:lnTo>
                  <a:pt x="34876" y="330205"/>
                </a:lnTo>
                <a:lnTo>
                  <a:pt x="31271" y="312396"/>
                </a:lnTo>
                <a:lnTo>
                  <a:pt x="31191" y="140385"/>
                </a:lnTo>
                <a:lnTo>
                  <a:pt x="34876" y="122188"/>
                </a:lnTo>
                <a:lnTo>
                  <a:pt x="44919" y="107315"/>
                </a:lnTo>
                <a:lnTo>
                  <a:pt x="59801" y="97280"/>
                </a:lnTo>
                <a:lnTo>
                  <a:pt x="78003" y="93599"/>
                </a:lnTo>
                <a:lnTo>
                  <a:pt x="450761" y="93599"/>
                </a:lnTo>
                <a:lnTo>
                  <a:pt x="445133" y="85259"/>
                </a:lnTo>
                <a:lnTo>
                  <a:pt x="420339" y="68532"/>
                </a:lnTo>
                <a:lnTo>
                  <a:pt x="390017" y="62395"/>
                </a:lnTo>
                <a:close/>
              </a:path>
              <a:path w="468629" h="390525">
                <a:moveTo>
                  <a:pt x="450761" y="93599"/>
                </a:moveTo>
                <a:lnTo>
                  <a:pt x="390017" y="93599"/>
                </a:lnTo>
                <a:lnTo>
                  <a:pt x="408211" y="97280"/>
                </a:lnTo>
                <a:lnTo>
                  <a:pt x="423089" y="107315"/>
                </a:lnTo>
                <a:lnTo>
                  <a:pt x="433131" y="122188"/>
                </a:lnTo>
                <a:lnTo>
                  <a:pt x="436816" y="140385"/>
                </a:lnTo>
                <a:lnTo>
                  <a:pt x="436736" y="312396"/>
                </a:lnTo>
                <a:lnTo>
                  <a:pt x="433131" y="330205"/>
                </a:lnTo>
                <a:lnTo>
                  <a:pt x="423089" y="345082"/>
                </a:lnTo>
                <a:lnTo>
                  <a:pt x="408211" y="355118"/>
                </a:lnTo>
                <a:lnTo>
                  <a:pt x="390017" y="358800"/>
                </a:lnTo>
                <a:lnTo>
                  <a:pt x="450753" y="358800"/>
                </a:lnTo>
                <a:lnTo>
                  <a:pt x="461867" y="342330"/>
                </a:lnTo>
                <a:lnTo>
                  <a:pt x="467927" y="312396"/>
                </a:lnTo>
                <a:lnTo>
                  <a:pt x="468007" y="140385"/>
                </a:lnTo>
                <a:lnTo>
                  <a:pt x="461867" y="110052"/>
                </a:lnTo>
                <a:lnTo>
                  <a:pt x="450761" y="93599"/>
                </a:lnTo>
                <a:close/>
              </a:path>
              <a:path w="468629" h="390525">
                <a:moveTo>
                  <a:pt x="234962" y="310311"/>
                </a:moveTo>
                <a:lnTo>
                  <a:pt x="157822" y="310311"/>
                </a:lnTo>
                <a:lnTo>
                  <a:pt x="170386" y="312396"/>
                </a:lnTo>
                <a:lnTo>
                  <a:pt x="195345" y="321563"/>
                </a:lnTo>
                <a:lnTo>
                  <a:pt x="208521" y="323646"/>
                </a:lnTo>
                <a:lnTo>
                  <a:pt x="215794" y="323061"/>
                </a:lnTo>
                <a:lnTo>
                  <a:pt x="222565" y="321249"/>
                </a:lnTo>
                <a:lnTo>
                  <a:pt x="228925" y="318128"/>
                </a:lnTo>
                <a:lnTo>
                  <a:pt x="234962" y="313613"/>
                </a:lnTo>
                <a:lnTo>
                  <a:pt x="234962" y="310311"/>
                </a:lnTo>
                <a:close/>
              </a:path>
              <a:path w="468629" h="390525">
                <a:moveTo>
                  <a:pt x="159791" y="144030"/>
                </a:moveTo>
                <a:lnTo>
                  <a:pt x="132388" y="146551"/>
                </a:lnTo>
                <a:lnTo>
                  <a:pt x="110031" y="156816"/>
                </a:lnTo>
                <a:lnTo>
                  <a:pt x="94967" y="178877"/>
                </a:lnTo>
                <a:lnTo>
                  <a:pt x="89446" y="216789"/>
                </a:lnTo>
                <a:lnTo>
                  <a:pt x="93780" y="251264"/>
                </a:lnTo>
                <a:lnTo>
                  <a:pt x="105773" y="272956"/>
                </a:lnTo>
                <a:lnTo>
                  <a:pt x="123912" y="284649"/>
                </a:lnTo>
                <a:lnTo>
                  <a:pt x="146685" y="289128"/>
                </a:lnTo>
                <a:lnTo>
                  <a:pt x="141224" y="290880"/>
                </a:lnTo>
                <a:lnTo>
                  <a:pt x="136398" y="293738"/>
                </a:lnTo>
                <a:lnTo>
                  <a:pt x="132486" y="297878"/>
                </a:lnTo>
                <a:lnTo>
                  <a:pt x="132486" y="321043"/>
                </a:lnTo>
                <a:lnTo>
                  <a:pt x="139668" y="315674"/>
                </a:lnTo>
                <a:lnTo>
                  <a:pt x="145895" y="312395"/>
                </a:lnTo>
                <a:lnTo>
                  <a:pt x="151747" y="310758"/>
                </a:lnTo>
                <a:lnTo>
                  <a:pt x="157822" y="310311"/>
                </a:lnTo>
                <a:lnTo>
                  <a:pt x="234962" y="310311"/>
                </a:lnTo>
                <a:lnTo>
                  <a:pt x="234962" y="300697"/>
                </a:lnTo>
                <a:lnTo>
                  <a:pt x="210502" y="300697"/>
                </a:lnTo>
                <a:lnTo>
                  <a:pt x="201884" y="299411"/>
                </a:lnTo>
                <a:lnTo>
                  <a:pt x="192552" y="296303"/>
                </a:lnTo>
                <a:lnTo>
                  <a:pt x="182690" y="292500"/>
                </a:lnTo>
                <a:lnTo>
                  <a:pt x="172478" y="289128"/>
                </a:lnTo>
                <a:lnTo>
                  <a:pt x="195314" y="284679"/>
                </a:lnTo>
                <a:lnTo>
                  <a:pt x="213607" y="273037"/>
                </a:lnTo>
                <a:lnTo>
                  <a:pt x="217329" y="266395"/>
                </a:lnTo>
                <a:lnTo>
                  <a:pt x="159791" y="266395"/>
                </a:lnTo>
                <a:lnTo>
                  <a:pt x="144062" y="265591"/>
                </a:lnTo>
                <a:lnTo>
                  <a:pt x="130978" y="260118"/>
                </a:lnTo>
                <a:lnTo>
                  <a:pt x="122033" y="245381"/>
                </a:lnTo>
                <a:lnTo>
                  <a:pt x="118719" y="216789"/>
                </a:lnTo>
                <a:lnTo>
                  <a:pt x="122033" y="188208"/>
                </a:lnTo>
                <a:lnTo>
                  <a:pt x="130978" y="173475"/>
                </a:lnTo>
                <a:lnTo>
                  <a:pt x="144062" y="168000"/>
                </a:lnTo>
                <a:lnTo>
                  <a:pt x="159791" y="167195"/>
                </a:lnTo>
                <a:lnTo>
                  <a:pt x="216655" y="167195"/>
                </a:lnTo>
                <a:lnTo>
                  <a:pt x="209564" y="156816"/>
                </a:lnTo>
                <a:lnTo>
                  <a:pt x="187197" y="146551"/>
                </a:lnTo>
                <a:lnTo>
                  <a:pt x="159791" y="144030"/>
                </a:lnTo>
                <a:close/>
              </a:path>
              <a:path w="468629" h="390525">
                <a:moveTo>
                  <a:pt x="234962" y="290004"/>
                </a:moveTo>
                <a:lnTo>
                  <a:pt x="229206" y="294252"/>
                </a:lnTo>
                <a:lnTo>
                  <a:pt x="222975" y="297641"/>
                </a:lnTo>
                <a:lnTo>
                  <a:pt x="216622" y="299886"/>
                </a:lnTo>
                <a:lnTo>
                  <a:pt x="210502" y="300697"/>
                </a:lnTo>
                <a:lnTo>
                  <a:pt x="234962" y="300697"/>
                </a:lnTo>
                <a:lnTo>
                  <a:pt x="234962" y="290004"/>
                </a:lnTo>
                <a:close/>
              </a:path>
              <a:path w="468629" h="390525">
                <a:moveTo>
                  <a:pt x="329501" y="144030"/>
                </a:moveTo>
                <a:lnTo>
                  <a:pt x="300398" y="146738"/>
                </a:lnTo>
                <a:lnTo>
                  <a:pt x="278137" y="157333"/>
                </a:lnTo>
                <a:lnTo>
                  <a:pt x="263909" y="179520"/>
                </a:lnTo>
                <a:lnTo>
                  <a:pt x="258902" y="217004"/>
                </a:lnTo>
                <a:lnTo>
                  <a:pt x="263909" y="254503"/>
                </a:lnTo>
                <a:lnTo>
                  <a:pt x="278137" y="276698"/>
                </a:lnTo>
                <a:lnTo>
                  <a:pt x="300398" y="287295"/>
                </a:lnTo>
                <a:lnTo>
                  <a:pt x="329501" y="290004"/>
                </a:lnTo>
                <a:lnTo>
                  <a:pt x="344400" y="289300"/>
                </a:lnTo>
                <a:lnTo>
                  <a:pt x="358403" y="287295"/>
                </a:lnTo>
                <a:lnTo>
                  <a:pt x="370606" y="284287"/>
                </a:lnTo>
                <a:lnTo>
                  <a:pt x="380847" y="280390"/>
                </a:lnTo>
                <a:lnTo>
                  <a:pt x="376426" y="266623"/>
                </a:lnTo>
                <a:lnTo>
                  <a:pt x="329933" y="266623"/>
                </a:lnTo>
                <a:lnTo>
                  <a:pt x="313361" y="265355"/>
                </a:lnTo>
                <a:lnTo>
                  <a:pt x="300132" y="259106"/>
                </a:lnTo>
                <a:lnTo>
                  <a:pt x="291371" y="244212"/>
                </a:lnTo>
                <a:lnTo>
                  <a:pt x="288201" y="217004"/>
                </a:lnTo>
                <a:lnTo>
                  <a:pt x="291371" y="189989"/>
                </a:lnTo>
                <a:lnTo>
                  <a:pt x="300132" y="175082"/>
                </a:lnTo>
                <a:lnTo>
                  <a:pt x="313361" y="168738"/>
                </a:lnTo>
                <a:lnTo>
                  <a:pt x="329933" y="167411"/>
                </a:lnTo>
                <a:lnTo>
                  <a:pt x="373975" y="167411"/>
                </a:lnTo>
                <a:lnTo>
                  <a:pt x="378650" y="152768"/>
                </a:lnTo>
                <a:lnTo>
                  <a:pt x="368758" y="149008"/>
                </a:lnTo>
                <a:lnTo>
                  <a:pt x="357185" y="146270"/>
                </a:lnTo>
                <a:lnTo>
                  <a:pt x="344058" y="144597"/>
                </a:lnTo>
                <a:lnTo>
                  <a:pt x="329501" y="144030"/>
                </a:lnTo>
                <a:close/>
              </a:path>
              <a:path w="468629" h="390525">
                <a:moveTo>
                  <a:pt x="373621" y="257886"/>
                </a:moveTo>
                <a:lnTo>
                  <a:pt x="365785" y="260451"/>
                </a:lnTo>
                <a:lnTo>
                  <a:pt x="355306" y="263321"/>
                </a:lnTo>
                <a:lnTo>
                  <a:pt x="343062" y="265658"/>
                </a:lnTo>
                <a:lnTo>
                  <a:pt x="329933" y="266623"/>
                </a:lnTo>
                <a:lnTo>
                  <a:pt x="376426" y="266623"/>
                </a:lnTo>
                <a:lnTo>
                  <a:pt x="373621" y="257886"/>
                </a:lnTo>
                <a:close/>
              </a:path>
              <a:path w="468629" h="390525">
                <a:moveTo>
                  <a:pt x="216655" y="167195"/>
                </a:moveTo>
                <a:lnTo>
                  <a:pt x="159791" y="167195"/>
                </a:lnTo>
                <a:lnTo>
                  <a:pt x="175155" y="168000"/>
                </a:lnTo>
                <a:lnTo>
                  <a:pt x="188288" y="173475"/>
                </a:lnTo>
                <a:lnTo>
                  <a:pt x="197447" y="188208"/>
                </a:lnTo>
                <a:lnTo>
                  <a:pt x="200888" y="216789"/>
                </a:lnTo>
                <a:lnTo>
                  <a:pt x="197508" y="245381"/>
                </a:lnTo>
                <a:lnTo>
                  <a:pt x="188450" y="260118"/>
                </a:lnTo>
                <a:lnTo>
                  <a:pt x="175337" y="265591"/>
                </a:lnTo>
                <a:lnTo>
                  <a:pt x="159791" y="266395"/>
                </a:lnTo>
                <a:lnTo>
                  <a:pt x="217329" y="266395"/>
                </a:lnTo>
                <a:lnTo>
                  <a:pt x="225756" y="251355"/>
                </a:lnTo>
                <a:lnTo>
                  <a:pt x="230162" y="216789"/>
                </a:lnTo>
                <a:lnTo>
                  <a:pt x="224637" y="178877"/>
                </a:lnTo>
                <a:lnTo>
                  <a:pt x="216655" y="167195"/>
                </a:lnTo>
                <a:close/>
              </a:path>
              <a:path w="468629" h="390525">
                <a:moveTo>
                  <a:pt x="373975" y="167411"/>
                </a:moveTo>
                <a:lnTo>
                  <a:pt x="329933" y="167411"/>
                </a:lnTo>
                <a:lnTo>
                  <a:pt x="342722" y="168272"/>
                </a:lnTo>
                <a:lnTo>
                  <a:pt x="354222" y="170362"/>
                </a:lnTo>
                <a:lnTo>
                  <a:pt x="363958" y="172946"/>
                </a:lnTo>
                <a:lnTo>
                  <a:pt x="371462" y="175285"/>
                </a:lnTo>
                <a:lnTo>
                  <a:pt x="373975" y="167411"/>
                </a:lnTo>
                <a:close/>
              </a:path>
              <a:path w="468629" h="390525">
                <a:moveTo>
                  <a:pt x="280797" y="0"/>
                </a:moveTo>
                <a:lnTo>
                  <a:pt x="187198" y="0"/>
                </a:lnTo>
                <a:lnTo>
                  <a:pt x="169000" y="3681"/>
                </a:lnTo>
                <a:lnTo>
                  <a:pt x="154127" y="13716"/>
                </a:lnTo>
                <a:lnTo>
                  <a:pt x="144092" y="28589"/>
                </a:lnTo>
                <a:lnTo>
                  <a:pt x="140411" y="46786"/>
                </a:lnTo>
                <a:lnTo>
                  <a:pt x="140411" y="62395"/>
                </a:lnTo>
                <a:lnTo>
                  <a:pt x="171602" y="62395"/>
                </a:lnTo>
                <a:lnTo>
                  <a:pt x="171602" y="38188"/>
                </a:lnTo>
                <a:lnTo>
                  <a:pt x="178600" y="31178"/>
                </a:lnTo>
                <a:lnTo>
                  <a:pt x="324449" y="31178"/>
                </a:lnTo>
                <a:lnTo>
                  <a:pt x="323925" y="28589"/>
                </a:lnTo>
                <a:lnTo>
                  <a:pt x="313885" y="13716"/>
                </a:lnTo>
                <a:lnTo>
                  <a:pt x="299003" y="3681"/>
                </a:lnTo>
                <a:lnTo>
                  <a:pt x="280797" y="0"/>
                </a:lnTo>
                <a:close/>
              </a:path>
              <a:path w="468629" h="390525">
                <a:moveTo>
                  <a:pt x="324449" y="31178"/>
                </a:moveTo>
                <a:lnTo>
                  <a:pt x="289394" y="31178"/>
                </a:lnTo>
                <a:lnTo>
                  <a:pt x="296405" y="38188"/>
                </a:lnTo>
                <a:lnTo>
                  <a:pt x="296405" y="62395"/>
                </a:lnTo>
                <a:lnTo>
                  <a:pt x="327609" y="62395"/>
                </a:lnTo>
                <a:lnTo>
                  <a:pt x="327609" y="46786"/>
                </a:lnTo>
                <a:lnTo>
                  <a:pt x="324449" y="311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629996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89B5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776362" y="10182719"/>
            <a:ext cx="311150" cy="349250"/>
          </a:xfrm>
          <a:custGeom>
            <a:avLst/>
            <a:gdLst/>
            <a:ahLst/>
            <a:cxnLst/>
            <a:rect l="l" t="t" r="r" b="b"/>
            <a:pathLst>
              <a:path w="311150" h="349250">
                <a:moveTo>
                  <a:pt x="90669" y="0"/>
                </a:moveTo>
                <a:lnTo>
                  <a:pt x="39842" y="13098"/>
                </a:lnTo>
                <a:lnTo>
                  <a:pt x="7369" y="49390"/>
                </a:lnTo>
                <a:lnTo>
                  <a:pt x="0" y="80911"/>
                </a:lnTo>
                <a:lnTo>
                  <a:pt x="4009" y="115504"/>
                </a:lnTo>
                <a:lnTo>
                  <a:pt x="18969" y="151687"/>
                </a:lnTo>
                <a:lnTo>
                  <a:pt x="44453" y="187972"/>
                </a:lnTo>
                <a:lnTo>
                  <a:pt x="38244" y="238766"/>
                </a:lnTo>
                <a:lnTo>
                  <a:pt x="41348" y="285359"/>
                </a:lnTo>
                <a:lnTo>
                  <a:pt x="62273" y="323203"/>
                </a:lnTo>
                <a:lnTo>
                  <a:pt x="109528" y="347751"/>
                </a:lnTo>
                <a:lnTo>
                  <a:pt x="113160" y="348691"/>
                </a:lnTo>
                <a:lnTo>
                  <a:pt x="117097" y="347903"/>
                </a:lnTo>
                <a:lnTo>
                  <a:pt x="123104" y="343255"/>
                </a:lnTo>
                <a:lnTo>
                  <a:pt x="124844" y="339686"/>
                </a:lnTo>
                <a:lnTo>
                  <a:pt x="124900" y="318985"/>
                </a:lnTo>
                <a:lnTo>
                  <a:pt x="100308" y="318985"/>
                </a:lnTo>
                <a:lnTo>
                  <a:pt x="75442" y="301331"/>
                </a:lnTo>
                <a:lnTo>
                  <a:pt x="64107" y="274342"/>
                </a:lnTo>
                <a:lnTo>
                  <a:pt x="63182" y="236461"/>
                </a:lnTo>
                <a:lnTo>
                  <a:pt x="69548" y="186131"/>
                </a:lnTo>
                <a:lnTo>
                  <a:pt x="70133" y="182498"/>
                </a:lnTo>
                <a:lnTo>
                  <a:pt x="69040" y="178803"/>
                </a:lnTo>
                <a:lnTo>
                  <a:pt x="66589" y="176060"/>
                </a:lnTo>
                <a:lnTo>
                  <a:pt x="43180" y="144703"/>
                </a:lnTo>
                <a:lnTo>
                  <a:pt x="28956" y="113923"/>
                </a:lnTo>
                <a:lnTo>
                  <a:pt x="24338" y="85046"/>
                </a:lnTo>
                <a:lnTo>
                  <a:pt x="29747" y="59397"/>
                </a:lnTo>
                <a:lnTo>
                  <a:pt x="39409" y="44731"/>
                </a:lnTo>
                <a:lnTo>
                  <a:pt x="53245" y="33762"/>
                </a:lnTo>
                <a:lnTo>
                  <a:pt x="70562" y="26890"/>
                </a:lnTo>
                <a:lnTo>
                  <a:pt x="90669" y="24510"/>
                </a:lnTo>
                <a:lnTo>
                  <a:pt x="285109" y="24510"/>
                </a:lnTo>
                <a:lnTo>
                  <a:pt x="274491" y="15836"/>
                </a:lnTo>
                <a:lnTo>
                  <a:pt x="155489" y="15836"/>
                </a:lnTo>
                <a:lnTo>
                  <a:pt x="138971" y="8926"/>
                </a:lnTo>
                <a:lnTo>
                  <a:pt x="122631" y="3975"/>
                </a:lnTo>
                <a:lnTo>
                  <a:pt x="106515" y="995"/>
                </a:lnTo>
                <a:lnTo>
                  <a:pt x="90669" y="0"/>
                </a:lnTo>
                <a:close/>
              </a:path>
              <a:path w="311150" h="349250">
                <a:moveTo>
                  <a:pt x="190199" y="199288"/>
                </a:moveTo>
                <a:lnTo>
                  <a:pt x="159731" y="199288"/>
                </a:lnTo>
                <a:lnTo>
                  <a:pt x="166157" y="205739"/>
                </a:lnTo>
                <a:lnTo>
                  <a:pt x="177896" y="229256"/>
                </a:lnTo>
                <a:lnTo>
                  <a:pt x="183839" y="263342"/>
                </a:lnTo>
                <a:lnTo>
                  <a:pt x="185938" y="299335"/>
                </a:lnTo>
                <a:lnTo>
                  <a:pt x="186079" y="318985"/>
                </a:lnTo>
                <a:lnTo>
                  <a:pt x="186134" y="339686"/>
                </a:lnTo>
                <a:lnTo>
                  <a:pt x="187874" y="343255"/>
                </a:lnTo>
                <a:lnTo>
                  <a:pt x="193043" y="347256"/>
                </a:lnTo>
                <a:lnTo>
                  <a:pt x="195698" y="348145"/>
                </a:lnTo>
                <a:lnTo>
                  <a:pt x="199406" y="348145"/>
                </a:lnTo>
                <a:lnTo>
                  <a:pt x="200447" y="348005"/>
                </a:lnTo>
                <a:lnTo>
                  <a:pt x="201451" y="347751"/>
                </a:lnTo>
                <a:lnTo>
                  <a:pt x="248705" y="323203"/>
                </a:lnTo>
                <a:lnTo>
                  <a:pt x="251038" y="318985"/>
                </a:lnTo>
                <a:lnTo>
                  <a:pt x="210671" y="318985"/>
                </a:lnTo>
                <a:lnTo>
                  <a:pt x="209741" y="280129"/>
                </a:lnTo>
                <a:lnTo>
                  <a:pt x="206024" y="243312"/>
                </a:lnTo>
                <a:lnTo>
                  <a:pt x="197842" y="211697"/>
                </a:lnTo>
                <a:lnTo>
                  <a:pt x="190199" y="199288"/>
                </a:lnTo>
                <a:close/>
              </a:path>
              <a:path w="311150" h="349250">
                <a:moveTo>
                  <a:pt x="155489" y="176568"/>
                </a:moveTo>
                <a:lnTo>
                  <a:pt x="113136" y="211697"/>
                </a:lnTo>
                <a:lnTo>
                  <a:pt x="101238" y="280129"/>
                </a:lnTo>
                <a:lnTo>
                  <a:pt x="100308" y="318985"/>
                </a:lnTo>
                <a:lnTo>
                  <a:pt x="124900" y="318985"/>
                </a:lnTo>
                <a:lnTo>
                  <a:pt x="125040" y="299335"/>
                </a:lnTo>
                <a:lnTo>
                  <a:pt x="127140" y="263342"/>
                </a:lnTo>
                <a:lnTo>
                  <a:pt x="133083" y="229256"/>
                </a:lnTo>
                <a:lnTo>
                  <a:pt x="144821" y="205739"/>
                </a:lnTo>
                <a:lnTo>
                  <a:pt x="151248" y="199288"/>
                </a:lnTo>
                <a:lnTo>
                  <a:pt x="190199" y="199288"/>
                </a:lnTo>
                <a:lnTo>
                  <a:pt x="183518" y="188442"/>
                </a:lnTo>
                <a:lnTo>
                  <a:pt x="177367" y="183308"/>
                </a:lnTo>
                <a:lnTo>
                  <a:pt x="170580" y="179590"/>
                </a:lnTo>
                <a:lnTo>
                  <a:pt x="163255" y="177330"/>
                </a:lnTo>
                <a:lnTo>
                  <a:pt x="155489" y="176568"/>
                </a:lnTo>
                <a:close/>
              </a:path>
              <a:path w="311150" h="349250">
                <a:moveTo>
                  <a:pt x="285109" y="24510"/>
                </a:moveTo>
                <a:lnTo>
                  <a:pt x="220310" y="24510"/>
                </a:lnTo>
                <a:lnTo>
                  <a:pt x="240418" y="26890"/>
                </a:lnTo>
                <a:lnTo>
                  <a:pt x="257740" y="33762"/>
                </a:lnTo>
                <a:lnTo>
                  <a:pt x="271581" y="44731"/>
                </a:lnTo>
                <a:lnTo>
                  <a:pt x="281245" y="59397"/>
                </a:lnTo>
                <a:lnTo>
                  <a:pt x="286648" y="85046"/>
                </a:lnTo>
                <a:lnTo>
                  <a:pt x="282029" y="113923"/>
                </a:lnTo>
                <a:lnTo>
                  <a:pt x="267804" y="144703"/>
                </a:lnTo>
                <a:lnTo>
                  <a:pt x="244389" y="176060"/>
                </a:lnTo>
                <a:lnTo>
                  <a:pt x="241938" y="178803"/>
                </a:lnTo>
                <a:lnTo>
                  <a:pt x="240846" y="182498"/>
                </a:lnTo>
                <a:lnTo>
                  <a:pt x="241430" y="186131"/>
                </a:lnTo>
                <a:lnTo>
                  <a:pt x="247797" y="236461"/>
                </a:lnTo>
                <a:lnTo>
                  <a:pt x="246872" y="274342"/>
                </a:lnTo>
                <a:lnTo>
                  <a:pt x="235537" y="301331"/>
                </a:lnTo>
                <a:lnTo>
                  <a:pt x="210671" y="318985"/>
                </a:lnTo>
                <a:lnTo>
                  <a:pt x="251038" y="318985"/>
                </a:lnTo>
                <a:lnTo>
                  <a:pt x="269631" y="285359"/>
                </a:lnTo>
                <a:lnTo>
                  <a:pt x="272735" y="238766"/>
                </a:lnTo>
                <a:lnTo>
                  <a:pt x="266525" y="187972"/>
                </a:lnTo>
                <a:lnTo>
                  <a:pt x="292010" y="151685"/>
                </a:lnTo>
                <a:lnTo>
                  <a:pt x="306972" y="115500"/>
                </a:lnTo>
                <a:lnTo>
                  <a:pt x="310985" y="80905"/>
                </a:lnTo>
                <a:lnTo>
                  <a:pt x="303622" y="49390"/>
                </a:lnTo>
                <a:lnTo>
                  <a:pt x="290147" y="28626"/>
                </a:lnTo>
                <a:lnTo>
                  <a:pt x="285109" y="24510"/>
                </a:lnTo>
                <a:close/>
              </a:path>
              <a:path w="311150" h="349250">
                <a:moveTo>
                  <a:pt x="220310" y="24510"/>
                </a:moveTo>
                <a:lnTo>
                  <a:pt x="90669" y="24510"/>
                </a:lnTo>
                <a:lnTo>
                  <a:pt x="104874" y="25532"/>
                </a:lnTo>
                <a:lnTo>
                  <a:pt x="119617" y="28560"/>
                </a:lnTo>
                <a:lnTo>
                  <a:pt x="134690" y="33538"/>
                </a:lnTo>
                <a:lnTo>
                  <a:pt x="149889" y="40411"/>
                </a:lnTo>
                <a:lnTo>
                  <a:pt x="153419" y="42214"/>
                </a:lnTo>
                <a:lnTo>
                  <a:pt x="157559" y="42214"/>
                </a:lnTo>
                <a:lnTo>
                  <a:pt x="161090" y="40411"/>
                </a:lnTo>
                <a:lnTo>
                  <a:pt x="176289" y="33538"/>
                </a:lnTo>
                <a:lnTo>
                  <a:pt x="191362" y="28560"/>
                </a:lnTo>
                <a:lnTo>
                  <a:pt x="206105" y="25532"/>
                </a:lnTo>
                <a:lnTo>
                  <a:pt x="220310" y="24510"/>
                </a:lnTo>
                <a:close/>
              </a:path>
              <a:path w="311150" h="349250">
                <a:moveTo>
                  <a:pt x="220310" y="0"/>
                </a:moveTo>
                <a:lnTo>
                  <a:pt x="204463" y="995"/>
                </a:lnTo>
                <a:lnTo>
                  <a:pt x="188347" y="3975"/>
                </a:lnTo>
                <a:lnTo>
                  <a:pt x="172008" y="8926"/>
                </a:lnTo>
                <a:lnTo>
                  <a:pt x="155489" y="15836"/>
                </a:lnTo>
                <a:lnTo>
                  <a:pt x="274491" y="15836"/>
                </a:lnTo>
                <a:lnTo>
                  <a:pt x="271139" y="13098"/>
                </a:lnTo>
                <a:lnTo>
                  <a:pt x="247544" y="3368"/>
                </a:lnTo>
                <a:lnTo>
                  <a:pt x="220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259992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9185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395007" y="10197020"/>
            <a:ext cx="360045" cy="361315"/>
          </a:xfrm>
          <a:custGeom>
            <a:avLst/>
            <a:gdLst/>
            <a:ahLst/>
            <a:cxnLst/>
            <a:rect l="l" t="t" r="r" b="b"/>
            <a:pathLst>
              <a:path w="360044" h="361315">
                <a:moveTo>
                  <a:pt x="32816" y="206730"/>
                </a:moveTo>
                <a:lnTo>
                  <a:pt x="18605" y="206730"/>
                </a:lnTo>
                <a:lnTo>
                  <a:pt x="12852" y="212496"/>
                </a:lnTo>
                <a:lnTo>
                  <a:pt x="12852" y="219595"/>
                </a:lnTo>
                <a:lnTo>
                  <a:pt x="24517" y="253932"/>
                </a:lnTo>
                <a:lnTo>
                  <a:pt x="56729" y="285800"/>
                </a:lnTo>
                <a:lnTo>
                  <a:pt x="105312" y="310153"/>
                </a:lnTo>
                <a:lnTo>
                  <a:pt x="166090" y="321945"/>
                </a:lnTo>
                <a:lnTo>
                  <a:pt x="167131" y="348157"/>
                </a:lnTo>
                <a:lnTo>
                  <a:pt x="167411" y="354774"/>
                </a:lnTo>
                <a:lnTo>
                  <a:pt x="172732" y="360235"/>
                </a:lnTo>
                <a:lnTo>
                  <a:pt x="186562" y="360781"/>
                </a:lnTo>
                <a:lnTo>
                  <a:pt x="192570" y="355257"/>
                </a:lnTo>
                <a:lnTo>
                  <a:pt x="192836" y="348157"/>
                </a:lnTo>
                <a:lnTo>
                  <a:pt x="193890" y="321945"/>
                </a:lnTo>
                <a:lnTo>
                  <a:pt x="254658" y="310153"/>
                </a:lnTo>
                <a:lnTo>
                  <a:pt x="282466" y="296214"/>
                </a:lnTo>
                <a:lnTo>
                  <a:pt x="165061" y="296214"/>
                </a:lnTo>
                <a:lnTo>
                  <a:pt x="113984" y="286175"/>
                </a:lnTo>
                <a:lnTo>
                  <a:pt x="73977" y="266906"/>
                </a:lnTo>
                <a:lnTo>
                  <a:pt x="47886" y="243136"/>
                </a:lnTo>
                <a:lnTo>
                  <a:pt x="38557" y="219595"/>
                </a:lnTo>
                <a:lnTo>
                  <a:pt x="38557" y="212496"/>
                </a:lnTo>
                <a:lnTo>
                  <a:pt x="32816" y="206730"/>
                </a:lnTo>
                <a:close/>
              </a:path>
              <a:path w="360044" h="361315">
                <a:moveTo>
                  <a:pt x="32816" y="104419"/>
                </a:moveTo>
                <a:lnTo>
                  <a:pt x="18605" y="104419"/>
                </a:lnTo>
                <a:lnTo>
                  <a:pt x="12852" y="110172"/>
                </a:lnTo>
                <a:lnTo>
                  <a:pt x="12852" y="117271"/>
                </a:lnTo>
                <a:lnTo>
                  <a:pt x="23852" y="155839"/>
                </a:lnTo>
                <a:lnTo>
                  <a:pt x="54613" y="187023"/>
                </a:lnTo>
                <a:lnTo>
                  <a:pt x="101770" y="208772"/>
                </a:lnTo>
                <a:lnTo>
                  <a:pt x="161963" y="219036"/>
                </a:lnTo>
                <a:lnTo>
                  <a:pt x="165061" y="296214"/>
                </a:lnTo>
                <a:lnTo>
                  <a:pt x="194919" y="296214"/>
                </a:lnTo>
                <a:lnTo>
                  <a:pt x="198005" y="219100"/>
                </a:lnTo>
                <a:lnTo>
                  <a:pt x="258173" y="208961"/>
                </a:lnTo>
                <a:lnTo>
                  <a:pt x="292364" y="193205"/>
                </a:lnTo>
                <a:lnTo>
                  <a:pt x="199034" y="193205"/>
                </a:lnTo>
                <a:lnTo>
                  <a:pt x="160921" y="193141"/>
                </a:lnTo>
                <a:lnTo>
                  <a:pt x="111868" y="184867"/>
                </a:lnTo>
                <a:lnTo>
                  <a:pt x="73131" y="168403"/>
                </a:lnTo>
                <a:lnTo>
                  <a:pt x="47698" y="145340"/>
                </a:lnTo>
                <a:lnTo>
                  <a:pt x="38557" y="117271"/>
                </a:lnTo>
                <a:lnTo>
                  <a:pt x="38557" y="110172"/>
                </a:lnTo>
                <a:lnTo>
                  <a:pt x="32816" y="104419"/>
                </a:lnTo>
                <a:close/>
              </a:path>
              <a:path w="360044" h="361315">
                <a:moveTo>
                  <a:pt x="341363" y="206730"/>
                </a:moveTo>
                <a:lnTo>
                  <a:pt x="327177" y="206730"/>
                </a:lnTo>
                <a:lnTo>
                  <a:pt x="321411" y="212496"/>
                </a:lnTo>
                <a:lnTo>
                  <a:pt x="321411" y="219595"/>
                </a:lnTo>
                <a:lnTo>
                  <a:pt x="312082" y="243136"/>
                </a:lnTo>
                <a:lnTo>
                  <a:pt x="285992" y="266906"/>
                </a:lnTo>
                <a:lnTo>
                  <a:pt x="245989" y="286175"/>
                </a:lnTo>
                <a:lnTo>
                  <a:pt x="194919" y="296214"/>
                </a:lnTo>
                <a:lnTo>
                  <a:pt x="282466" y="296214"/>
                </a:lnTo>
                <a:lnTo>
                  <a:pt x="303242" y="285800"/>
                </a:lnTo>
                <a:lnTo>
                  <a:pt x="335460" y="253932"/>
                </a:lnTo>
                <a:lnTo>
                  <a:pt x="347129" y="219595"/>
                </a:lnTo>
                <a:lnTo>
                  <a:pt x="347129" y="212496"/>
                </a:lnTo>
                <a:lnTo>
                  <a:pt x="341363" y="206730"/>
                </a:lnTo>
                <a:close/>
              </a:path>
              <a:path w="360044" h="361315">
                <a:moveTo>
                  <a:pt x="341363" y="104419"/>
                </a:moveTo>
                <a:lnTo>
                  <a:pt x="327177" y="104419"/>
                </a:lnTo>
                <a:lnTo>
                  <a:pt x="321411" y="110172"/>
                </a:lnTo>
                <a:lnTo>
                  <a:pt x="321411" y="117271"/>
                </a:lnTo>
                <a:lnTo>
                  <a:pt x="312262" y="145461"/>
                </a:lnTo>
                <a:lnTo>
                  <a:pt x="286816" y="168587"/>
                </a:lnTo>
                <a:lnTo>
                  <a:pt x="248073" y="185039"/>
                </a:lnTo>
                <a:lnTo>
                  <a:pt x="199034" y="193205"/>
                </a:lnTo>
                <a:lnTo>
                  <a:pt x="292364" y="193205"/>
                </a:lnTo>
                <a:lnTo>
                  <a:pt x="305338" y="187226"/>
                </a:lnTo>
                <a:lnTo>
                  <a:pt x="336117" y="155971"/>
                </a:lnTo>
                <a:lnTo>
                  <a:pt x="347129" y="117271"/>
                </a:lnTo>
                <a:lnTo>
                  <a:pt x="347129" y="110172"/>
                </a:lnTo>
                <a:lnTo>
                  <a:pt x="341363" y="104419"/>
                </a:lnTo>
                <a:close/>
              </a:path>
              <a:path w="360044" h="361315">
                <a:moveTo>
                  <a:pt x="19951" y="1016"/>
                </a:moveTo>
                <a:lnTo>
                  <a:pt x="5740" y="1016"/>
                </a:lnTo>
                <a:lnTo>
                  <a:pt x="0" y="6781"/>
                </a:lnTo>
                <a:lnTo>
                  <a:pt x="0" y="13893"/>
                </a:lnTo>
                <a:lnTo>
                  <a:pt x="11994" y="51496"/>
                </a:lnTo>
                <a:lnTo>
                  <a:pt x="45137" y="82645"/>
                </a:lnTo>
                <a:lnTo>
                  <a:pt x="95170" y="104926"/>
                </a:lnTo>
                <a:lnTo>
                  <a:pt x="157835" y="115925"/>
                </a:lnTo>
                <a:lnTo>
                  <a:pt x="160921" y="193141"/>
                </a:lnTo>
                <a:lnTo>
                  <a:pt x="199036" y="193141"/>
                </a:lnTo>
                <a:lnTo>
                  <a:pt x="202133" y="115925"/>
                </a:lnTo>
                <a:lnTo>
                  <a:pt x="264810" y="104926"/>
                </a:lnTo>
                <a:lnTo>
                  <a:pt x="298291" y="90017"/>
                </a:lnTo>
                <a:lnTo>
                  <a:pt x="156806" y="90017"/>
                </a:lnTo>
                <a:lnTo>
                  <a:pt x="105489" y="81000"/>
                </a:lnTo>
                <a:lnTo>
                  <a:pt x="63854" y="63981"/>
                </a:lnTo>
                <a:lnTo>
                  <a:pt x="35922" y="40948"/>
                </a:lnTo>
                <a:lnTo>
                  <a:pt x="25717" y="13893"/>
                </a:lnTo>
                <a:lnTo>
                  <a:pt x="25717" y="6781"/>
                </a:lnTo>
                <a:lnTo>
                  <a:pt x="19951" y="1016"/>
                </a:lnTo>
                <a:close/>
              </a:path>
              <a:path w="360044" h="361315">
                <a:moveTo>
                  <a:pt x="178942" y="0"/>
                </a:moveTo>
                <a:lnTo>
                  <a:pt x="169026" y="2423"/>
                </a:lnTo>
                <a:lnTo>
                  <a:pt x="161082" y="8261"/>
                </a:lnTo>
                <a:lnTo>
                  <a:pt x="155902" y="16652"/>
                </a:lnTo>
                <a:lnTo>
                  <a:pt x="154279" y="26733"/>
                </a:lnTo>
                <a:lnTo>
                  <a:pt x="156806" y="90017"/>
                </a:lnTo>
                <a:lnTo>
                  <a:pt x="203174" y="90017"/>
                </a:lnTo>
                <a:lnTo>
                  <a:pt x="205701" y="26733"/>
                </a:lnTo>
                <a:lnTo>
                  <a:pt x="205701" y="24676"/>
                </a:lnTo>
                <a:lnTo>
                  <a:pt x="203285" y="14755"/>
                </a:lnTo>
                <a:lnTo>
                  <a:pt x="197446" y="6804"/>
                </a:lnTo>
                <a:lnTo>
                  <a:pt x="189046" y="1619"/>
                </a:lnTo>
                <a:lnTo>
                  <a:pt x="178942" y="0"/>
                </a:lnTo>
                <a:close/>
              </a:path>
              <a:path w="360044" h="361315">
                <a:moveTo>
                  <a:pt x="354228" y="1016"/>
                </a:moveTo>
                <a:lnTo>
                  <a:pt x="340017" y="1016"/>
                </a:lnTo>
                <a:lnTo>
                  <a:pt x="334264" y="6781"/>
                </a:lnTo>
                <a:lnTo>
                  <a:pt x="334264" y="13893"/>
                </a:lnTo>
                <a:lnTo>
                  <a:pt x="324057" y="40948"/>
                </a:lnTo>
                <a:lnTo>
                  <a:pt x="296122" y="63981"/>
                </a:lnTo>
                <a:lnTo>
                  <a:pt x="254486" y="81000"/>
                </a:lnTo>
                <a:lnTo>
                  <a:pt x="203174" y="90017"/>
                </a:lnTo>
                <a:lnTo>
                  <a:pt x="298291" y="90017"/>
                </a:lnTo>
                <a:lnTo>
                  <a:pt x="314847" y="82645"/>
                </a:lnTo>
                <a:lnTo>
                  <a:pt x="347988" y="51496"/>
                </a:lnTo>
                <a:lnTo>
                  <a:pt x="359981" y="13893"/>
                </a:lnTo>
                <a:lnTo>
                  <a:pt x="359981" y="6781"/>
                </a:lnTo>
                <a:lnTo>
                  <a:pt x="354228" y="1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890001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F39F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2031170" y="10162020"/>
            <a:ext cx="293370" cy="358140"/>
          </a:xfrm>
          <a:custGeom>
            <a:avLst/>
            <a:gdLst/>
            <a:ahLst/>
            <a:cxnLst/>
            <a:rect l="l" t="t" r="r" b="b"/>
            <a:pathLst>
              <a:path w="293369" h="358140">
                <a:moveTo>
                  <a:pt x="38849" y="164388"/>
                </a:moveTo>
                <a:lnTo>
                  <a:pt x="33769" y="164388"/>
                </a:lnTo>
                <a:lnTo>
                  <a:pt x="21297" y="167268"/>
                </a:lnTo>
                <a:lnTo>
                  <a:pt x="10488" y="174882"/>
                </a:lnTo>
                <a:lnTo>
                  <a:pt x="2877" y="185691"/>
                </a:lnTo>
                <a:lnTo>
                  <a:pt x="0" y="198158"/>
                </a:lnTo>
                <a:lnTo>
                  <a:pt x="2877" y="210624"/>
                </a:lnTo>
                <a:lnTo>
                  <a:pt x="10488" y="221434"/>
                </a:lnTo>
                <a:lnTo>
                  <a:pt x="21297" y="229047"/>
                </a:lnTo>
                <a:lnTo>
                  <a:pt x="33769" y="231927"/>
                </a:lnTo>
                <a:lnTo>
                  <a:pt x="38849" y="231927"/>
                </a:lnTo>
                <a:lnTo>
                  <a:pt x="42976" y="227812"/>
                </a:lnTo>
                <a:lnTo>
                  <a:pt x="42976" y="217639"/>
                </a:lnTo>
                <a:lnTo>
                  <a:pt x="38849" y="213512"/>
                </a:lnTo>
                <a:lnTo>
                  <a:pt x="26885" y="213512"/>
                </a:lnTo>
                <a:lnTo>
                  <a:pt x="18414" y="205041"/>
                </a:lnTo>
                <a:lnTo>
                  <a:pt x="18414" y="191287"/>
                </a:lnTo>
                <a:lnTo>
                  <a:pt x="26885" y="182803"/>
                </a:lnTo>
                <a:lnTo>
                  <a:pt x="38849" y="182803"/>
                </a:lnTo>
                <a:lnTo>
                  <a:pt x="42976" y="178676"/>
                </a:lnTo>
                <a:lnTo>
                  <a:pt x="42976" y="168516"/>
                </a:lnTo>
                <a:lnTo>
                  <a:pt x="38849" y="164388"/>
                </a:lnTo>
                <a:close/>
              </a:path>
              <a:path w="293369" h="358140">
                <a:moveTo>
                  <a:pt x="282883" y="331262"/>
                </a:moveTo>
                <a:lnTo>
                  <a:pt x="230709" y="331262"/>
                </a:lnTo>
                <a:lnTo>
                  <a:pt x="245733" y="332944"/>
                </a:lnTo>
                <a:lnTo>
                  <a:pt x="257912" y="339268"/>
                </a:lnTo>
                <a:lnTo>
                  <a:pt x="269176" y="352348"/>
                </a:lnTo>
                <a:lnTo>
                  <a:pt x="271538" y="355904"/>
                </a:lnTo>
                <a:lnTo>
                  <a:pt x="275424" y="357809"/>
                </a:lnTo>
                <a:lnTo>
                  <a:pt x="281736" y="357809"/>
                </a:lnTo>
                <a:lnTo>
                  <a:pt x="284098" y="357149"/>
                </a:lnTo>
                <a:lnTo>
                  <a:pt x="291833" y="351993"/>
                </a:lnTo>
                <a:lnTo>
                  <a:pt x="293369" y="344360"/>
                </a:lnTo>
                <a:lnTo>
                  <a:pt x="289598" y="338721"/>
                </a:lnTo>
                <a:lnTo>
                  <a:pt x="282883" y="331262"/>
                </a:lnTo>
                <a:close/>
              </a:path>
              <a:path w="293369" h="358140">
                <a:moveTo>
                  <a:pt x="228815" y="0"/>
                </a:moveTo>
                <a:lnTo>
                  <a:pt x="221614" y="2895"/>
                </a:lnTo>
                <a:lnTo>
                  <a:pt x="218947" y="9131"/>
                </a:lnTo>
                <a:lnTo>
                  <a:pt x="185458" y="59952"/>
                </a:lnTo>
                <a:lnTo>
                  <a:pt x="137928" y="107022"/>
                </a:lnTo>
                <a:lnTo>
                  <a:pt x="92160" y="141787"/>
                </a:lnTo>
                <a:lnTo>
                  <a:pt x="63957" y="155689"/>
                </a:lnTo>
                <a:lnTo>
                  <a:pt x="57175" y="155689"/>
                </a:lnTo>
                <a:lnTo>
                  <a:pt x="51676" y="161188"/>
                </a:lnTo>
                <a:lnTo>
                  <a:pt x="51676" y="167970"/>
                </a:lnTo>
                <a:lnTo>
                  <a:pt x="59132" y="231951"/>
                </a:lnTo>
                <a:lnTo>
                  <a:pt x="79222" y="278789"/>
                </a:lnTo>
                <a:lnTo>
                  <a:pt x="108529" y="310164"/>
                </a:lnTo>
                <a:lnTo>
                  <a:pt x="143636" y="327757"/>
                </a:lnTo>
                <a:lnTo>
                  <a:pt x="181127" y="333248"/>
                </a:lnTo>
                <a:lnTo>
                  <a:pt x="189257" y="333144"/>
                </a:lnTo>
                <a:lnTo>
                  <a:pt x="196927" y="332876"/>
                </a:lnTo>
                <a:lnTo>
                  <a:pt x="210908" y="332105"/>
                </a:lnTo>
                <a:lnTo>
                  <a:pt x="230709" y="331262"/>
                </a:lnTo>
                <a:lnTo>
                  <a:pt x="282883" y="331262"/>
                </a:lnTo>
                <a:lnTo>
                  <a:pt x="271819" y="318970"/>
                </a:lnTo>
                <a:lnTo>
                  <a:pt x="252822" y="309432"/>
                </a:lnTo>
                <a:lnTo>
                  <a:pt x="247060" y="308686"/>
                </a:lnTo>
                <a:lnTo>
                  <a:pt x="181127" y="308686"/>
                </a:lnTo>
                <a:lnTo>
                  <a:pt x="152305" y="304803"/>
                </a:lnTo>
                <a:lnTo>
                  <a:pt x="118581" y="287401"/>
                </a:lnTo>
                <a:lnTo>
                  <a:pt x="89946" y="247842"/>
                </a:lnTo>
                <a:lnTo>
                  <a:pt x="76390" y="177495"/>
                </a:lnTo>
                <a:lnTo>
                  <a:pt x="107713" y="160708"/>
                </a:lnTo>
                <a:lnTo>
                  <a:pt x="145786" y="132252"/>
                </a:lnTo>
                <a:lnTo>
                  <a:pt x="184715" y="96315"/>
                </a:lnTo>
                <a:lnTo>
                  <a:pt x="218606" y="57087"/>
                </a:lnTo>
                <a:lnTo>
                  <a:pt x="241566" y="18757"/>
                </a:lnTo>
                <a:lnTo>
                  <a:pt x="244220" y="12509"/>
                </a:lnTo>
                <a:lnTo>
                  <a:pt x="241299" y="5295"/>
                </a:lnTo>
                <a:lnTo>
                  <a:pt x="228815" y="0"/>
                </a:lnTo>
                <a:close/>
              </a:path>
              <a:path w="293369" h="358140">
                <a:moveTo>
                  <a:pt x="232162" y="306756"/>
                </a:moveTo>
                <a:lnTo>
                  <a:pt x="209397" y="307594"/>
                </a:lnTo>
                <a:lnTo>
                  <a:pt x="196024" y="308330"/>
                </a:lnTo>
                <a:lnTo>
                  <a:pt x="188755" y="308586"/>
                </a:lnTo>
                <a:lnTo>
                  <a:pt x="181127" y="308686"/>
                </a:lnTo>
                <a:lnTo>
                  <a:pt x="247060" y="308686"/>
                </a:lnTo>
                <a:lnTo>
                  <a:pt x="232162" y="3067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2519997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30008" y="629996"/>
                </a:lnTo>
                <a:lnTo>
                  <a:pt x="630008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09BB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2655552" y="10186963"/>
            <a:ext cx="340360" cy="366395"/>
          </a:xfrm>
          <a:custGeom>
            <a:avLst/>
            <a:gdLst/>
            <a:ahLst/>
            <a:cxnLst/>
            <a:rect l="l" t="t" r="r" b="b"/>
            <a:pathLst>
              <a:path w="340360" h="366395">
                <a:moveTo>
                  <a:pt x="216420" y="307174"/>
                </a:moveTo>
                <a:lnTo>
                  <a:pt x="123520" y="307174"/>
                </a:lnTo>
                <a:lnTo>
                  <a:pt x="117665" y="313029"/>
                </a:lnTo>
                <a:lnTo>
                  <a:pt x="117665" y="327482"/>
                </a:lnTo>
                <a:lnTo>
                  <a:pt x="123520" y="333324"/>
                </a:lnTo>
                <a:lnTo>
                  <a:pt x="216420" y="333324"/>
                </a:lnTo>
                <a:lnTo>
                  <a:pt x="222275" y="327482"/>
                </a:lnTo>
                <a:lnTo>
                  <a:pt x="222275" y="313029"/>
                </a:lnTo>
                <a:lnTo>
                  <a:pt x="216420" y="307174"/>
                </a:lnTo>
                <a:close/>
              </a:path>
              <a:path w="340360" h="366395">
                <a:moveTo>
                  <a:pt x="169976" y="0"/>
                </a:moveTo>
                <a:lnTo>
                  <a:pt x="124837" y="6081"/>
                </a:lnTo>
                <a:lnTo>
                  <a:pt x="84247" y="23237"/>
                </a:lnTo>
                <a:lnTo>
                  <a:pt x="49836" y="49836"/>
                </a:lnTo>
                <a:lnTo>
                  <a:pt x="23237" y="84247"/>
                </a:lnTo>
                <a:lnTo>
                  <a:pt x="6081" y="124837"/>
                </a:lnTo>
                <a:lnTo>
                  <a:pt x="0" y="169976"/>
                </a:lnTo>
                <a:lnTo>
                  <a:pt x="5906" y="214136"/>
                </a:lnTo>
                <a:lnTo>
                  <a:pt x="22833" y="254736"/>
                </a:lnTo>
                <a:lnTo>
                  <a:pt x="49586" y="289716"/>
                </a:lnTo>
                <a:lnTo>
                  <a:pt x="84975" y="317017"/>
                </a:lnTo>
                <a:lnTo>
                  <a:pt x="91224" y="320624"/>
                </a:lnTo>
                <a:lnTo>
                  <a:pt x="99212" y="318503"/>
                </a:lnTo>
                <a:lnTo>
                  <a:pt x="106464" y="306006"/>
                </a:lnTo>
                <a:lnTo>
                  <a:pt x="104330" y="298005"/>
                </a:lnTo>
                <a:lnTo>
                  <a:pt x="98082" y="294385"/>
                </a:lnTo>
                <a:lnTo>
                  <a:pt x="68127" y="271284"/>
                </a:lnTo>
                <a:lnTo>
                  <a:pt x="45463" y="241642"/>
                </a:lnTo>
                <a:lnTo>
                  <a:pt x="31150" y="207330"/>
                </a:lnTo>
                <a:lnTo>
                  <a:pt x="26149" y="169976"/>
                </a:lnTo>
                <a:lnTo>
                  <a:pt x="33493" y="124568"/>
                </a:lnTo>
                <a:lnTo>
                  <a:pt x="53934" y="85092"/>
                </a:lnTo>
                <a:lnTo>
                  <a:pt x="85086" y="53938"/>
                </a:lnTo>
                <a:lnTo>
                  <a:pt x="124563" y="33494"/>
                </a:lnTo>
                <a:lnTo>
                  <a:pt x="169976" y="26149"/>
                </a:lnTo>
                <a:lnTo>
                  <a:pt x="259459" y="26149"/>
                </a:lnTo>
                <a:lnTo>
                  <a:pt x="255691" y="23237"/>
                </a:lnTo>
                <a:lnTo>
                  <a:pt x="215106" y="6081"/>
                </a:lnTo>
                <a:lnTo>
                  <a:pt x="169976" y="0"/>
                </a:lnTo>
                <a:close/>
              </a:path>
              <a:path w="340360" h="366395">
                <a:moveTo>
                  <a:pt x="259459" y="26149"/>
                </a:moveTo>
                <a:lnTo>
                  <a:pt x="169976" y="26149"/>
                </a:lnTo>
                <a:lnTo>
                  <a:pt x="215384" y="33494"/>
                </a:lnTo>
                <a:lnTo>
                  <a:pt x="254856" y="53938"/>
                </a:lnTo>
                <a:lnTo>
                  <a:pt x="286006" y="85092"/>
                </a:lnTo>
                <a:lnTo>
                  <a:pt x="306447" y="124568"/>
                </a:lnTo>
                <a:lnTo>
                  <a:pt x="313791" y="169976"/>
                </a:lnTo>
                <a:lnTo>
                  <a:pt x="308792" y="207330"/>
                </a:lnTo>
                <a:lnTo>
                  <a:pt x="294465" y="241682"/>
                </a:lnTo>
                <a:lnTo>
                  <a:pt x="271818" y="271284"/>
                </a:lnTo>
                <a:lnTo>
                  <a:pt x="241858" y="294385"/>
                </a:lnTo>
                <a:lnTo>
                  <a:pt x="235623" y="298005"/>
                </a:lnTo>
                <a:lnTo>
                  <a:pt x="233489" y="306006"/>
                </a:lnTo>
                <a:lnTo>
                  <a:pt x="239534" y="316433"/>
                </a:lnTo>
                <a:lnTo>
                  <a:pt x="243928" y="318769"/>
                </a:lnTo>
                <a:lnTo>
                  <a:pt x="250634" y="318769"/>
                </a:lnTo>
                <a:lnTo>
                  <a:pt x="290354" y="289716"/>
                </a:lnTo>
                <a:lnTo>
                  <a:pt x="317111" y="254736"/>
                </a:lnTo>
                <a:lnTo>
                  <a:pt x="334035" y="214136"/>
                </a:lnTo>
                <a:lnTo>
                  <a:pt x="339940" y="169976"/>
                </a:lnTo>
                <a:lnTo>
                  <a:pt x="333858" y="124837"/>
                </a:lnTo>
                <a:lnTo>
                  <a:pt x="316701" y="84247"/>
                </a:lnTo>
                <a:lnTo>
                  <a:pt x="290101" y="49836"/>
                </a:lnTo>
                <a:lnTo>
                  <a:pt x="259459" y="26149"/>
                </a:lnTo>
                <a:close/>
              </a:path>
              <a:path w="340360" h="366395">
                <a:moveTo>
                  <a:pt x="216420" y="274408"/>
                </a:moveTo>
                <a:lnTo>
                  <a:pt x="123520" y="274408"/>
                </a:lnTo>
                <a:lnTo>
                  <a:pt x="117665" y="280263"/>
                </a:lnTo>
                <a:lnTo>
                  <a:pt x="117665" y="294703"/>
                </a:lnTo>
                <a:lnTo>
                  <a:pt x="123520" y="300558"/>
                </a:lnTo>
                <a:lnTo>
                  <a:pt x="216420" y="300558"/>
                </a:lnTo>
                <a:lnTo>
                  <a:pt x="222275" y="294703"/>
                </a:lnTo>
                <a:lnTo>
                  <a:pt x="222275" y="280263"/>
                </a:lnTo>
                <a:lnTo>
                  <a:pt x="216420" y="274408"/>
                </a:lnTo>
                <a:close/>
              </a:path>
              <a:path w="340360" h="366395">
                <a:moveTo>
                  <a:pt x="255638" y="241642"/>
                </a:moveTo>
                <a:lnTo>
                  <a:pt x="84302" y="241642"/>
                </a:lnTo>
                <a:lnTo>
                  <a:pt x="78447" y="247497"/>
                </a:lnTo>
                <a:lnTo>
                  <a:pt x="78447" y="261937"/>
                </a:lnTo>
                <a:lnTo>
                  <a:pt x="84302" y="267792"/>
                </a:lnTo>
                <a:lnTo>
                  <a:pt x="255638" y="267792"/>
                </a:lnTo>
                <a:lnTo>
                  <a:pt x="261505" y="261937"/>
                </a:lnTo>
                <a:lnTo>
                  <a:pt x="261505" y="247497"/>
                </a:lnTo>
                <a:lnTo>
                  <a:pt x="255638" y="241642"/>
                </a:lnTo>
                <a:close/>
              </a:path>
              <a:path w="340360" h="366395">
                <a:moveTo>
                  <a:pt x="169976" y="69875"/>
                </a:moveTo>
                <a:lnTo>
                  <a:pt x="129296" y="78106"/>
                </a:lnTo>
                <a:lnTo>
                  <a:pt x="96040" y="100541"/>
                </a:lnTo>
                <a:lnTo>
                  <a:pt x="73600" y="133788"/>
                </a:lnTo>
                <a:lnTo>
                  <a:pt x="65366" y="174459"/>
                </a:lnTo>
                <a:lnTo>
                  <a:pt x="66353" y="188613"/>
                </a:lnTo>
                <a:lnTo>
                  <a:pt x="80708" y="228726"/>
                </a:lnTo>
                <a:lnTo>
                  <a:pt x="92379" y="236766"/>
                </a:lnTo>
                <a:lnTo>
                  <a:pt x="104749" y="229298"/>
                </a:lnTo>
                <a:lnTo>
                  <a:pt x="106730" y="221259"/>
                </a:lnTo>
                <a:lnTo>
                  <a:pt x="102984" y="215074"/>
                </a:lnTo>
                <a:lnTo>
                  <a:pt x="98033" y="205486"/>
                </a:lnTo>
                <a:lnTo>
                  <a:pt x="94446" y="195429"/>
                </a:lnTo>
                <a:lnTo>
                  <a:pt x="92265" y="185040"/>
                </a:lnTo>
                <a:lnTo>
                  <a:pt x="91528" y="174459"/>
                </a:lnTo>
                <a:lnTo>
                  <a:pt x="97701" y="143955"/>
                </a:lnTo>
                <a:lnTo>
                  <a:pt x="114527" y="119021"/>
                </a:lnTo>
                <a:lnTo>
                  <a:pt x="139465" y="102197"/>
                </a:lnTo>
                <a:lnTo>
                  <a:pt x="169976" y="96024"/>
                </a:lnTo>
                <a:lnTo>
                  <a:pt x="237202" y="96024"/>
                </a:lnTo>
                <a:lnTo>
                  <a:pt x="210644" y="78106"/>
                </a:lnTo>
                <a:lnTo>
                  <a:pt x="169976" y="69875"/>
                </a:lnTo>
                <a:close/>
              </a:path>
              <a:path w="340360" h="366395">
                <a:moveTo>
                  <a:pt x="237202" y="96024"/>
                </a:moveTo>
                <a:lnTo>
                  <a:pt x="169976" y="96024"/>
                </a:lnTo>
                <a:lnTo>
                  <a:pt x="200481" y="102197"/>
                </a:lnTo>
                <a:lnTo>
                  <a:pt x="225415" y="119021"/>
                </a:lnTo>
                <a:lnTo>
                  <a:pt x="242239" y="143955"/>
                </a:lnTo>
                <a:lnTo>
                  <a:pt x="248411" y="174459"/>
                </a:lnTo>
                <a:lnTo>
                  <a:pt x="247671" y="185054"/>
                </a:lnTo>
                <a:lnTo>
                  <a:pt x="245475" y="195467"/>
                </a:lnTo>
                <a:lnTo>
                  <a:pt x="241864" y="205558"/>
                </a:lnTo>
                <a:lnTo>
                  <a:pt x="236880" y="215188"/>
                </a:lnTo>
                <a:lnTo>
                  <a:pt x="233121" y="221360"/>
                </a:lnTo>
                <a:lnTo>
                  <a:pt x="235102" y="229400"/>
                </a:lnTo>
                <a:lnTo>
                  <a:pt x="243382" y="234429"/>
                </a:lnTo>
                <a:lnTo>
                  <a:pt x="245732" y="235038"/>
                </a:lnTo>
                <a:lnTo>
                  <a:pt x="252475" y="235038"/>
                </a:lnTo>
                <a:lnTo>
                  <a:pt x="273588" y="188589"/>
                </a:lnTo>
                <a:lnTo>
                  <a:pt x="274573" y="174459"/>
                </a:lnTo>
                <a:lnTo>
                  <a:pt x="266338" y="133788"/>
                </a:lnTo>
                <a:lnTo>
                  <a:pt x="243897" y="100541"/>
                </a:lnTo>
                <a:lnTo>
                  <a:pt x="237202" y="96024"/>
                </a:lnTo>
                <a:close/>
              </a:path>
              <a:path w="340360" h="366395">
                <a:moveTo>
                  <a:pt x="216420" y="39230"/>
                </a:moveTo>
                <a:lnTo>
                  <a:pt x="123520" y="39230"/>
                </a:lnTo>
                <a:lnTo>
                  <a:pt x="117665" y="45072"/>
                </a:lnTo>
                <a:lnTo>
                  <a:pt x="117665" y="59524"/>
                </a:lnTo>
                <a:lnTo>
                  <a:pt x="123520" y="65379"/>
                </a:lnTo>
                <a:lnTo>
                  <a:pt x="216420" y="65379"/>
                </a:lnTo>
                <a:lnTo>
                  <a:pt x="222275" y="59524"/>
                </a:lnTo>
                <a:lnTo>
                  <a:pt x="222275" y="45072"/>
                </a:lnTo>
                <a:lnTo>
                  <a:pt x="216420" y="39230"/>
                </a:lnTo>
                <a:close/>
              </a:path>
              <a:path w="340360" h="366395">
                <a:moveTo>
                  <a:pt x="216420" y="339928"/>
                </a:moveTo>
                <a:lnTo>
                  <a:pt x="123520" y="339928"/>
                </a:lnTo>
                <a:lnTo>
                  <a:pt x="117665" y="345795"/>
                </a:lnTo>
                <a:lnTo>
                  <a:pt x="117665" y="360235"/>
                </a:lnTo>
                <a:lnTo>
                  <a:pt x="123520" y="366090"/>
                </a:lnTo>
                <a:lnTo>
                  <a:pt x="216420" y="366090"/>
                </a:lnTo>
                <a:lnTo>
                  <a:pt x="222275" y="360235"/>
                </a:lnTo>
                <a:lnTo>
                  <a:pt x="222275" y="345795"/>
                </a:lnTo>
                <a:lnTo>
                  <a:pt x="216420" y="3399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3150006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38B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3284998" y="10248572"/>
            <a:ext cx="360045" cy="260985"/>
          </a:xfrm>
          <a:custGeom>
            <a:avLst/>
            <a:gdLst/>
            <a:ahLst/>
            <a:cxnLst/>
            <a:rect l="l" t="t" r="r" b="b"/>
            <a:pathLst>
              <a:path w="360045" h="260984">
                <a:moveTo>
                  <a:pt x="131991" y="184518"/>
                </a:moveTo>
                <a:lnTo>
                  <a:pt x="120815" y="192481"/>
                </a:lnTo>
                <a:lnTo>
                  <a:pt x="119507" y="200240"/>
                </a:lnTo>
                <a:lnTo>
                  <a:pt x="123494" y="205816"/>
                </a:lnTo>
                <a:lnTo>
                  <a:pt x="144498" y="228881"/>
                </a:lnTo>
                <a:lnTo>
                  <a:pt x="169997" y="246130"/>
                </a:lnTo>
                <a:lnTo>
                  <a:pt x="198784" y="256938"/>
                </a:lnTo>
                <a:lnTo>
                  <a:pt x="229654" y="260680"/>
                </a:lnTo>
                <a:lnTo>
                  <a:pt x="280334" y="250421"/>
                </a:lnTo>
                <a:lnTo>
                  <a:pt x="301925" y="235851"/>
                </a:lnTo>
                <a:lnTo>
                  <a:pt x="229654" y="235851"/>
                </a:lnTo>
                <a:lnTo>
                  <a:pt x="204676" y="232821"/>
                </a:lnTo>
                <a:lnTo>
                  <a:pt x="181373" y="224067"/>
                </a:lnTo>
                <a:lnTo>
                  <a:pt x="160725" y="210096"/>
                </a:lnTo>
                <a:lnTo>
                  <a:pt x="143713" y="191414"/>
                </a:lnTo>
                <a:lnTo>
                  <a:pt x="139738" y="185839"/>
                </a:lnTo>
                <a:lnTo>
                  <a:pt x="131991" y="184518"/>
                </a:lnTo>
                <a:close/>
              </a:path>
              <a:path w="360045" h="260984">
                <a:moveTo>
                  <a:pt x="301911" y="24815"/>
                </a:moveTo>
                <a:lnTo>
                  <a:pt x="229654" y="24815"/>
                </a:lnTo>
                <a:lnTo>
                  <a:pt x="270686" y="33122"/>
                </a:lnTo>
                <a:lnTo>
                  <a:pt x="304233" y="55760"/>
                </a:lnTo>
                <a:lnTo>
                  <a:pt x="326871" y="89307"/>
                </a:lnTo>
                <a:lnTo>
                  <a:pt x="335178" y="130340"/>
                </a:lnTo>
                <a:lnTo>
                  <a:pt x="326871" y="171375"/>
                </a:lnTo>
                <a:lnTo>
                  <a:pt x="304233" y="204917"/>
                </a:lnTo>
                <a:lnTo>
                  <a:pt x="270686" y="227548"/>
                </a:lnTo>
                <a:lnTo>
                  <a:pt x="229654" y="235851"/>
                </a:lnTo>
                <a:lnTo>
                  <a:pt x="301925" y="235851"/>
                </a:lnTo>
                <a:lnTo>
                  <a:pt x="321770" y="222461"/>
                </a:lnTo>
                <a:lnTo>
                  <a:pt x="349733" y="181025"/>
                </a:lnTo>
                <a:lnTo>
                  <a:pt x="359994" y="130340"/>
                </a:lnTo>
                <a:lnTo>
                  <a:pt x="349733" y="79649"/>
                </a:lnTo>
                <a:lnTo>
                  <a:pt x="321770" y="38214"/>
                </a:lnTo>
                <a:lnTo>
                  <a:pt x="301911" y="24815"/>
                </a:lnTo>
                <a:close/>
              </a:path>
              <a:path w="360045" h="260984">
                <a:moveTo>
                  <a:pt x="187591" y="184442"/>
                </a:moveTo>
                <a:lnTo>
                  <a:pt x="179920" y="186207"/>
                </a:lnTo>
                <a:lnTo>
                  <a:pt x="172631" y="197802"/>
                </a:lnTo>
                <a:lnTo>
                  <a:pt x="174371" y="205473"/>
                </a:lnTo>
                <a:lnTo>
                  <a:pt x="216638" y="222523"/>
                </a:lnTo>
                <a:lnTo>
                  <a:pt x="229654" y="223443"/>
                </a:lnTo>
                <a:lnTo>
                  <a:pt x="265852" y="216116"/>
                </a:lnTo>
                <a:lnTo>
                  <a:pt x="291792" y="198615"/>
                </a:lnTo>
                <a:lnTo>
                  <a:pt x="229654" y="198615"/>
                </a:lnTo>
                <a:lnTo>
                  <a:pt x="220118" y="197940"/>
                </a:lnTo>
                <a:lnTo>
                  <a:pt x="210815" y="195938"/>
                </a:lnTo>
                <a:lnTo>
                  <a:pt x="201866" y="192646"/>
                </a:lnTo>
                <a:lnTo>
                  <a:pt x="193395" y="188099"/>
                </a:lnTo>
                <a:lnTo>
                  <a:pt x="187591" y="184442"/>
                </a:lnTo>
                <a:close/>
              </a:path>
              <a:path w="360045" h="260984">
                <a:moveTo>
                  <a:pt x="291785" y="62064"/>
                </a:moveTo>
                <a:lnTo>
                  <a:pt x="229654" y="62064"/>
                </a:lnTo>
                <a:lnTo>
                  <a:pt x="256202" y="67439"/>
                </a:lnTo>
                <a:lnTo>
                  <a:pt x="277907" y="82086"/>
                </a:lnTo>
                <a:lnTo>
                  <a:pt x="292554" y="103791"/>
                </a:lnTo>
                <a:lnTo>
                  <a:pt x="297929" y="130340"/>
                </a:lnTo>
                <a:lnTo>
                  <a:pt x="292554" y="156888"/>
                </a:lnTo>
                <a:lnTo>
                  <a:pt x="277907" y="178593"/>
                </a:lnTo>
                <a:lnTo>
                  <a:pt x="256202" y="193240"/>
                </a:lnTo>
                <a:lnTo>
                  <a:pt x="229654" y="198615"/>
                </a:lnTo>
                <a:lnTo>
                  <a:pt x="291792" y="198615"/>
                </a:lnTo>
                <a:lnTo>
                  <a:pt x="295451" y="196146"/>
                </a:lnTo>
                <a:lnTo>
                  <a:pt x="315427" y="166549"/>
                </a:lnTo>
                <a:lnTo>
                  <a:pt x="322757" y="130340"/>
                </a:lnTo>
                <a:lnTo>
                  <a:pt x="315427" y="94136"/>
                </a:lnTo>
                <a:lnTo>
                  <a:pt x="295451" y="64538"/>
                </a:lnTo>
                <a:lnTo>
                  <a:pt x="291785" y="62064"/>
                </a:lnTo>
                <a:close/>
              </a:path>
              <a:path w="360045" h="260984">
                <a:moveTo>
                  <a:pt x="267538" y="156197"/>
                </a:moveTo>
                <a:lnTo>
                  <a:pt x="5549" y="156197"/>
                </a:lnTo>
                <a:lnTo>
                  <a:pt x="0" y="161747"/>
                </a:lnTo>
                <a:lnTo>
                  <a:pt x="0" y="175463"/>
                </a:lnTo>
                <a:lnTo>
                  <a:pt x="5549" y="181025"/>
                </a:lnTo>
                <a:lnTo>
                  <a:pt x="267538" y="181025"/>
                </a:lnTo>
                <a:lnTo>
                  <a:pt x="273100" y="175463"/>
                </a:lnTo>
                <a:lnTo>
                  <a:pt x="273100" y="161747"/>
                </a:lnTo>
                <a:lnTo>
                  <a:pt x="267538" y="156197"/>
                </a:lnTo>
                <a:close/>
              </a:path>
              <a:path w="360045" h="260984">
                <a:moveTo>
                  <a:pt x="229654" y="89852"/>
                </a:moveTo>
                <a:lnTo>
                  <a:pt x="217576" y="92293"/>
                </a:lnTo>
                <a:lnTo>
                  <a:pt x="207710" y="98947"/>
                </a:lnTo>
                <a:lnTo>
                  <a:pt x="201055" y="108813"/>
                </a:lnTo>
                <a:lnTo>
                  <a:pt x="198615" y="120891"/>
                </a:lnTo>
                <a:lnTo>
                  <a:pt x="201055" y="132974"/>
                </a:lnTo>
                <a:lnTo>
                  <a:pt x="207710" y="142840"/>
                </a:lnTo>
                <a:lnTo>
                  <a:pt x="217576" y="149491"/>
                </a:lnTo>
                <a:lnTo>
                  <a:pt x="229654" y="151930"/>
                </a:lnTo>
                <a:lnTo>
                  <a:pt x="241736" y="149491"/>
                </a:lnTo>
                <a:lnTo>
                  <a:pt x="251602" y="142840"/>
                </a:lnTo>
                <a:lnTo>
                  <a:pt x="258254" y="132974"/>
                </a:lnTo>
                <a:lnTo>
                  <a:pt x="260692" y="120891"/>
                </a:lnTo>
                <a:lnTo>
                  <a:pt x="258254" y="108813"/>
                </a:lnTo>
                <a:lnTo>
                  <a:pt x="251602" y="98947"/>
                </a:lnTo>
                <a:lnTo>
                  <a:pt x="241736" y="92293"/>
                </a:lnTo>
                <a:lnTo>
                  <a:pt x="229654" y="89852"/>
                </a:lnTo>
                <a:close/>
              </a:path>
              <a:path w="360045" h="260984">
                <a:moveTo>
                  <a:pt x="159512" y="80467"/>
                </a:moveTo>
                <a:lnTo>
                  <a:pt x="35369" y="80467"/>
                </a:lnTo>
                <a:lnTo>
                  <a:pt x="21613" y="83252"/>
                </a:lnTo>
                <a:lnTo>
                  <a:pt x="10369" y="90843"/>
                </a:lnTo>
                <a:lnTo>
                  <a:pt x="2783" y="102091"/>
                </a:lnTo>
                <a:lnTo>
                  <a:pt x="0" y="115849"/>
                </a:lnTo>
                <a:lnTo>
                  <a:pt x="2783" y="129607"/>
                </a:lnTo>
                <a:lnTo>
                  <a:pt x="10369" y="140855"/>
                </a:lnTo>
                <a:lnTo>
                  <a:pt x="21613" y="148446"/>
                </a:lnTo>
                <a:lnTo>
                  <a:pt x="35369" y="151231"/>
                </a:lnTo>
                <a:lnTo>
                  <a:pt x="41186" y="151231"/>
                </a:lnTo>
                <a:lnTo>
                  <a:pt x="45923" y="146507"/>
                </a:lnTo>
                <a:lnTo>
                  <a:pt x="45923" y="134848"/>
                </a:lnTo>
                <a:lnTo>
                  <a:pt x="41186" y="130124"/>
                </a:lnTo>
                <a:lnTo>
                  <a:pt x="27495" y="130124"/>
                </a:lnTo>
                <a:lnTo>
                  <a:pt x="21082" y="123723"/>
                </a:lnTo>
                <a:lnTo>
                  <a:pt x="21082" y="107975"/>
                </a:lnTo>
                <a:lnTo>
                  <a:pt x="27495" y="101574"/>
                </a:lnTo>
                <a:lnTo>
                  <a:pt x="191749" y="101574"/>
                </a:lnTo>
                <a:lnTo>
                  <a:pt x="184511" y="90843"/>
                </a:lnTo>
                <a:lnTo>
                  <a:pt x="173268" y="83252"/>
                </a:lnTo>
                <a:lnTo>
                  <a:pt x="159512" y="80467"/>
                </a:lnTo>
                <a:close/>
              </a:path>
              <a:path w="360045" h="260984">
                <a:moveTo>
                  <a:pt x="149809" y="105295"/>
                </a:moveTo>
                <a:lnTo>
                  <a:pt x="75717" y="105295"/>
                </a:lnTo>
                <a:lnTo>
                  <a:pt x="66789" y="107103"/>
                </a:lnTo>
                <a:lnTo>
                  <a:pt x="59494" y="112029"/>
                </a:lnTo>
                <a:lnTo>
                  <a:pt x="54573" y="119333"/>
                </a:lnTo>
                <a:lnTo>
                  <a:pt x="52768" y="128269"/>
                </a:lnTo>
                <a:lnTo>
                  <a:pt x="54573" y="137199"/>
                </a:lnTo>
                <a:lnTo>
                  <a:pt x="59494" y="144499"/>
                </a:lnTo>
                <a:lnTo>
                  <a:pt x="66789" y="149424"/>
                </a:lnTo>
                <a:lnTo>
                  <a:pt x="75717" y="151231"/>
                </a:lnTo>
                <a:lnTo>
                  <a:pt x="159512" y="151231"/>
                </a:lnTo>
                <a:lnTo>
                  <a:pt x="173268" y="148446"/>
                </a:lnTo>
                <a:lnTo>
                  <a:pt x="184511" y="140855"/>
                </a:lnTo>
                <a:lnTo>
                  <a:pt x="191749" y="130124"/>
                </a:lnTo>
                <a:lnTo>
                  <a:pt x="74701" y="130124"/>
                </a:lnTo>
                <a:lnTo>
                  <a:pt x="73850" y="129298"/>
                </a:lnTo>
                <a:lnTo>
                  <a:pt x="73850" y="127241"/>
                </a:lnTo>
                <a:lnTo>
                  <a:pt x="74701" y="126403"/>
                </a:lnTo>
                <a:lnTo>
                  <a:pt x="149809" y="126403"/>
                </a:lnTo>
                <a:lnTo>
                  <a:pt x="154533" y="121678"/>
                </a:lnTo>
                <a:lnTo>
                  <a:pt x="154533" y="110032"/>
                </a:lnTo>
                <a:lnTo>
                  <a:pt x="149809" y="105295"/>
                </a:lnTo>
                <a:close/>
              </a:path>
              <a:path w="360045" h="260984">
                <a:moveTo>
                  <a:pt x="191749" y="101574"/>
                </a:moveTo>
                <a:lnTo>
                  <a:pt x="167386" y="101574"/>
                </a:lnTo>
                <a:lnTo>
                  <a:pt x="173799" y="107975"/>
                </a:lnTo>
                <a:lnTo>
                  <a:pt x="173799" y="123723"/>
                </a:lnTo>
                <a:lnTo>
                  <a:pt x="167386" y="130124"/>
                </a:lnTo>
                <a:lnTo>
                  <a:pt x="191749" y="130124"/>
                </a:lnTo>
                <a:lnTo>
                  <a:pt x="192098" y="129607"/>
                </a:lnTo>
                <a:lnTo>
                  <a:pt x="194881" y="115849"/>
                </a:lnTo>
                <a:lnTo>
                  <a:pt x="192098" y="102091"/>
                </a:lnTo>
                <a:lnTo>
                  <a:pt x="191749" y="101574"/>
                </a:lnTo>
                <a:close/>
              </a:path>
              <a:path w="360045" h="260984">
                <a:moveTo>
                  <a:pt x="229654" y="37236"/>
                </a:moveTo>
                <a:lnTo>
                  <a:pt x="191726" y="45369"/>
                </a:lnTo>
                <a:lnTo>
                  <a:pt x="172631" y="62864"/>
                </a:lnTo>
                <a:lnTo>
                  <a:pt x="179920" y="74472"/>
                </a:lnTo>
                <a:lnTo>
                  <a:pt x="187591" y="76238"/>
                </a:lnTo>
                <a:lnTo>
                  <a:pt x="193395" y="72567"/>
                </a:lnTo>
                <a:lnTo>
                  <a:pt x="201866" y="68028"/>
                </a:lnTo>
                <a:lnTo>
                  <a:pt x="210815" y="64739"/>
                </a:lnTo>
                <a:lnTo>
                  <a:pt x="220118" y="62739"/>
                </a:lnTo>
                <a:lnTo>
                  <a:pt x="229654" y="62064"/>
                </a:lnTo>
                <a:lnTo>
                  <a:pt x="291785" y="62064"/>
                </a:lnTo>
                <a:lnTo>
                  <a:pt x="265852" y="44565"/>
                </a:lnTo>
                <a:lnTo>
                  <a:pt x="229654" y="37236"/>
                </a:lnTo>
                <a:close/>
              </a:path>
              <a:path w="360045" h="260984">
                <a:moveTo>
                  <a:pt x="229654" y="0"/>
                </a:moveTo>
                <a:lnTo>
                  <a:pt x="169995" y="14544"/>
                </a:lnTo>
                <a:lnTo>
                  <a:pt x="123482" y="54863"/>
                </a:lnTo>
                <a:lnTo>
                  <a:pt x="119494" y="60451"/>
                </a:lnTo>
                <a:lnTo>
                  <a:pt x="120815" y="68198"/>
                </a:lnTo>
                <a:lnTo>
                  <a:pt x="131978" y="76136"/>
                </a:lnTo>
                <a:lnTo>
                  <a:pt x="139725" y="74841"/>
                </a:lnTo>
                <a:lnTo>
                  <a:pt x="143700" y="69265"/>
                </a:lnTo>
                <a:lnTo>
                  <a:pt x="160720" y="50581"/>
                </a:lnTo>
                <a:lnTo>
                  <a:pt x="181371" y="36606"/>
                </a:lnTo>
                <a:lnTo>
                  <a:pt x="204675" y="27848"/>
                </a:lnTo>
                <a:lnTo>
                  <a:pt x="229654" y="24815"/>
                </a:lnTo>
                <a:lnTo>
                  <a:pt x="301911" y="24815"/>
                </a:lnTo>
                <a:lnTo>
                  <a:pt x="280334" y="10257"/>
                </a:lnTo>
                <a:lnTo>
                  <a:pt x="2296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3780002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3914998" y="10217738"/>
            <a:ext cx="360045" cy="321310"/>
          </a:xfrm>
          <a:custGeom>
            <a:avLst/>
            <a:gdLst/>
            <a:ahLst/>
            <a:cxnLst/>
            <a:rect l="l" t="t" r="r" b="b"/>
            <a:pathLst>
              <a:path w="360045" h="321309">
                <a:moveTo>
                  <a:pt x="110540" y="0"/>
                </a:moveTo>
                <a:lnTo>
                  <a:pt x="102971" y="0"/>
                </a:lnTo>
                <a:lnTo>
                  <a:pt x="96050" y="1270"/>
                </a:lnTo>
                <a:lnTo>
                  <a:pt x="90004" y="5080"/>
                </a:lnTo>
                <a:lnTo>
                  <a:pt x="77472" y="16510"/>
                </a:lnTo>
                <a:lnTo>
                  <a:pt x="69680" y="34290"/>
                </a:lnTo>
                <a:lnTo>
                  <a:pt x="66757" y="55880"/>
                </a:lnTo>
                <a:lnTo>
                  <a:pt x="68834" y="82550"/>
                </a:lnTo>
                <a:lnTo>
                  <a:pt x="69608" y="87630"/>
                </a:lnTo>
                <a:lnTo>
                  <a:pt x="70662" y="92710"/>
                </a:lnTo>
                <a:lnTo>
                  <a:pt x="71843" y="99060"/>
                </a:lnTo>
                <a:lnTo>
                  <a:pt x="42953" y="109220"/>
                </a:lnTo>
                <a:lnTo>
                  <a:pt x="20219" y="123190"/>
                </a:lnTo>
                <a:lnTo>
                  <a:pt x="5337" y="140970"/>
                </a:lnTo>
                <a:lnTo>
                  <a:pt x="0" y="161290"/>
                </a:lnTo>
                <a:lnTo>
                  <a:pt x="5337" y="180340"/>
                </a:lnTo>
                <a:lnTo>
                  <a:pt x="20223" y="198120"/>
                </a:lnTo>
                <a:lnTo>
                  <a:pt x="42964" y="212090"/>
                </a:lnTo>
                <a:lnTo>
                  <a:pt x="71869" y="223520"/>
                </a:lnTo>
                <a:lnTo>
                  <a:pt x="70662" y="228600"/>
                </a:lnTo>
                <a:lnTo>
                  <a:pt x="69634" y="233680"/>
                </a:lnTo>
                <a:lnTo>
                  <a:pt x="68846" y="238760"/>
                </a:lnTo>
                <a:lnTo>
                  <a:pt x="66764" y="265430"/>
                </a:lnTo>
                <a:lnTo>
                  <a:pt x="69686" y="288290"/>
                </a:lnTo>
                <a:lnTo>
                  <a:pt x="77478" y="304800"/>
                </a:lnTo>
                <a:lnTo>
                  <a:pt x="90004" y="316230"/>
                </a:lnTo>
                <a:lnTo>
                  <a:pt x="96062" y="320040"/>
                </a:lnTo>
                <a:lnTo>
                  <a:pt x="102984" y="321310"/>
                </a:lnTo>
                <a:lnTo>
                  <a:pt x="110553" y="321310"/>
                </a:lnTo>
                <a:lnTo>
                  <a:pt x="126472" y="320040"/>
                </a:lnTo>
                <a:lnTo>
                  <a:pt x="143598" y="312420"/>
                </a:lnTo>
                <a:lnTo>
                  <a:pt x="161563" y="300990"/>
                </a:lnTo>
                <a:lnTo>
                  <a:pt x="167707" y="295910"/>
                </a:lnTo>
                <a:lnTo>
                  <a:pt x="104990" y="295910"/>
                </a:lnTo>
                <a:lnTo>
                  <a:pt x="102857" y="294640"/>
                </a:lnTo>
                <a:lnTo>
                  <a:pt x="96913" y="288290"/>
                </a:lnTo>
                <a:lnTo>
                  <a:pt x="93414" y="276860"/>
                </a:lnTo>
                <a:lnTo>
                  <a:pt x="92488" y="260350"/>
                </a:lnTo>
                <a:lnTo>
                  <a:pt x="94259" y="242570"/>
                </a:lnTo>
                <a:lnTo>
                  <a:pt x="95758" y="233680"/>
                </a:lnTo>
                <a:lnTo>
                  <a:pt x="96761" y="229870"/>
                </a:lnTo>
                <a:lnTo>
                  <a:pt x="289591" y="229870"/>
                </a:lnTo>
                <a:lnTo>
                  <a:pt x="289331" y="228600"/>
                </a:lnTo>
                <a:lnTo>
                  <a:pt x="288137" y="223520"/>
                </a:lnTo>
                <a:lnTo>
                  <a:pt x="317035" y="212090"/>
                </a:lnTo>
                <a:lnTo>
                  <a:pt x="157953" y="212090"/>
                </a:lnTo>
                <a:lnTo>
                  <a:pt x="150914" y="210820"/>
                </a:lnTo>
                <a:lnTo>
                  <a:pt x="147984" y="207010"/>
                </a:lnTo>
                <a:lnTo>
                  <a:pt x="113106" y="207010"/>
                </a:lnTo>
                <a:lnTo>
                  <a:pt x="108254" y="205740"/>
                </a:lnTo>
                <a:lnTo>
                  <a:pt x="103619" y="204470"/>
                </a:lnTo>
                <a:lnTo>
                  <a:pt x="105117" y="200660"/>
                </a:lnTo>
                <a:lnTo>
                  <a:pt x="105949" y="198120"/>
                </a:lnTo>
                <a:lnTo>
                  <a:pt x="78676" y="198120"/>
                </a:lnTo>
                <a:lnTo>
                  <a:pt x="56072" y="190500"/>
                </a:lnTo>
                <a:lnTo>
                  <a:pt x="39455" y="180340"/>
                </a:lnTo>
                <a:lnTo>
                  <a:pt x="29206" y="170180"/>
                </a:lnTo>
                <a:lnTo>
                  <a:pt x="25704" y="161290"/>
                </a:lnTo>
                <a:lnTo>
                  <a:pt x="29206" y="151130"/>
                </a:lnTo>
                <a:lnTo>
                  <a:pt x="39455" y="140970"/>
                </a:lnTo>
                <a:lnTo>
                  <a:pt x="56072" y="132080"/>
                </a:lnTo>
                <a:lnTo>
                  <a:pt x="78676" y="123190"/>
                </a:lnTo>
                <a:lnTo>
                  <a:pt x="105949" y="123190"/>
                </a:lnTo>
                <a:lnTo>
                  <a:pt x="105117" y="120650"/>
                </a:lnTo>
                <a:lnTo>
                  <a:pt x="103606" y="116840"/>
                </a:lnTo>
                <a:lnTo>
                  <a:pt x="108254" y="115570"/>
                </a:lnTo>
                <a:lnTo>
                  <a:pt x="113106" y="114300"/>
                </a:lnTo>
                <a:lnTo>
                  <a:pt x="148514" y="114300"/>
                </a:lnTo>
                <a:lnTo>
                  <a:pt x="150850" y="110490"/>
                </a:lnTo>
                <a:lnTo>
                  <a:pt x="157901" y="110490"/>
                </a:lnTo>
                <a:lnTo>
                  <a:pt x="165100" y="109220"/>
                </a:lnTo>
                <a:lnTo>
                  <a:pt x="316944" y="109220"/>
                </a:lnTo>
                <a:lnTo>
                  <a:pt x="287997" y="97790"/>
                </a:lnTo>
                <a:lnTo>
                  <a:pt x="288800" y="92710"/>
                </a:lnTo>
                <a:lnTo>
                  <a:pt x="96735" y="92710"/>
                </a:lnTo>
                <a:lnTo>
                  <a:pt x="95758" y="87630"/>
                </a:lnTo>
                <a:lnTo>
                  <a:pt x="94894" y="83820"/>
                </a:lnTo>
                <a:lnTo>
                  <a:pt x="94234" y="78740"/>
                </a:lnTo>
                <a:lnTo>
                  <a:pt x="92470" y="60960"/>
                </a:lnTo>
                <a:lnTo>
                  <a:pt x="93402" y="45720"/>
                </a:lnTo>
                <a:lnTo>
                  <a:pt x="96905" y="34290"/>
                </a:lnTo>
                <a:lnTo>
                  <a:pt x="102857" y="26670"/>
                </a:lnTo>
                <a:lnTo>
                  <a:pt x="104990" y="25400"/>
                </a:lnTo>
                <a:lnTo>
                  <a:pt x="167692" y="25400"/>
                </a:lnTo>
                <a:lnTo>
                  <a:pt x="161547" y="20320"/>
                </a:lnTo>
                <a:lnTo>
                  <a:pt x="143586" y="8890"/>
                </a:lnTo>
                <a:lnTo>
                  <a:pt x="126463" y="2540"/>
                </a:lnTo>
                <a:lnTo>
                  <a:pt x="110540" y="0"/>
                </a:lnTo>
                <a:close/>
              </a:path>
              <a:path w="360045" h="321309">
                <a:moveTo>
                  <a:pt x="222792" y="285750"/>
                </a:moveTo>
                <a:lnTo>
                  <a:pt x="179997" y="285750"/>
                </a:lnTo>
                <a:lnTo>
                  <a:pt x="198436" y="300990"/>
                </a:lnTo>
                <a:lnTo>
                  <a:pt x="216401" y="312420"/>
                </a:lnTo>
                <a:lnTo>
                  <a:pt x="233528" y="320040"/>
                </a:lnTo>
                <a:lnTo>
                  <a:pt x="249453" y="321310"/>
                </a:lnTo>
                <a:lnTo>
                  <a:pt x="257022" y="321310"/>
                </a:lnTo>
                <a:lnTo>
                  <a:pt x="263931" y="320040"/>
                </a:lnTo>
                <a:lnTo>
                  <a:pt x="270002" y="316230"/>
                </a:lnTo>
                <a:lnTo>
                  <a:pt x="282521" y="304800"/>
                </a:lnTo>
                <a:lnTo>
                  <a:pt x="286714" y="295910"/>
                </a:lnTo>
                <a:lnTo>
                  <a:pt x="246908" y="295910"/>
                </a:lnTo>
                <a:lnTo>
                  <a:pt x="233133" y="292100"/>
                </a:lnTo>
                <a:lnTo>
                  <a:pt x="222792" y="285750"/>
                </a:lnTo>
                <a:close/>
              </a:path>
              <a:path w="360045" h="321309">
                <a:moveTo>
                  <a:pt x="263245" y="229870"/>
                </a:moveTo>
                <a:lnTo>
                  <a:pt x="96761" y="229870"/>
                </a:lnTo>
                <a:lnTo>
                  <a:pt x="106428" y="231140"/>
                </a:lnTo>
                <a:lnTo>
                  <a:pt x="116305" y="233680"/>
                </a:lnTo>
                <a:lnTo>
                  <a:pt x="136563" y="236220"/>
                </a:lnTo>
                <a:lnTo>
                  <a:pt x="142820" y="243840"/>
                </a:lnTo>
                <a:lnTo>
                  <a:pt x="149156" y="252730"/>
                </a:lnTo>
                <a:lnTo>
                  <a:pt x="161988" y="267970"/>
                </a:lnTo>
                <a:lnTo>
                  <a:pt x="147020" y="279400"/>
                </a:lnTo>
                <a:lnTo>
                  <a:pt x="133208" y="288290"/>
                </a:lnTo>
                <a:lnTo>
                  <a:pt x="120928" y="294640"/>
                </a:lnTo>
                <a:lnTo>
                  <a:pt x="110553" y="295910"/>
                </a:lnTo>
                <a:lnTo>
                  <a:pt x="167707" y="295910"/>
                </a:lnTo>
                <a:lnTo>
                  <a:pt x="179997" y="285750"/>
                </a:lnTo>
                <a:lnTo>
                  <a:pt x="222792" y="285750"/>
                </a:lnTo>
                <a:lnTo>
                  <a:pt x="216587" y="281940"/>
                </a:lnTo>
                <a:lnTo>
                  <a:pt x="198031" y="267970"/>
                </a:lnTo>
                <a:lnTo>
                  <a:pt x="210861" y="252730"/>
                </a:lnTo>
                <a:lnTo>
                  <a:pt x="213573" y="248920"/>
                </a:lnTo>
                <a:lnTo>
                  <a:pt x="179997" y="248920"/>
                </a:lnTo>
                <a:lnTo>
                  <a:pt x="170472" y="237490"/>
                </a:lnTo>
                <a:lnTo>
                  <a:pt x="222401" y="237490"/>
                </a:lnTo>
                <a:lnTo>
                  <a:pt x="223443" y="236220"/>
                </a:lnTo>
                <a:lnTo>
                  <a:pt x="243692" y="233680"/>
                </a:lnTo>
                <a:lnTo>
                  <a:pt x="253570" y="231140"/>
                </a:lnTo>
                <a:lnTo>
                  <a:pt x="263245" y="229870"/>
                </a:lnTo>
                <a:close/>
              </a:path>
              <a:path w="360045" h="321309">
                <a:moveTo>
                  <a:pt x="289591" y="229870"/>
                </a:moveTo>
                <a:lnTo>
                  <a:pt x="263245" y="229870"/>
                </a:lnTo>
                <a:lnTo>
                  <a:pt x="264236" y="233680"/>
                </a:lnTo>
                <a:lnTo>
                  <a:pt x="265087" y="238760"/>
                </a:lnTo>
                <a:lnTo>
                  <a:pt x="265760" y="242570"/>
                </a:lnTo>
                <a:lnTo>
                  <a:pt x="267516" y="260350"/>
                </a:lnTo>
                <a:lnTo>
                  <a:pt x="266584" y="276860"/>
                </a:lnTo>
                <a:lnTo>
                  <a:pt x="263086" y="288290"/>
                </a:lnTo>
                <a:lnTo>
                  <a:pt x="257149" y="294640"/>
                </a:lnTo>
                <a:lnTo>
                  <a:pt x="246908" y="295910"/>
                </a:lnTo>
                <a:lnTo>
                  <a:pt x="286714" y="295910"/>
                </a:lnTo>
                <a:lnTo>
                  <a:pt x="290309" y="288290"/>
                </a:lnTo>
                <a:lnTo>
                  <a:pt x="293229" y="265430"/>
                </a:lnTo>
                <a:lnTo>
                  <a:pt x="291147" y="238760"/>
                </a:lnTo>
                <a:lnTo>
                  <a:pt x="290372" y="233680"/>
                </a:lnTo>
                <a:lnTo>
                  <a:pt x="289591" y="229870"/>
                </a:lnTo>
                <a:close/>
              </a:path>
              <a:path w="360045" h="321309">
                <a:moveTo>
                  <a:pt x="222401" y="237490"/>
                </a:moveTo>
                <a:lnTo>
                  <a:pt x="189509" y="237490"/>
                </a:lnTo>
                <a:lnTo>
                  <a:pt x="179997" y="248920"/>
                </a:lnTo>
                <a:lnTo>
                  <a:pt x="213573" y="248920"/>
                </a:lnTo>
                <a:lnTo>
                  <a:pt x="217190" y="243840"/>
                </a:lnTo>
                <a:lnTo>
                  <a:pt x="222401" y="237490"/>
                </a:lnTo>
                <a:close/>
              </a:path>
              <a:path w="360045" h="321309">
                <a:moveTo>
                  <a:pt x="316944" y="109220"/>
                </a:moveTo>
                <a:lnTo>
                  <a:pt x="194900" y="109220"/>
                </a:lnTo>
                <a:lnTo>
                  <a:pt x="202103" y="110490"/>
                </a:lnTo>
                <a:lnTo>
                  <a:pt x="209156" y="110490"/>
                </a:lnTo>
                <a:lnTo>
                  <a:pt x="213046" y="116840"/>
                </a:lnTo>
                <a:lnTo>
                  <a:pt x="234981" y="154940"/>
                </a:lnTo>
                <a:lnTo>
                  <a:pt x="238188" y="161290"/>
                </a:lnTo>
                <a:lnTo>
                  <a:pt x="216911" y="199390"/>
                </a:lnTo>
                <a:lnTo>
                  <a:pt x="202103" y="212090"/>
                </a:lnTo>
                <a:lnTo>
                  <a:pt x="317035" y="212090"/>
                </a:lnTo>
                <a:lnTo>
                  <a:pt x="325303" y="207010"/>
                </a:lnTo>
                <a:lnTo>
                  <a:pt x="241884" y="207010"/>
                </a:lnTo>
                <a:lnTo>
                  <a:pt x="245186" y="201930"/>
                </a:lnTo>
                <a:lnTo>
                  <a:pt x="248386" y="196850"/>
                </a:lnTo>
                <a:lnTo>
                  <a:pt x="249885" y="194310"/>
                </a:lnTo>
                <a:lnTo>
                  <a:pt x="251421" y="190500"/>
                </a:lnTo>
                <a:lnTo>
                  <a:pt x="278587" y="190500"/>
                </a:lnTo>
                <a:lnTo>
                  <a:pt x="278132" y="189230"/>
                </a:lnTo>
                <a:lnTo>
                  <a:pt x="274588" y="180340"/>
                </a:lnTo>
                <a:lnTo>
                  <a:pt x="270703" y="170180"/>
                </a:lnTo>
                <a:lnTo>
                  <a:pt x="266496" y="161290"/>
                </a:lnTo>
                <a:lnTo>
                  <a:pt x="270606" y="151130"/>
                </a:lnTo>
                <a:lnTo>
                  <a:pt x="274426" y="142240"/>
                </a:lnTo>
                <a:lnTo>
                  <a:pt x="277939" y="132080"/>
                </a:lnTo>
                <a:lnTo>
                  <a:pt x="278394" y="130810"/>
                </a:lnTo>
                <a:lnTo>
                  <a:pt x="251434" y="130810"/>
                </a:lnTo>
                <a:lnTo>
                  <a:pt x="249897" y="128270"/>
                </a:lnTo>
                <a:lnTo>
                  <a:pt x="248399" y="124460"/>
                </a:lnTo>
                <a:lnTo>
                  <a:pt x="245186" y="119380"/>
                </a:lnTo>
                <a:lnTo>
                  <a:pt x="241884" y="114300"/>
                </a:lnTo>
                <a:lnTo>
                  <a:pt x="325228" y="114300"/>
                </a:lnTo>
                <a:lnTo>
                  <a:pt x="316944" y="109220"/>
                </a:lnTo>
                <a:close/>
              </a:path>
              <a:path w="360045" h="321309">
                <a:moveTo>
                  <a:pt x="137746" y="190500"/>
                </a:moveTo>
                <a:lnTo>
                  <a:pt x="108572" y="190500"/>
                </a:lnTo>
                <a:lnTo>
                  <a:pt x="110109" y="194310"/>
                </a:lnTo>
                <a:lnTo>
                  <a:pt x="111594" y="196850"/>
                </a:lnTo>
                <a:lnTo>
                  <a:pt x="114808" y="201930"/>
                </a:lnTo>
                <a:lnTo>
                  <a:pt x="116471" y="204470"/>
                </a:lnTo>
                <a:lnTo>
                  <a:pt x="118097" y="207010"/>
                </a:lnTo>
                <a:lnTo>
                  <a:pt x="147984" y="207010"/>
                </a:lnTo>
                <a:lnTo>
                  <a:pt x="147007" y="205740"/>
                </a:lnTo>
                <a:lnTo>
                  <a:pt x="143124" y="199390"/>
                </a:lnTo>
                <a:lnTo>
                  <a:pt x="137746" y="190500"/>
                </a:lnTo>
                <a:close/>
              </a:path>
              <a:path w="360045" h="321309">
                <a:moveTo>
                  <a:pt x="278587" y="190500"/>
                </a:moveTo>
                <a:lnTo>
                  <a:pt x="251421" y="190500"/>
                </a:lnTo>
                <a:lnTo>
                  <a:pt x="253212" y="195580"/>
                </a:lnTo>
                <a:lnTo>
                  <a:pt x="254863" y="200660"/>
                </a:lnTo>
                <a:lnTo>
                  <a:pt x="256387" y="204470"/>
                </a:lnTo>
                <a:lnTo>
                  <a:pt x="251752" y="205740"/>
                </a:lnTo>
                <a:lnTo>
                  <a:pt x="246900" y="207010"/>
                </a:lnTo>
                <a:lnTo>
                  <a:pt x="325303" y="207010"/>
                </a:lnTo>
                <a:lnTo>
                  <a:pt x="339772" y="198120"/>
                </a:lnTo>
                <a:lnTo>
                  <a:pt x="281317" y="198120"/>
                </a:lnTo>
                <a:lnTo>
                  <a:pt x="278587" y="190500"/>
                </a:lnTo>
                <a:close/>
              </a:path>
              <a:path w="360045" h="321309">
                <a:moveTo>
                  <a:pt x="105949" y="123190"/>
                </a:moveTo>
                <a:lnTo>
                  <a:pt x="78676" y="123190"/>
                </a:lnTo>
                <a:lnTo>
                  <a:pt x="81854" y="132080"/>
                </a:lnTo>
                <a:lnTo>
                  <a:pt x="85390" y="142240"/>
                </a:lnTo>
                <a:lnTo>
                  <a:pt x="89261" y="151130"/>
                </a:lnTo>
                <a:lnTo>
                  <a:pt x="93446" y="161290"/>
                </a:lnTo>
                <a:lnTo>
                  <a:pt x="89261" y="170180"/>
                </a:lnTo>
                <a:lnTo>
                  <a:pt x="85390" y="180340"/>
                </a:lnTo>
                <a:lnTo>
                  <a:pt x="81854" y="189230"/>
                </a:lnTo>
                <a:lnTo>
                  <a:pt x="78676" y="198120"/>
                </a:lnTo>
                <a:lnTo>
                  <a:pt x="105949" y="198120"/>
                </a:lnTo>
                <a:lnTo>
                  <a:pt x="106781" y="195580"/>
                </a:lnTo>
                <a:lnTo>
                  <a:pt x="108572" y="190500"/>
                </a:lnTo>
                <a:lnTo>
                  <a:pt x="137746" y="190500"/>
                </a:lnTo>
                <a:lnTo>
                  <a:pt x="135458" y="186690"/>
                </a:lnTo>
                <a:lnTo>
                  <a:pt x="131830" y="180340"/>
                </a:lnTo>
                <a:lnTo>
                  <a:pt x="128350" y="173990"/>
                </a:lnTo>
                <a:lnTo>
                  <a:pt x="125012" y="167640"/>
                </a:lnTo>
                <a:lnTo>
                  <a:pt x="121805" y="161290"/>
                </a:lnTo>
                <a:lnTo>
                  <a:pt x="125012" y="154940"/>
                </a:lnTo>
                <a:lnTo>
                  <a:pt x="128350" y="147320"/>
                </a:lnTo>
                <a:lnTo>
                  <a:pt x="131830" y="140970"/>
                </a:lnTo>
                <a:lnTo>
                  <a:pt x="135458" y="134620"/>
                </a:lnTo>
                <a:lnTo>
                  <a:pt x="137738" y="130810"/>
                </a:lnTo>
                <a:lnTo>
                  <a:pt x="108572" y="130810"/>
                </a:lnTo>
                <a:lnTo>
                  <a:pt x="106781" y="125730"/>
                </a:lnTo>
                <a:lnTo>
                  <a:pt x="105949" y="123190"/>
                </a:lnTo>
                <a:close/>
              </a:path>
              <a:path w="360045" h="321309">
                <a:moveTo>
                  <a:pt x="339726" y="123190"/>
                </a:moveTo>
                <a:lnTo>
                  <a:pt x="281127" y="123190"/>
                </a:lnTo>
                <a:lnTo>
                  <a:pt x="303798" y="132080"/>
                </a:lnTo>
                <a:lnTo>
                  <a:pt x="320476" y="140970"/>
                </a:lnTo>
                <a:lnTo>
                  <a:pt x="330770" y="151130"/>
                </a:lnTo>
                <a:lnTo>
                  <a:pt x="334289" y="161290"/>
                </a:lnTo>
                <a:lnTo>
                  <a:pt x="330784" y="170180"/>
                </a:lnTo>
                <a:lnTo>
                  <a:pt x="320528" y="180340"/>
                </a:lnTo>
                <a:lnTo>
                  <a:pt x="303910" y="190500"/>
                </a:lnTo>
                <a:lnTo>
                  <a:pt x="281317" y="198120"/>
                </a:lnTo>
                <a:lnTo>
                  <a:pt x="339772" y="198120"/>
                </a:lnTo>
                <a:lnTo>
                  <a:pt x="354656" y="180340"/>
                </a:lnTo>
                <a:lnTo>
                  <a:pt x="359994" y="161290"/>
                </a:lnTo>
                <a:lnTo>
                  <a:pt x="354643" y="140970"/>
                </a:lnTo>
                <a:lnTo>
                  <a:pt x="339726" y="123190"/>
                </a:lnTo>
                <a:close/>
              </a:path>
              <a:path w="360045" h="321309">
                <a:moveTo>
                  <a:pt x="179997" y="132080"/>
                </a:moveTo>
                <a:lnTo>
                  <a:pt x="168738" y="134620"/>
                </a:lnTo>
                <a:lnTo>
                  <a:pt x="159546" y="139700"/>
                </a:lnTo>
                <a:lnTo>
                  <a:pt x="153350" y="149860"/>
                </a:lnTo>
                <a:lnTo>
                  <a:pt x="151079" y="161290"/>
                </a:lnTo>
                <a:lnTo>
                  <a:pt x="153350" y="171450"/>
                </a:lnTo>
                <a:lnTo>
                  <a:pt x="159546" y="181610"/>
                </a:lnTo>
                <a:lnTo>
                  <a:pt x="168738" y="187960"/>
                </a:lnTo>
                <a:lnTo>
                  <a:pt x="179997" y="189230"/>
                </a:lnTo>
                <a:lnTo>
                  <a:pt x="191259" y="187960"/>
                </a:lnTo>
                <a:lnTo>
                  <a:pt x="200459" y="181610"/>
                </a:lnTo>
                <a:lnTo>
                  <a:pt x="206664" y="171450"/>
                </a:lnTo>
                <a:lnTo>
                  <a:pt x="208940" y="161290"/>
                </a:lnTo>
                <a:lnTo>
                  <a:pt x="206664" y="149860"/>
                </a:lnTo>
                <a:lnTo>
                  <a:pt x="200459" y="139700"/>
                </a:lnTo>
                <a:lnTo>
                  <a:pt x="191259" y="134620"/>
                </a:lnTo>
                <a:lnTo>
                  <a:pt x="179997" y="132080"/>
                </a:lnTo>
                <a:close/>
              </a:path>
              <a:path w="360045" h="321309">
                <a:moveTo>
                  <a:pt x="148514" y="114300"/>
                </a:moveTo>
                <a:lnTo>
                  <a:pt x="118097" y="114300"/>
                </a:lnTo>
                <a:lnTo>
                  <a:pt x="116471" y="116840"/>
                </a:lnTo>
                <a:lnTo>
                  <a:pt x="114808" y="119380"/>
                </a:lnTo>
                <a:lnTo>
                  <a:pt x="113182" y="121920"/>
                </a:lnTo>
                <a:lnTo>
                  <a:pt x="111594" y="124460"/>
                </a:lnTo>
                <a:lnTo>
                  <a:pt x="110109" y="128270"/>
                </a:lnTo>
                <a:lnTo>
                  <a:pt x="108572" y="130810"/>
                </a:lnTo>
                <a:lnTo>
                  <a:pt x="137738" y="130810"/>
                </a:lnTo>
                <a:lnTo>
                  <a:pt x="143092" y="121920"/>
                </a:lnTo>
                <a:lnTo>
                  <a:pt x="146957" y="116840"/>
                </a:lnTo>
                <a:lnTo>
                  <a:pt x="148514" y="114300"/>
                </a:lnTo>
                <a:close/>
              </a:path>
              <a:path w="360045" h="321309">
                <a:moveTo>
                  <a:pt x="325228" y="114300"/>
                </a:moveTo>
                <a:lnTo>
                  <a:pt x="246926" y="114300"/>
                </a:lnTo>
                <a:lnTo>
                  <a:pt x="251790" y="115570"/>
                </a:lnTo>
                <a:lnTo>
                  <a:pt x="256438" y="116840"/>
                </a:lnTo>
                <a:lnTo>
                  <a:pt x="254965" y="120650"/>
                </a:lnTo>
                <a:lnTo>
                  <a:pt x="253276" y="125730"/>
                </a:lnTo>
                <a:lnTo>
                  <a:pt x="251434" y="130810"/>
                </a:lnTo>
                <a:lnTo>
                  <a:pt x="278394" y="130810"/>
                </a:lnTo>
                <a:lnTo>
                  <a:pt x="281127" y="123190"/>
                </a:lnTo>
                <a:lnTo>
                  <a:pt x="339726" y="123190"/>
                </a:lnTo>
                <a:lnTo>
                  <a:pt x="325228" y="114300"/>
                </a:lnTo>
                <a:close/>
              </a:path>
              <a:path w="360045" h="321309">
                <a:moveTo>
                  <a:pt x="167692" y="25400"/>
                </a:moveTo>
                <a:lnTo>
                  <a:pt x="110540" y="25400"/>
                </a:lnTo>
                <a:lnTo>
                  <a:pt x="120922" y="26670"/>
                </a:lnTo>
                <a:lnTo>
                  <a:pt x="133207" y="33020"/>
                </a:lnTo>
                <a:lnTo>
                  <a:pt x="147020" y="41910"/>
                </a:lnTo>
                <a:lnTo>
                  <a:pt x="161988" y="54610"/>
                </a:lnTo>
                <a:lnTo>
                  <a:pt x="155547" y="60960"/>
                </a:lnTo>
                <a:lnTo>
                  <a:pt x="149151" y="69850"/>
                </a:lnTo>
                <a:lnTo>
                  <a:pt x="142818" y="77470"/>
                </a:lnTo>
                <a:lnTo>
                  <a:pt x="136563" y="86360"/>
                </a:lnTo>
                <a:lnTo>
                  <a:pt x="106418" y="90170"/>
                </a:lnTo>
                <a:lnTo>
                  <a:pt x="96735" y="92710"/>
                </a:lnTo>
                <a:lnTo>
                  <a:pt x="263321" y="92710"/>
                </a:lnTo>
                <a:lnTo>
                  <a:pt x="253631" y="90170"/>
                </a:lnTo>
                <a:lnTo>
                  <a:pt x="223443" y="86360"/>
                </a:lnTo>
                <a:lnTo>
                  <a:pt x="221654" y="83820"/>
                </a:lnTo>
                <a:lnTo>
                  <a:pt x="170459" y="83820"/>
                </a:lnTo>
                <a:lnTo>
                  <a:pt x="179997" y="72390"/>
                </a:lnTo>
                <a:lnTo>
                  <a:pt x="212955" y="72390"/>
                </a:lnTo>
                <a:lnTo>
                  <a:pt x="210842" y="69850"/>
                </a:lnTo>
                <a:lnTo>
                  <a:pt x="204441" y="60960"/>
                </a:lnTo>
                <a:lnTo>
                  <a:pt x="197993" y="54610"/>
                </a:lnTo>
                <a:lnTo>
                  <a:pt x="212963" y="41910"/>
                </a:lnTo>
                <a:lnTo>
                  <a:pt x="222832" y="35560"/>
                </a:lnTo>
                <a:lnTo>
                  <a:pt x="179984" y="35560"/>
                </a:lnTo>
                <a:lnTo>
                  <a:pt x="167692" y="25400"/>
                </a:lnTo>
                <a:close/>
              </a:path>
              <a:path w="360045" h="321309">
                <a:moveTo>
                  <a:pt x="286768" y="25400"/>
                </a:moveTo>
                <a:lnTo>
                  <a:pt x="254990" y="25400"/>
                </a:lnTo>
                <a:lnTo>
                  <a:pt x="257136" y="26670"/>
                </a:lnTo>
                <a:lnTo>
                  <a:pt x="263664" y="35560"/>
                </a:lnTo>
                <a:lnTo>
                  <a:pt x="267125" y="48260"/>
                </a:lnTo>
                <a:lnTo>
                  <a:pt x="267138" y="68580"/>
                </a:lnTo>
                <a:lnTo>
                  <a:pt x="263321" y="92710"/>
                </a:lnTo>
                <a:lnTo>
                  <a:pt x="288800" y="92710"/>
                </a:lnTo>
                <a:lnTo>
                  <a:pt x="292813" y="67310"/>
                </a:lnTo>
                <a:lnTo>
                  <a:pt x="291949" y="40640"/>
                </a:lnTo>
                <a:lnTo>
                  <a:pt x="286768" y="25400"/>
                </a:lnTo>
                <a:close/>
              </a:path>
              <a:path w="360045" h="321309">
                <a:moveTo>
                  <a:pt x="212955" y="72390"/>
                </a:moveTo>
                <a:lnTo>
                  <a:pt x="179997" y="72390"/>
                </a:lnTo>
                <a:lnTo>
                  <a:pt x="189509" y="83820"/>
                </a:lnTo>
                <a:lnTo>
                  <a:pt x="221654" y="83820"/>
                </a:lnTo>
                <a:lnTo>
                  <a:pt x="217181" y="77470"/>
                </a:lnTo>
                <a:lnTo>
                  <a:pt x="212955" y="72390"/>
                </a:lnTo>
                <a:close/>
              </a:path>
              <a:path w="360045" h="321309">
                <a:moveTo>
                  <a:pt x="257022" y="0"/>
                </a:moveTo>
                <a:lnTo>
                  <a:pt x="249453" y="0"/>
                </a:lnTo>
                <a:lnTo>
                  <a:pt x="233528" y="2540"/>
                </a:lnTo>
                <a:lnTo>
                  <a:pt x="216400" y="8890"/>
                </a:lnTo>
                <a:lnTo>
                  <a:pt x="198430" y="20320"/>
                </a:lnTo>
                <a:lnTo>
                  <a:pt x="179984" y="35560"/>
                </a:lnTo>
                <a:lnTo>
                  <a:pt x="222832" y="35560"/>
                </a:lnTo>
                <a:lnTo>
                  <a:pt x="226780" y="33020"/>
                </a:lnTo>
                <a:lnTo>
                  <a:pt x="239069" y="26670"/>
                </a:lnTo>
                <a:lnTo>
                  <a:pt x="249453" y="25400"/>
                </a:lnTo>
                <a:lnTo>
                  <a:pt x="286768" y="25400"/>
                </a:lnTo>
                <a:lnTo>
                  <a:pt x="284609" y="19050"/>
                </a:lnTo>
                <a:lnTo>
                  <a:pt x="270002" y="5080"/>
                </a:lnTo>
                <a:lnTo>
                  <a:pt x="263931" y="1270"/>
                </a:lnTo>
                <a:lnTo>
                  <a:pt x="2570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4409998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AFC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4543334" y="10229414"/>
            <a:ext cx="363855" cy="286385"/>
          </a:xfrm>
          <a:custGeom>
            <a:avLst/>
            <a:gdLst/>
            <a:ahLst/>
            <a:cxnLst/>
            <a:rect l="l" t="t" r="r" b="b"/>
            <a:pathLst>
              <a:path w="363854" h="286384">
                <a:moveTo>
                  <a:pt x="108204" y="12"/>
                </a:moveTo>
                <a:lnTo>
                  <a:pt x="102120" y="2476"/>
                </a:lnTo>
                <a:lnTo>
                  <a:pt x="99707" y="4864"/>
                </a:lnTo>
                <a:lnTo>
                  <a:pt x="0" y="241693"/>
                </a:lnTo>
                <a:lnTo>
                  <a:pt x="2946" y="248932"/>
                </a:lnTo>
                <a:lnTo>
                  <a:pt x="50826" y="266725"/>
                </a:lnTo>
                <a:lnTo>
                  <a:pt x="93537" y="277585"/>
                </a:lnTo>
                <a:lnTo>
                  <a:pt x="137202" y="284123"/>
                </a:lnTo>
                <a:lnTo>
                  <a:pt x="181673" y="286308"/>
                </a:lnTo>
                <a:lnTo>
                  <a:pt x="226137" y="284123"/>
                </a:lnTo>
                <a:lnTo>
                  <a:pt x="269798" y="277585"/>
                </a:lnTo>
                <a:lnTo>
                  <a:pt x="312507" y="266725"/>
                </a:lnTo>
                <a:lnTo>
                  <a:pt x="326528" y="261620"/>
                </a:lnTo>
                <a:lnTo>
                  <a:pt x="181673" y="261620"/>
                </a:lnTo>
                <a:lnTo>
                  <a:pt x="142733" y="259849"/>
                </a:lnTo>
                <a:lnTo>
                  <a:pt x="104436" y="254550"/>
                </a:lnTo>
                <a:lnTo>
                  <a:pt x="66900" y="245744"/>
                </a:lnTo>
                <a:lnTo>
                  <a:pt x="30238" y="233451"/>
                </a:lnTo>
                <a:lnTo>
                  <a:pt x="116547" y="28473"/>
                </a:lnTo>
                <a:lnTo>
                  <a:pt x="273580" y="28473"/>
                </a:lnTo>
                <a:lnTo>
                  <a:pt x="267797" y="14735"/>
                </a:lnTo>
                <a:lnTo>
                  <a:pt x="181663" y="14735"/>
                </a:lnTo>
                <a:lnTo>
                  <a:pt x="147520" y="11375"/>
                </a:lnTo>
                <a:lnTo>
                  <a:pt x="114617" y="1295"/>
                </a:lnTo>
                <a:lnTo>
                  <a:pt x="111582" y="38"/>
                </a:lnTo>
                <a:lnTo>
                  <a:pt x="108204" y="12"/>
                </a:lnTo>
                <a:close/>
              </a:path>
              <a:path w="363854" h="286384">
                <a:moveTo>
                  <a:pt x="273580" y="28473"/>
                </a:moveTo>
                <a:lnTo>
                  <a:pt x="246786" y="28473"/>
                </a:lnTo>
                <a:lnTo>
                  <a:pt x="333095" y="233451"/>
                </a:lnTo>
                <a:lnTo>
                  <a:pt x="296428" y="245744"/>
                </a:lnTo>
                <a:lnTo>
                  <a:pt x="258894" y="254550"/>
                </a:lnTo>
                <a:lnTo>
                  <a:pt x="220604" y="259849"/>
                </a:lnTo>
                <a:lnTo>
                  <a:pt x="181673" y="261620"/>
                </a:lnTo>
                <a:lnTo>
                  <a:pt x="326528" y="261620"/>
                </a:lnTo>
                <a:lnTo>
                  <a:pt x="354114" y="251574"/>
                </a:lnTo>
                <a:lnTo>
                  <a:pt x="360387" y="248932"/>
                </a:lnTo>
                <a:lnTo>
                  <a:pt x="363347" y="241693"/>
                </a:lnTo>
                <a:lnTo>
                  <a:pt x="273580" y="28473"/>
                </a:lnTo>
                <a:close/>
              </a:path>
              <a:path w="363854" h="286384">
                <a:moveTo>
                  <a:pt x="149352" y="213652"/>
                </a:moveTo>
                <a:lnTo>
                  <a:pt x="133896" y="213652"/>
                </a:lnTo>
                <a:lnTo>
                  <a:pt x="127635" y="219925"/>
                </a:lnTo>
                <a:lnTo>
                  <a:pt x="127685" y="235419"/>
                </a:lnTo>
                <a:lnTo>
                  <a:pt x="133896" y="241642"/>
                </a:lnTo>
                <a:lnTo>
                  <a:pt x="149352" y="241642"/>
                </a:lnTo>
                <a:lnTo>
                  <a:pt x="155562" y="235419"/>
                </a:lnTo>
                <a:lnTo>
                  <a:pt x="155613" y="219925"/>
                </a:lnTo>
                <a:lnTo>
                  <a:pt x="149352" y="213652"/>
                </a:lnTo>
                <a:close/>
              </a:path>
              <a:path w="363854" h="286384">
                <a:moveTo>
                  <a:pt x="203339" y="208000"/>
                </a:moveTo>
                <a:lnTo>
                  <a:pt x="187883" y="208000"/>
                </a:lnTo>
                <a:lnTo>
                  <a:pt x="181622" y="214261"/>
                </a:lnTo>
                <a:lnTo>
                  <a:pt x="181622" y="229717"/>
                </a:lnTo>
                <a:lnTo>
                  <a:pt x="187883" y="235978"/>
                </a:lnTo>
                <a:lnTo>
                  <a:pt x="203339" y="235978"/>
                </a:lnTo>
                <a:lnTo>
                  <a:pt x="209600" y="229717"/>
                </a:lnTo>
                <a:lnTo>
                  <a:pt x="209600" y="214261"/>
                </a:lnTo>
                <a:lnTo>
                  <a:pt x="203339" y="208000"/>
                </a:lnTo>
                <a:close/>
              </a:path>
              <a:path w="363854" h="286384">
                <a:moveTo>
                  <a:pt x="104101" y="193598"/>
                </a:moveTo>
                <a:lnTo>
                  <a:pt x="88646" y="193598"/>
                </a:lnTo>
                <a:lnTo>
                  <a:pt x="82384" y="199872"/>
                </a:lnTo>
                <a:lnTo>
                  <a:pt x="82384" y="215315"/>
                </a:lnTo>
                <a:lnTo>
                  <a:pt x="88646" y="221589"/>
                </a:lnTo>
                <a:lnTo>
                  <a:pt x="104101" y="221589"/>
                </a:lnTo>
                <a:lnTo>
                  <a:pt x="110363" y="215315"/>
                </a:lnTo>
                <a:lnTo>
                  <a:pt x="110363" y="199872"/>
                </a:lnTo>
                <a:lnTo>
                  <a:pt x="104101" y="193598"/>
                </a:lnTo>
                <a:close/>
              </a:path>
              <a:path w="363854" h="286384">
                <a:moveTo>
                  <a:pt x="283438" y="189484"/>
                </a:moveTo>
                <a:lnTo>
                  <a:pt x="267995" y="189484"/>
                </a:lnTo>
                <a:lnTo>
                  <a:pt x="261721" y="195745"/>
                </a:lnTo>
                <a:lnTo>
                  <a:pt x="261721" y="211201"/>
                </a:lnTo>
                <a:lnTo>
                  <a:pt x="267995" y="217462"/>
                </a:lnTo>
                <a:lnTo>
                  <a:pt x="283438" y="217462"/>
                </a:lnTo>
                <a:lnTo>
                  <a:pt x="289712" y="211201"/>
                </a:lnTo>
                <a:lnTo>
                  <a:pt x="289712" y="195745"/>
                </a:lnTo>
                <a:lnTo>
                  <a:pt x="283438" y="189484"/>
                </a:lnTo>
                <a:close/>
              </a:path>
              <a:path w="363854" h="286384">
                <a:moveTo>
                  <a:pt x="237782" y="179209"/>
                </a:moveTo>
                <a:lnTo>
                  <a:pt x="222338" y="179209"/>
                </a:lnTo>
                <a:lnTo>
                  <a:pt x="216065" y="185470"/>
                </a:lnTo>
                <a:lnTo>
                  <a:pt x="216166" y="201015"/>
                </a:lnTo>
                <a:lnTo>
                  <a:pt x="222338" y="207187"/>
                </a:lnTo>
                <a:lnTo>
                  <a:pt x="237782" y="207187"/>
                </a:lnTo>
                <a:lnTo>
                  <a:pt x="243954" y="201015"/>
                </a:lnTo>
                <a:lnTo>
                  <a:pt x="244055" y="185470"/>
                </a:lnTo>
                <a:lnTo>
                  <a:pt x="237782" y="179209"/>
                </a:lnTo>
                <a:close/>
              </a:path>
              <a:path w="363854" h="286384">
                <a:moveTo>
                  <a:pt x="164782" y="173037"/>
                </a:moveTo>
                <a:lnTo>
                  <a:pt x="149326" y="173037"/>
                </a:lnTo>
                <a:lnTo>
                  <a:pt x="143141" y="179209"/>
                </a:lnTo>
                <a:lnTo>
                  <a:pt x="143052" y="194754"/>
                </a:lnTo>
                <a:lnTo>
                  <a:pt x="149326" y="201015"/>
                </a:lnTo>
                <a:lnTo>
                  <a:pt x="164782" y="201015"/>
                </a:lnTo>
                <a:lnTo>
                  <a:pt x="171043" y="194754"/>
                </a:lnTo>
                <a:lnTo>
                  <a:pt x="170954" y="179209"/>
                </a:lnTo>
                <a:lnTo>
                  <a:pt x="164782" y="173037"/>
                </a:lnTo>
                <a:close/>
              </a:path>
              <a:path w="363854" h="286384">
                <a:moveTo>
                  <a:pt x="95338" y="146812"/>
                </a:moveTo>
                <a:lnTo>
                  <a:pt x="79895" y="146812"/>
                </a:lnTo>
                <a:lnTo>
                  <a:pt x="73621" y="153073"/>
                </a:lnTo>
                <a:lnTo>
                  <a:pt x="73621" y="168529"/>
                </a:lnTo>
                <a:lnTo>
                  <a:pt x="79895" y="174790"/>
                </a:lnTo>
                <a:lnTo>
                  <a:pt x="95338" y="174790"/>
                </a:lnTo>
                <a:lnTo>
                  <a:pt x="101612" y="168529"/>
                </a:lnTo>
                <a:lnTo>
                  <a:pt x="101612" y="153073"/>
                </a:lnTo>
                <a:lnTo>
                  <a:pt x="95338" y="146812"/>
                </a:lnTo>
                <a:close/>
              </a:path>
              <a:path w="363854" h="286384">
                <a:moveTo>
                  <a:pt x="208470" y="142176"/>
                </a:moveTo>
                <a:lnTo>
                  <a:pt x="193027" y="142176"/>
                </a:lnTo>
                <a:lnTo>
                  <a:pt x="186753" y="148450"/>
                </a:lnTo>
                <a:lnTo>
                  <a:pt x="186753" y="163893"/>
                </a:lnTo>
                <a:lnTo>
                  <a:pt x="193027" y="170167"/>
                </a:lnTo>
                <a:lnTo>
                  <a:pt x="208470" y="170167"/>
                </a:lnTo>
                <a:lnTo>
                  <a:pt x="214744" y="163893"/>
                </a:lnTo>
                <a:lnTo>
                  <a:pt x="214744" y="148450"/>
                </a:lnTo>
                <a:lnTo>
                  <a:pt x="208470" y="142176"/>
                </a:lnTo>
                <a:close/>
              </a:path>
              <a:path w="363854" h="286384">
                <a:moveTo>
                  <a:pt x="140868" y="131381"/>
                </a:moveTo>
                <a:lnTo>
                  <a:pt x="125412" y="131381"/>
                </a:lnTo>
                <a:lnTo>
                  <a:pt x="119151" y="137655"/>
                </a:lnTo>
                <a:lnTo>
                  <a:pt x="119151" y="153098"/>
                </a:lnTo>
                <a:lnTo>
                  <a:pt x="125412" y="159372"/>
                </a:lnTo>
                <a:lnTo>
                  <a:pt x="140868" y="159372"/>
                </a:lnTo>
                <a:lnTo>
                  <a:pt x="147129" y="153098"/>
                </a:lnTo>
                <a:lnTo>
                  <a:pt x="147129" y="137655"/>
                </a:lnTo>
                <a:lnTo>
                  <a:pt x="140868" y="131381"/>
                </a:lnTo>
                <a:close/>
              </a:path>
              <a:path w="363854" h="286384">
                <a:moveTo>
                  <a:pt x="268135" y="127774"/>
                </a:moveTo>
                <a:lnTo>
                  <a:pt x="252691" y="127774"/>
                </a:lnTo>
                <a:lnTo>
                  <a:pt x="246418" y="134035"/>
                </a:lnTo>
                <a:lnTo>
                  <a:pt x="246418" y="149491"/>
                </a:lnTo>
                <a:lnTo>
                  <a:pt x="252691" y="155765"/>
                </a:lnTo>
                <a:lnTo>
                  <a:pt x="268135" y="155765"/>
                </a:lnTo>
                <a:lnTo>
                  <a:pt x="274408" y="149491"/>
                </a:lnTo>
                <a:lnTo>
                  <a:pt x="274408" y="134035"/>
                </a:lnTo>
                <a:lnTo>
                  <a:pt x="268135" y="127774"/>
                </a:lnTo>
                <a:close/>
              </a:path>
              <a:path w="363854" h="286384">
                <a:moveTo>
                  <a:pt x="232651" y="100533"/>
                </a:moveTo>
                <a:lnTo>
                  <a:pt x="217208" y="100533"/>
                </a:lnTo>
                <a:lnTo>
                  <a:pt x="210934" y="106794"/>
                </a:lnTo>
                <a:lnTo>
                  <a:pt x="210934" y="122250"/>
                </a:lnTo>
                <a:lnTo>
                  <a:pt x="217208" y="128511"/>
                </a:lnTo>
                <a:lnTo>
                  <a:pt x="232651" y="128511"/>
                </a:lnTo>
                <a:lnTo>
                  <a:pt x="238925" y="122250"/>
                </a:lnTo>
                <a:lnTo>
                  <a:pt x="238925" y="106794"/>
                </a:lnTo>
                <a:lnTo>
                  <a:pt x="232651" y="100533"/>
                </a:lnTo>
                <a:close/>
              </a:path>
              <a:path w="363854" h="286384">
                <a:moveTo>
                  <a:pt x="183286" y="93853"/>
                </a:moveTo>
                <a:lnTo>
                  <a:pt x="167830" y="93853"/>
                </a:lnTo>
                <a:lnTo>
                  <a:pt x="161569" y="100114"/>
                </a:lnTo>
                <a:lnTo>
                  <a:pt x="161569" y="115570"/>
                </a:lnTo>
                <a:lnTo>
                  <a:pt x="167830" y="121831"/>
                </a:lnTo>
                <a:lnTo>
                  <a:pt x="183286" y="121831"/>
                </a:lnTo>
                <a:lnTo>
                  <a:pt x="189560" y="115570"/>
                </a:lnTo>
                <a:lnTo>
                  <a:pt x="189560" y="100114"/>
                </a:lnTo>
                <a:lnTo>
                  <a:pt x="183286" y="93853"/>
                </a:lnTo>
                <a:close/>
              </a:path>
              <a:path w="363854" h="286384">
                <a:moveTo>
                  <a:pt x="121069" y="86639"/>
                </a:moveTo>
                <a:lnTo>
                  <a:pt x="105613" y="86639"/>
                </a:lnTo>
                <a:lnTo>
                  <a:pt x="99352" y="92913"/>
                </a:lnTo>
                <a:lnTo>
                  <a:pt x="99352" y="108356"/>
                </a:lnTo>
                <a:lnTo>
                  <a:pt x="105613" y="114630"/>
                </a:lnTo>
                <a:lnTo>
                  <a:pt x="121069" y="114630"/>
                </a:lnTo>
                <a:lnTo>
                  <a:pt x="127330" y="108356"/>
                </a:lnTo>
                <a:lnTo>
                  <a:pt x="127330" y="92913"/>
                </a:lnTo>
                <a:lnTo>
                  <a:pt x="121069" y="86639"/>
                </a:lnTo>
                <a:close/>
              </a:path>
              <a:path w="363854" h="286384">
                <a:moveTo>
                  <a:pt x="164782" y="50647"/>
                </a:moveTo>
                <a:lnTo>
                  <a:pt x="149326" y="50647"/>
                </a:lnTo>
                <a:lnTo>
                  <a:pt x="143052" y="56921"/>
                </a:lnTo>
                <a:lnTo>
                  <a:pt x="143052" y="72377"/>
                </a:lnTo>
                <a:lnTo>
                  <a:pt x="149326" y="78638"/>
                </a:lnTo>
                <a:lnTo>
                  <a:pt x="164782" y="78638"/>
                </a:lnTo>
                <a:lnTo>
                  <a:pt x="171043" y="72377"/>
                </a:lnTo>
                <a:lnTo>
                  <a:pt x="171043" y="56921"/>
                </a:lnTo>
                <a:lnTo>
                  <a:pt x="164782" y="50647"/>
                </a:lnTo>
                <a:close/>
              </a:path>
              <a:path w="363854" h="286384">
                <a:moveTo>
                  <a:pt x="235216" y="44996"/>
                </a:moveTo>
                <a:lnTo>
                  <a:pt x="219773" y="44996"/>
                </a:lnTo>
                <a:lnTo>
                  <a:pt x="213499" y="51257"/>
                </a:lnTo>
                <a:lnTo>
                  <a:pt x="213499" y="66713"/>
                </a:lnTo>
                <a:lnTo>
                  <a:pt x="219773" y="72974"/>
                </a:lnTo>
                <a:lnTo>
                  <a:pt x="235216" y="72974"/>
                </a:lnTo>
                <a:lnTo>
                  <a:pt x="241490" y="66713"/>
                </a:lnTo>
                <a:lnTo>
                  <a:pt x="241490" y="51257"/>
                </a:lnTo>
                <a:lnTo>
                  <a:pt x="235216" y="44996"/>
                </a:lnTo>
                <a:close/>
              </a:path>
              <a:path w="363854" h="286384">
                <a:moveTo>
                  <a:pt x="246786" y="28473"/>
                </a:moveTo>
                <a:lnTo>
                  <a:pt x="116547" y="28473"/>
                </a:lnTo>
                <a:lnTo>
                  <a:pt x="148641" y="36703"/>
                </a:lnTo>
                <a:lnTo>
                  <a:pt x="181667" y="39446"/>
                </a:lnTo>
                <a:lnTo>
                  <a:pt x="214692" y="36703"/>
                </a:lnTo>
                <a:lnTo>
                  <a:pt x="246786" y="28473"/>
                </a:lnTo>
                <a:close/>
              </a:path>
              <a:path w="363854" h="286384">
                <a:moveTo>
                  <a:pt x="255143" y="0"/>
                </a:moveTo>
                <a:lnTo>
                  <a:pt x="251752" y="38"/>
                </a:lnTo>
                <a:lnTo>
                  <a:pt x="248729" y="1295"/>
                </a:lnTo>
                <a:lnTo>
                  <a:pt x="215812" y="11375"/>
                </a:lnTo>
                <a:lnTo>
                  <a:pt x="181663" y="14735"/>
                </a:lnTo>
                <a:lnTo>
                  <a:pt x="267797" y="14735"/>
                </a:lnTo>
                <a:lnTo>
                  <a:pt x="263626" y="4864"/>
                </a:lnTo>
                <a:lnTo>
                  <a:pt x="261226" y="2476"/>
                </a:lnTo>
                <a:lnTo>
                  <a:pt x="2551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5039995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F7A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5177520" y="10175693"/>
            <a:ext cx="317500" cy="360045"/>
          </a:xfrm>
          <a:custGeom>
            <a:avLst/>
            <a:gdLst/>
            <a:ahLst/>
            <a:cxnLst/>
            <a:rect l="l" t="t" r="r" b="b"/>
            <a:pathLst>
              <a:path w="317500" h="360045">
                <a:moveTo>
                  <a:pt x="127106" y="323799"/>
                </a:moveTo>
                <a:lnTo>
                  <a:pt x="59258" y="323799"/>
                </a:lnTo>
                <a:lnTo>
                  <a:pt x="65036" y="327266"/>
                </a:lnTo>
                <a:lnTo>
                  <a:pt x="71335" y="329857"/>
                </a:lnTo>
                <a:lnTo>
                  <a:pt x="78016" y="331457"/>
                </a:lnTo>
                <a:lnTo>
                  <a:pt x="83845" y="358546"/>
                </a:lnTo>
                <a:lnTo>
                  <a:pt x="87591" y="359968"/>
                </a:lnTo>
                <a:lnTo>
                  <a:pt x="94488" y="360019"/>
                </a:lnTo>
                <a:lnTo>
                  <a:pt x="101358" y="360019"/>
                </a:lnTo>
                <a:lnTo>
                  <a:pt x="105054" y="358546"/>
                </a:lnTo>
                <a:lnTo>
                  <a:pt x="111023" y="330733"/>
                </a:lnTo>
                <a:lnTo>
                  <a:pt x="117424" y="328904"/>
                </a:lnTo>
                <a:lnTo>
                  <a:pt x="123456" y="326186"/>
                </a:lnTo>
                <a:lnTo>
                  <a:pt x="127106" y="323799"/>
                </a:lnTo>
                <a:close/>
              </a:path>
              <a:path w="317500" h="360045">
                <a:moveTo>
                  <a:pt x="35496" y="188379"/>
                </a:moveTo>
                <a:lnTo>
                  <a:pt x="31902" y="190042"/>
                </a:lnTo>
                <a:lnTo>
                  <a:pt x="22123" y="200063"/>
                </a:lnTo>
                <a:lnTo>
                  <a:pt x="20612" y="203847"/>
                </a:lnTo>
                <a:lnTo>
                  <a:pt x="34975" y="227330"/>
                </a:lnTo>
                <a:lnTo>
                  <a:pt x="31534" y="233337"/>
                </a:lnTo>
                <a:lnTo>
                  <a:pt x="28879" y="239903"/>
                </a:lnTo>
                <a:lnTo>
                  <a:pt x="27292" y="246900"/>
                </a:lnTo>
                <a:lnTo>
                  <a:pt x="1485" y="252869"/>
                </a:lnTo>
                <a:lnTo>
                  <a:pt x="76" y="256654"/>
                </a:lnTo>
                <a:lnTo>
                  <a:pt x="0" y="270865"/>
                </a:lnTo>
                <a:lnTo>
                  <a:pt x="1485" y="274751"/>
                </a:lnTo>
                <a:lnTo>
                  <a:pt x="27533" y="280708"/>
                </a:lnTo>
                <a:lnTo>
                  <a:pt x="29298" y="287680"/>
                </a:lnTo>
                <a:lnTo>
                  <a:pt x="32092" y="294297"/>
                </a:lnTo>
                <a:lnTo>
                  <a:pt x="35750" y="300266"/>
                </a:lnTo>
                <a:lnTo>
                  <a:pt x="21526" y="323316"/>
                </a:lnTo>
                <a:lnTo>
                  <a:pt x="23139" y="327088"/>
                </a:lnTo>
                <a:lnTo>
                  <a:pt x="32791" y="337146"/>
                </a:lnTo>
                <a:lnTo>
                  <a:pt x="36487" y="338759"/>
                </a:lnTo>
                <a:lnTo>
                  <a:pt x="59258" y="323799"/>
                </a:lnTo>
                <a:lnTo>
                  <a:pt x="127106" y="323799"/>
                </a:lnTo>
                <a:lnTo>
                  <a:pt x="128892" y="322630"/>
                </a:lnTo>
                <a:lnTo>
                  <a:pt x="166855" y="322630"/>
                </a:lnTo>
                <a:lnTo>
                  <a:pt x="166966" y="322351"/>
                </a:lnTo>
                <a:lnTo>
                  <a:pt x="152031" y="297853"/>
                </a:lnTo>
                <a:lnTo>
                  <a:pt x="154651" y="293090"/>
                </a:lnTo>
                <a:lnTo>
                  <a:pt x="93167" y="293090"/>
                </a:lnTo>
                <a:lnTo>
                  <a:pt x="81941" y="290732"/>
                </a:lnTo>
                <a:lnTo>
                  <a:pt x="72774" y="284310"/>
                </a:lnTo>
                <a:lnTo>
                  <a:pt x="66592" y="274804"/>
                </a:lnTo>
                <a:lnTo>
                  <a:pt x="64325" y="263194"/>
                </a:lnTo>
                <a:lnTo>
                  <a:pt x="66592" y="251623"/>
                </a:lnTo>
                <a:lnTo>
                  <a:pt x="72774" y="242177"/>
                </a:lnTo>
                <a:lnTo>
                  <a:pt x="81941" y="235811"/>
                </a:lnTo>
                <a:lnTo>
                  <a:pt x="93167" y="233476"/>
                </a:lnTo>
                <a:lnTo>
                  <a:pt x="154763" y="233476"/>
                </a:lnTo>
                <a:lnTo>
                  <a:pt x="154457" y="232740"/>
                </a:lnTo>
                <a:lnTo>
                  <a:pt x="151180" y="227152"/>
                </a:lnTo>
                <a:lnTo>
                  <a:pt x="165829" y="203238"/>
                </a:lnTo>
                <a:lnTo>
                  <a:pt x="58191" y="203238"/>
                </a:lnTo>
                <a:lnTo>
                  <a:pt x="35496" y="188379"/>
                </a:lnTo>
                <a:close/>
              </a:path>
              <a:path w="317500" h="360045">
                <a:moveTo>
                  <a:pt x="166855" y="322630"/>
                </a:moveTo>
                <a:lnTo>
                  <a:pt x="128892" y="322630"/>
                </a:lnTo>
                <a:lnTo>
                  <a:pt x="152031" y="337781"/>
                </a:lnTo>
                <a:lnTo>
                  <a:pt x="155676" y="336194"/>
                </a:lnTo>
                <a:lnTo>
                  <a:pt x="160591" y="331165"/>
                </a:lnTo>
                <a:lnTo>
                  <a:pt x="165468" y="326110"/>
                </a:lnTo>
                <a:lnTo>
                  <a:pt x="166855" y="322630"/>
                </a:lnTo>
                <a:close/>
              </a:path>
              <a:path w="317500" h="360045">
                <a:moveTo>
                  <a:pt x="154763" y="233476"/>
                </a:moveTo>
                <a:lnTo>
                  <a:pt x="93167" y="233476"/>
                </a:lnTo>
                <a:lnTo>
                  <a:pt x="104368" y="235811"/>
                </a:lnTo>
                <a:lnTo>
                  <a:pt x="113534" y="242177"/>
                </a:lnTo>
                <a:lnTo>
                  <a:pt x="119724" y="251623"/>
                </a:lnTo>
                <a:lnTo>
                  <a:pt x="121996" y="263194"/>
                </a:lnTo>
                <a:lnTo>
                  <a:pt x="119724" y="274804"/>
                </a:lnTo>
                <a:lnTo>
                  <a:pt x="113534" y="284310"/>
                </a:lnTo>
                <a:lnTo>
                  <a:pt x="104368" y="290732"/>
                </a:lnTo>
                <a:lnTo>
                  <a:pt x="93167" y="293090"/>
                </a:lnTo>
                <a:lnTo>
                  <a:pt x="154651" y="293090"/>
                </a:lnTo>
                <a:lnTo>
                  <a:pt x="155105" y="292265"/>
                </a:lnTo>
                <a:lnTo>
                  <a:pt x="157505" y="286092"/>
                </a:lnTo>
                <a:lnTo>
                  <a:pt x="158978" y="279628"/>
                </a:lnTo>
                <a:lnTo>
                  <a:pt x="186105" y="273354"/>
                </a:lnTo>
                <a:lnTo>
                  <a:pt x="187534" y="269671"/>
                </a:lnTo>
                <a:lnTo>
                  <a:pt x="187604" y="255270"/>
                </a:lnTo>
                <a:lnTo>
                  <a:pt x="186105" y="251536"/>
                </a:lnTo>
                <a:lnTo>
                  <a:pt x="158623" y="245148"/>
                </a:lnTo>
                <a:lnTo>
                  <a:pt x="156946" y="238734"/>
                </a:lnTo>
                <a:lnTo>
                  <a:pt x="154763" y="233476"/>
                </a:lnTo>
                <a:close/>
              </a:path>
              <a:path w="317500" h="360045">
                <a:moveTo>
                  <a:pt x="204419" y="121462"/>
                </a:moveTo>
                <a:lnTo>
                  <a:pt x="156845" y="169151"/>
                </a:lnTo>
                <a:lnTo>
                  <a:pt x="247053" y="259664"/>
                </a:lnTo>
                <a:lnTo>
                  <a:pt x="258235" y="267133"/>
                </a:lnTo>
                <a:lnTo>
                  <a:pt x="270916" y="269671"/>
                </a:lnTo>
                <a:lnTo>
                  <a:pt x="283596" y="267247"/>
                </a:lnTo>
                <a:lnTo>
                  <a:pt x="294779" y="259829"/>
                </a:lnTo>
                <a:lnTo>
                  <a:pt x="302202" y="248630"/>
                </a:lnTo>
                <a:lnTo>
                  <a:pt x="302232" y="248475"/>
                </a:lnTo>
                <a:lnTo>
                  <a:pt x="265950" y="248475"/>
                </a:lnTo>
                <a:lnTo>
                  <a:pt x="260578" y="243103"/>
                </a:lnTo>
                <a:lnTo>
                  <a:pt x="260578" y="229920"/>
                </a:lnTo>
                <a:lnTo>
                  <a:pt x="265950" y="224548"/>
                </a:lnTo>
                <a:lnTo>
                  <a:pt x="302469" y="224548"/>
                </a:lnTo>
                <a:lnTo>
                  <a:pt x="302202" y="223174"/>
                </a:lnTo>
                <a:lnTo>
                  <a:pt x="294779" y="211975"/>
                </a:lnTo>
                <a:lnTo>
                  <a:pt x="204419" y="121462"/>
                </a:lnTo>
                <a:close/>
              </a:path>
              <a:path w="317500" h="360045">
                <a:moveTo>
                  <a:pt x="302469" y="224548"/>
                </a:moveTo>
                <a:lnTo>
                  <a:pt x="279133" y="224548"/>
                </a:lnTo>
                <a:lnTo>
                  <a:pt x="284530" y="229920"/>
                </a:lnTo>
                <a:lnTo>
                  <a:pt x="284480" y="243103"/>
                </a:lnTo>
                <a:lnTo>
                  <a:pt x="279133" y="248475"/>
                </a:lnTo>
                <a:lnTo>
                  <a:pt x="302232" y="248475"/>
                </a:lnTo>
                <a:lnTo>
                  <a:pt x="304555" y="236524"/>
                </a:lnTo>
                <a:lnTo>
                  <a:pt x="304658" y="235811"/>
                </a:lnTo>
                <a:lnTo>
                  <a:pt x="302469" y="224548"/>
                </a:lnTo>
                <a:close/>
              </a:path>
              <a:path w="317500" h="360045">
                <a:moveTo>
                  <a:pt x="100037" y="166154"/>
                </a:moveTo>
                <a:lnTo>
                  <a:pt x="86271" y="166154"/>
                </a:lnTo>
                <a:lnTo>
                  <a:pt x="82600" y="167703"/>
                </a:lnTo>
                <a:lnTo>
                  <a:pt x="76593" y="195326"/>
                </a:lnTo>
                <a:lnTo>
                  <a:pt x="70027" y="197027"/>
                </a:lnTo>
                <a:lnTo>
                  <a:pt x="63842" y="199758"/>
                </a:lnTo>
                <a:lnTo>
                  <a:pt x="58191" y="203238"/>
                </a:lnTo>
                <a:lnTo>
                  <a:pt x="165829" y="203238"/>
                </a:lnTo>
                <a:lnTo>
                  <a:pt x="166039" y="202895"/>
                </a:lnTo>
                <a:lnTo>
                  <a:pt x="127520" y="202895"/>
                </a:lnTo>
                <a:lnTo>
                  <a:pt x="122034" y="199567"/>
                </a:lnTo>
                <a:lnTo>
                  <a:pt x="116065" y="196977"/>
                </a:lnTo>
                <a:lnTo>
                  <a:pt x="109689" y="195326"/>
                </a:lnTo>
                <a:lnTo>
                  <a:pt x="103682" y="167703"/>
                </a:lnTo>
                <a:lnTo>
                  <a:pt x="100037" y="166154"/>
                </a:lnTo>
                <a:close/>
              </a:path>
              <a:path w="317500" h="360045">
                <a:moveTo>
                  <a:pt x="151130" y="187426"/>
                </a:moveTo>
                <a:lnTo>
                  <a:pt x="127520" y="202895"/>
                </a:lnTo>
                <a:lnTo>
                  <a:pt x="166039" y="202895"/>
                </a:lnTo>
                <a:lnTo>
                  <a:pt x="164528" y="199161"/>
                </a:lnTo>
                <a:lnTo>
                  <a:pt x="154825" y="189052"/>
                </a:lnTo>
                <a:lnTo>
                  <a:pt x="151130" y="187426"/>
                </a:lnTo>
                <a:close/>
              </a:path>
              <a:path w="317500" h="360045">
                <a:moveTo>
                  <a:pt x="42075" y="56591"/>
                </a:moveTo>
                <a:lnTo>
                  <a:pt x="36093" y="59880"/>
                </a:lnTo>
                <a:lnTo>
                  <a:pt x="35674" y="67729"/>
                </a:lnTo>
                <a:lnTo>
                  <a:pt x="35611" y="84466"/>
                </a:lnTo>
                <a:lnTo>
                  <a:pt x="39201" y="100850"/>
                </a:lnTo>
                <a:lnTo>
                  <a:pt x="69458" y="139958"/>
                </a:lnTo>
                <a:lnTo>
                  <a:pt x="111899" y="152488"/>
                </a:lnTo>
                <a:lnTo>
                  <a:pt x="123975" y="153080"/>
                </a:lnTo>
                <a:lnTo>
                  <a:pt x="133665" y="154905"/>
                </a:lnTo>
                <a:lnTo>
                  <a:pt x="142115" y="158096"/>
                </a:lnTo>
                <a:lnTo>
                  <a:pt x="150469" y="162788"/>
                </a:lnTo>
                <a:lnTo>
                  <a:pt x="198170" y="115087"/>
                </a:lnTo>
                <a:lnTo>
                  <a:pt x="193433" y="106818"/>
                </a:lnTo>
                <a:lnTo>
                  <a:pt x="190142" y="98628"/>
                </a:lnTo>
                <a:lnTo>
                  <a:pt x="84162" y="98628"/>
                </a:lnTo>
                <a:lnTo>
                  <a:pt x="79285" y="93713"/>
                </a:lnTo>
                <a:lnTo>
                  <a:pt x="42075" y="56591"/>
                </a:lnTo>
                <a:close/>
              </a:path>
              <a:path w="317500" h="360045">
                <a:moveTo>
                  <a:pt x="294260" y="103251"/>
                </a:moveTo>
                <a:lnTo>
                  <a:pt x="225844" y="103251"/>
                </a:lnTo>
                <a:lnTo>
                  <a:pt x="228498" y="106629"/>
                </a:lnTo>
                <a:lnTo>
                  <a:pt x="231482" y="109550"/>
                </a:lnTo>
                <a:lnTo>
                  <a:pt x="234823" y="111988"/>
                </a:lnTo>
                <a:lnTo>
                  <a:pt x="231851" y="129362"/>
                </a:lnTo>
                <a:lnTo>
                  <a:pt x="233667" y="131102"/>
                </a:lnTo>
                <a:lnTo>
                  <a:pt x="237731" y="132842"/>
                </a:lnTo>
                <a:lnTo>
                  <a:pt x="241795" y="134531"/>
                </a:lnTo>
                <a:lnTo>
                  <a:pt x="244297" y="134531"/>
                </a:lnTo>
                <a:lnTo>
                  <a:pt x="254622" y="119773"/>
                </a:lnTo>
                <a:lnTo>
                  <a:pt x="265482" y="119773"/>
                </a:lnTo>
                <a:lnTo>
                  <a:pt x="266725" y="119570"/>
                </a:lnTo>
                <a:lnTo>
                  <a:pt x="287811" y="119570"/>
                </a:lnTo>
                <a:lnTo>
                  <a:pt x="286346" y="111137"/>
                </a:lnTo>
                <a:lnTo>
                  <a:pt x="289521" y="108661"/>
                </a:lnTo>
                <a:lnTo>
                  <a:pt x="292417" y="105689"/>
                </a:lnTo>
                <a:lnTo>
                  <a:pt x="294260" y="103251"/>
                </a:lnTo>
                <a:close/>
              </a:path>
              <a:path w="317500" h="360045">
                <a:moveTo>
                  <a:pt x="287811" y="119570"/>
                </a:moveTo>
                <a:lnTo>
                  <a:pt x="266725" y="119570"/>
                </a:lnTo>
                <a:lnTo>
                  <a:pt x="276948" y="134226"/>
                </a:lnTo>
                <a:lnTo>
                  <a:pt x="279450" y="134162"/>
                </a:lnTo>
                <a:lnTo>
                  <a:pt x="283540" y="132461"/>
                </a:lnTo>
                <a:lnTo>
                  <a:pt x="287642" y="130797"/>
                </a:lnTo>
                <a:lnTo>
                  <a:pt x="289445" y="128981"/>
                </a:lnTo>
                <a:lnTo>
                  <a:pt x="287811" y="119570"/>
                </a:lnTo>
                <a:close/>
              </a:path>
              <a:path w="317500" h="360045">
                <a:moveTo>
                  <a:pt x="265482" y="119773"/>
                </a:moveTo>
                <a:lnTo>
                  <a:pt x="254622" y="119773"/>
                </a:lnTo>
                <a:lnTo>
                  <a:pt x="258635" y="120319"/>
                </a:lnTo>
                <a:lnTo>
                  <a:pt x="262686" y="120230"/>
                </a:lnTo>
                <a:lnTo>
                  <a:pt x="265482" y="119773"/>
                </a:lnTo>
                <a:close/>
              </a:path>
              <a:path w="317500" h="360045">
                <a:moveTo>
                  <a:pt x="208267" y="48387"/>
                </a:moveTo>
                <a:lnTo>
                  <a:pt x="206476" y="50190"/>
                </a:lnTo>
                <a:lnTo>
                  <a:pt x="204812" y="54267"/>
                </a:lnTo>
                <a:lnTo>
                  <a:pt x="203098" y="58369"/>
                </a:lnTo>
                <a:lnTo>
                  <a:pt x="203098" y="60921"/>
                </a:lnTo>
                <a:lnTo>
                  <a:pt x="217170" y="70929"/>
                </a:lnTo>
                <a:lnTo>
                  <a:pt x="216720" y="74396"/>
                </a:lnTo>
                <a:lnTo>
                  <a:pt x="216674" y="79502"/>
                </a:lnTo>
                <a:lnTo>
                  <a:pt x="217411" y="83832"/>
                </a:lnTo>
                <a:lnTo>
                  <a:pt x="203474" y="93713"/>
                </a:lnTo>
                <a:lnTo>
                  <a:pt x="203454" y="96329"/>
                </a:lnTo>
                <a:lnTo>
                  <a:pt x="205130" y="100393"/>
                </a:lnTo>
                <a:lnTo>
                  <a:pt x="206768" y="104508"/>
                </a:lnTo>
                <a:lnTo>
                  <a:pt x="208559" y="106324"/>
                </a:lnTo>
                <a:lnTo>
                  <a:pt x="225844" y="103251"/>
                </a:lnTo>
                <a:lnTo>
                  <a:pt x="294260" y="103251"/>
                </a:lnTo>
                <a:lnTo>
                  <a:pt x="294855" y="102463"/>
                </a:lnTo>
                <a:lnTo>
                  <a:pt x="314537" y="102463"/>
                </a:lnTo>
                <a:lnTo>
                  <a:pt x="316160" y="98540"/>
                </a:lnTo>
                <a:lnTo>
                  <a:pt x="317423" y="95554"/>
                </a:lnTo>
                <a:lnTo>
                  <a:pt x="317423" y="95136"/>
                </a:lnTo>
                <a:lnTo>
                  <a:pt x="259902" y="95136"/>
                </a:lnTo>
                <a:lnTo>
                  <a:pt x="252957" y="93713"/>
                </a:lnTo>
                <a:lnTo>
                  <a:pt x="247101" y="89802"/>
                </a:lnTo>
                <a:lnTo>
                  <a:pt x="243039" y="83667"/>
                </a:lnTo>
                <a:lnTo>
                  <a:pt x="241627" y="76450"/>
                </a:lnTo>
                <a:lnTo>
                  <a:pt x="243025" y="69491"/>
                </a:lnTo>
                <a:lnTo>
                  <a:pt x="246917" y="63565"/>
                </a:lnTo>
                <a:lnTo>
                  <a:pt x="252984" y="59448"/>
                </a:lnTo>
                <a:lnTo>
                  <a:pt x="260164" y="58045"/>
                </a:lnTo>
                <a:lnTo>
                  <a:pt x="317085" y="58045"/>
                </a:lnTo>
                <a:lnTo>
                  <a:pt x="317080" y="57594"/>
                </a:lnTo>
                <a:lnTo>
                  <a:pt x="315391" y="53530"/>
                </a:lnTo>
                <a:lnTo>
                  <a:pt x="314485" y="51282"/>
                </a:lnTo>
                <a:lnTo>
                  <a:pt x="224878" y="51282"/>
                </a:lnTo>
                <a:lnTo>
                  <a:pt x="208267" y="48387"/>
                </a:lnTo>
                <a:close/>
              </a:path>
              <a:path w="317500" h="360045">
                <a:moveTo>
                  <a:pt x="314537" y="102463"/>
                </a:moveTo>
                <a:lnTo>
                  <a:pt x="294855" y="102463"/>
                </a:lnTo>
                <a:lnTo>
                  <a:pt x="312267" y="105511"/>
                </a:lnTo>
                <a:lnTo>
                  <a:pt x="314032" y="103695"/>
                </a:lnTo>
                <a:lnTo>
                  <a:pt x="314537" y="102463"/>
                </a:lnTo>
                <a:close/>
              </a:path>
              <a:path w="317500" h="360045">
                <a:moveTo>
                  <a:pt x="109740" y="0"/>
                </a:moveTo>
                <a:lnTo>
                  <a:pt x="93141" y="8521"/>
                </a:lnTo>
                <a:lnTo>
                  <a:pt x="133654" y="49060"/>
                </a:lnTo>
                <a:lnTo>
                  <a:pt x="133629" y="57162"/>
                </a:lnTo>
                <a:lnTo>
                  <a:pt x="96965" y="93764"/>
                </a:lnTo>
                <a:lnTo>
                  <a:pt x="92125" y="98628"/>
                </a:lnTo>
                <a:lnTo>
                  <a:pt x="190142" y="98628"/>
                </a:lnTo>
                <a:lnTo>
                  <a:pt x="188146" y="89018"/>
                </a:lnTo>
                <a:lnTo>
                  <a:pt x="182008" y="47894"/>
                </a:lnTo>
                <a:lnTo>
                  <a:pt x="153445" y="12678"/>
                </a:lnTo>
                <a:lnTo>
                  <a:pt x="112471" y="38"/>
                </a:lnTo>
                <a:lnTo>
                  <a:pt x="109740" y="0"/>
                </a:lnTo>
                <a:close/>
              </a:path>
              <a:path w="317500" h="360045">
                <a:moveTo>
                  <a:pt x="317085" y="58045"/>
                </a:moveTo>
                <a:lnTo>
                  <a:pt x="260164" y="58045"/>
                </a:lnTo>
                <a:lnTo>
                  <a:pt x="267090" y="59470"/>
                </a:lnTo>
                <a:lnTo>
                  <a:pt x="272982" y="63406"/>
                </a:lnTo>
                <a:lnTo>
                  <a:pt x="277063" y="69532"/>
                </a:lnTo>
                <a:lnTo>
                  <a:pt x="278417" y="76450"/>
                </a:lnTo>
                <a:lnTo>
                  <a:pt x="278418" y="77012"/>
                </a:lnTo>
                <a:lnTo>
                  <a:pt x="277074" y="83667"/>
                </a:lnTo>
                <a:lnTo>
                  <a:pt x="273169" y="89606"/>
                </a:lnTo>
                <a:lnTo>
                  <a:pt x="267093" y="93713"/>
                </a:lnTo>
                <a:lnTo>
                  <a:pt x="259902" y="95136"/>
                </a:lnTo>
                <a:lnTo>
                  <a:pt x="317423" y="95136"/>
                </a:lnTo>
                <a:lnTo>
                  <a:pt x="317423" y="92989"/>
                </a:lnTo>
                <a:lnTo>
                  <a:pt x="302844" y="82664"/>
                </a:lnTo>
                <a:lnTo>
                  <a:pt x="303364" y="78600"/>
                </a:lnTo>
                <a:lnTo>
                  <a:pt x="303415" y="74396"/>
                </a:lnTo>
                <a:lnTo>
                  <a:pt x="302793" y="70269"/>
                </a:lnTo>
                <a:lnTo>
                  <a:pt x="317106" y="60185"/>
                </a:lnTo>
                <a:lnTo>
                  <a:pt x="317085" y="58045"/>
                </a:lnTo>
                <a:close/>
              </a:path>
              <a:path w="317500" h="360045">
                <a:moveTo>
                  <a:pt x="243535" y="19723"/>
                </a:moveTo>
                <a:lnTo>
                  <a:pt x="241058" y="19786"/>
                </a:lnTo>
                <a:lnTo>
                  <a:pt x="232918" y="23126"/>
                </a:lnTo>
                <a:lnTo>
                  <a:pt x="231051" y="24917"/>
                </a:lnTo>
                <a:lnTo>
                  <a:pt x="234035" y="41821"/>
                </a:lnTo>
                <a:lnTo>
                  <a:pt x="230441" y="44513"/>
                </a:lnTo>
                <a:lnTo>
                  <a:pt x="227355" y="47777"/>
                </a:lnTo>
                <a:lnTo>
                  <a:pt x="224878" y="51282"/>
                </a:lnTo>
                <a:lnTo>
                  <a:pt x="314485" y="51282"/>
                </a:lnTo>
                <a:lnTo>
                  <a:pt x="314224" y="50634"/>
                </a:lnTo>
                <a:lnTo>
                  <a:pt x="294754" y="50634"/>
                </a:lnTo>
                <a:lnTo>
                  <a:pt x="292150" y="47117"/>
                </a:lnTo>
                <a:lnTo>
                  <a:pt x="289102" y="44069"/>
                </a:lnTo>
                <a:lnTo>
                  <a:pt x="285699" y="41579"/>
                </a:lnTo>
                <a:lnTo>
                  <a:pt x="287065" y="33616"/>
                </a:lnTo>
                <a:lnTo>
                  <a:pt x="253238" y="33616"/>
                </a:lnTo>
                <a:lnTo>
                  <a:pt x="243535" y="19723"/>
                </a:lnTo>
                <a:close/>
              </a:path>
              <a:path w="317500" h="360045">
                <a:moveTo>
                  <a:pt x="311950" y="47599"/>
                </a:moveTo>
                <a:lnTo>
                  <a:pt x="294754" y="50634"/>
                </a:lnTo>
                <a:lnTo>
                  <a:pt x="314224" y="50634"/>
                </a:lnTo>
                <a:lnTo>
                  <a:pt x="313728" y="49403"/>
                </a:lnTo>
                <a:lnTo>
                  <a:pt x="311950" y="47599"/>
                </a:lnTo>
                <a:close/>
              </a:path>
              <a:path w="317500" h="360045">
                <a:moveTo>
                  <a:pt x="262039" y="32931"/>
                </a:moveTo>
                <a:lnTo>
                  <a:pt x="257619" y="32931"/>
                </a:lnTo>
                <a:lnTo>
                  <a:pt x="253238" y="33616"/>
                </a:lnTo>
                <a:lnTo>
                  <a:pt x="287065" y="33616"/>
                </a:lnTo>
                <a:lnTo>
                  <a:pt x="266331" y="33566"/>
                </a:lnTo>
                <a:lnTo>
                  <a:pt x="262039" y="32931"/>
                </a:lnTo>
                <a:close/>
              </a:path>
              <a:path w="317500" h="360045">
                <a:moveTo>
                  <a:pt x="276199" y="19367"/>
                </a:moveTo>
                <a:lnTo>
                  <a:pt x="266331" y="33566"/>
                </a:lnTo>
                <a:lnTo>
                  <a:pt x="287073" y="33566"/>
                </a:lnTo>
                <a:lnTo>
                  <a:pt x="288607" y="24625"/>
                </a:lnTo>
                <a:lnTo>
                  <a:pt x="286842" y="22847"/>
                </a:lnTo>
                <a:lnTo>
                  <a:pt x="278701" y="19418"/>
                </a:lnTo>
                <a:lnTo>
                  <a:pt x="276199" y="193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5670003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E30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5804997" y="10197000"/>
            <a:ext cx="360045" cy="373380"/>
          </a:xfrm>
          <a:custGeom>
            <a:avLst/>
            <a:gdLst/>
            <a:ahLst/>
            <a:cxnLst/>
            <a:rect l="l" t="t" r="r" b="b"/>
            <a:pathLst>
              <a:path w="360045" h="373379">
                <a:moveTo>
                  <a:pt x="354241" y="0"/>
                </a:moveTo>
                <a:lnTo>
                  <a:pt x="5753" y="0"/>
                </a:lnTo>
                <a:lnTo>
                  <a:pt x="0" y="5753"/>
                </a:lnTo>
                <a:lnTo>
                  <a:pt x="0" y="367093"/>
                </a:lnTo>
                <a:lnTo>
                  <a:pt x="5753" y="372846"/>
                </a:lnTo>
                <a:lnTo>
                  <a:pt x="19951" y="372846"/>
                </a:lnTo>
                <a:lnTo>
                  <a:pt x="25717" y="367093"/>
                </a:lnTo>
                <a:lnTo>
                  <a:pt x="25717" y="25717"/>
                </a:lnTo>
                <a:lnTo>
                  <a:pt x="354241" y="25717"/>
                </a:lnTo>
                <a:lnTo>
                  <a:pt x="359994" y="19964"/>
                </a:lnTo>
                <a:lnTo>
                  <a:pt x="359994" y="5753"/>
                </a:lnTo>
                <a:lnTo>
                  <a:pt x="354241" y="0"/>
                </a:lnTo>
                <a:close/>
              </a:path>
              <a:path w="360045" h="373379">
                <a:moveTo>
                  <a:pt x="354241" y="334289"/>
                </a:moveTo>
                <a:lnTo>
                  <a:pt x="82892" y="334289"/>
                </a:lnTo>
                <a:lnTo>
                  <a:pt x="77152" y="340029"/>
                </a:lnTo>
                <a:lnTo>
                  <a:pt x="77152" y="354241"/>
                </a:lnTo>
                <a:lnTo>
                  <a:pt x="82892" y="359994"/>
                </a:lnTo>
                <a:lnTo>
                  <a:pt x="354241" y="359994"/>
                </a:lnTo>
                <a:lnTo>
                  <a:pt x="359994" y="354241"/>
                </a:lnTo>
                <a:lnTo>
                  <a:pt x="359994" y="340029"/>
                </a:lnTo>
                <a:lnTo>
                  <a:pt x="354241" y="334289"/>
                </a:lnTo>
                <a:close/>
              </a:path>
              <a:path w="360045" h="373379">
                <a:moveTo>
                  <a:pt x="314998" y="265569"/>
                </a:moveTo>
                <a:lnTo>
                  <a:pt x="302485" y="268095"/>
                </a:lnTo>
                <a:lnTo>
                  <a:pt x="292268" y="274981"/>
                </a:lnTo>
                <a:lnTo>
                  <a:pt x="285380" y="285195"/>
                </a:lnTo>
                <a:lnTo>
                  <a:pt x="282854" y="297700"/>
                </a:lnTo>
                <a:lnTo>
                  <a:pt x="285380" y="310228"/>
                </a:lnTo>
                <a:lnTo>
                  <a:pt x="292268" y="320452"/>
                </a:lnTo>
                <a:lnTo>
                  <a:pt x="302485" y="327343"/>
                </a:lnTo>
                <a:lnTo>
                  <a:pt x="314998" y="329869"/>
                </a:lnTo>
                <a:lnTo>
                  <a:pt x="327510" y="327343"/>
                </a:lnTo>
                <a:lnTo>
                  <a:pt x="337727" y="320452"/>
                </a:lnTo>
                <a:lnTo>
                  <a:pt x="344616" y="310228"/>
                </a:lnTo>
                <a:lnTo>
                  <a:pt x="347141" y="297700"/>
                </a:lnTo>
                <a:lnTo>
                  <a:pt x="344616" y="285195"/>
                </a:lnTo>
                <a:lnTo>
                  <a:pt x="337727" y="274981"/>
                </a:lnTo>
                <a:lnTo>
                  <a:pt x="327510" y="268095"/>
                </a:lnTo>
                <a:lnTo>
                  <a:pt x="314998" y="265569"/>
                </a:lnTo>
                <a:close/>
              </a:path>
              <a:path w="360045" h="373379">
                <a:moveTo>
                  <a:pt x="242354" y="255854"/>
                </a:moveTo>
                <a:lnTo>
                  <a:pt x="113779" y="255854"/>
                </a:lnTo>
                <a:lnTo>
                  <a:pt x="99532" y="258737"/>
                </a:lnTo>
                <a:lnTo>
                  <a:pt x="87888" y="266596"/>
                </a:lnTo>
                <a:lnTo>
                  <a:pt x="80034" y="278244"/>
                </a:lnTo>
                <a:lnTo>
                  <a:pt x="77152" y="292493"/>
                </a:lnTo>
                <a:lnTo>
                  <a:pt x="80034" y="306744"/>
                </a:lnTo>
                <a:lnTo>
                  <a:pt x="87888" y="318396"/>
                </a:lnTo>
                <a:lnTo>
                  <a:pt x="99532" y="326260"/>
                </a:lnTo>
                <a:lnTo>
                  <a:pt x="113779" y="329145"/>
                </a:lnTo>
                <a:lnTo>
                  <a:pt x="119811" y="329145"/>
                </a:lnTo>
                <a:lnTo>
                  <a:pt x="124701" y="324230"/>
                </a:lnTo>
                <a:lnTo>
                  <a:pt x="124701" y="312178"/>
                </a:lnTo>
                <a:lnTo>
                  <a:pt x="119811" y="307276"/>
                </a:lnTo>
                <a:lnTo>
                  <a:pt x="105625" y="307276"/>
                </a:lnTo>
                <a:lnTo>
                  <a:pt x="98983" y="300647"/>
                </a:lnTo>
                <a:lnTo>
                  <a:pt x="98983" y="284340"/>
                </a:lnTo>
                <a:lnTo>
                  <a:pt x="105625" y="277710"/>
                </a:lnTo>
                <a:lnTo>
                  <a:pt x="275751" y="277710"/>
                </a:lnTo>
                <a:lnTo>
                  <a:pt x="268255" y="266596"/>
                </a:lnTo>
                <a:lnTo>
                  <a:pt x="256608" y="258737"/>
                </a:lnTo>
                <a:lnTo>
                  <a:pt x="242354" y="255854"/>
                </a:lnTo>
                <a:close/>
              </a:path>
              <a:path w="360045" h="373379">
                <a:moveTo>
                  <a:pt x="232333" y="281571"/>
                </a:moveTo>
                <a:lnTo>
                  <a:pt x="155575" y="281571"/>
                </a:lnTo>
                <a:lnTo>
                  <a:pt x="146323" y="283443"/>
                </a:lnTo>
                <a:lnTo>
                  <a:pt x="138761" y="288543"/>
                </a:lnTo>
                <a:lnTo>
                  <a:pt x="133659" y="296102"/>
                </a:lnTo>
                <a:lnTo>
                  <a:pt x="131787" y="305346"/>
                </a:lnTo>
                <a:lnTo>
                  <a:pt x="133659" y="314599"/>
                </a:lnTo>
                <a:lnTo>
                  <a:pt x="138761" y="322165"/>
                </a:lnTo>
                <a:lnTo>
                  <a:pt x="146323" y="327272"/>
                </a:lnTo>
                <a:lnTo>
                  <a:pt x="155575" y="329145"/>
                </a:lnTo>
                <a:lnTo>
                  <a:pt x="242354" y="329145"/>
                </a:lnTo>
                <a:lnTo>
                  <a:pt x="256608" y="326260"/>
                </a:lnTo>
                <a:lnTo>
                  <a:pt x="268255" y="318396"/>
                </a:lnTo>
                <a:lnTo>
                  <a:pt x="275753" y="307276"/>
                </a:lnTo>
                <a:lnTo>
                  <a:pt x="154520" y="307276"/>
                </a:lnTo>
                <a:lnTo>
                  <a:pt x="153619" y="306400"/>
                </a:lnTo>
                <a:lnTo>
                  <a:pt x="153619" y="304279"/>
                </a:lnTo>
                <a:lnTo>
                  <a:pt x="154520" y="303428"/>
                </a:lnTo>
                <a:lnTo>
                  <a:pt x="232333" y="303428"/>
                </a:lnTo>
                <a:lnTo>
                  <a:pt x="237197" y="298538"/>
                </a:lnTo>
                <a:lnTo>
                  <a:pt x="237197" y="286461"/>
                </a:lnTo>
                <a:lnTo>
                  <a:pt x="232333" y="281571"/>
                </a:lnTo>
                <a:close/>
              </a:path>
              <a:path w="360045" h="373379">
                <a:moveTo>
                  <a:pt x="275751" y="277710"/>
                </a:moveTo>
                <a:lnTo>
                  <a:pt x="250507" y="277710"/>
                </a:lnTo>
                <a:lnTo>
                  <a:pt x="257149" y="284340"/>
                </a:lnTo>
                <a:lnTo>
                  <a:pt x="257149" y="300647"/>
                </a:lnTo>
                <a:lnTo>
                  <a:pt x="250507" y="307276"/>
                </a:lnTo>
                <a:lnTo>
                  <a:pt x="275753" y="307276"/>
                </a:lnTo>
                <a:lnTo>
                  <a:pt x="276111" y="306744"/>
                </a:lnTo>
                <a:lnTo>
                  <a:pt x="278993" y="292493"/>
                </a:lnTo>
                <a:lnTo>
                  <a:pt x="276111" y="278244"/>
                </a:lnTo>
                <a:lnTo>
                  <a:pt x="275751" y="277710"/>
                </a:lnTo>
                <a:close/>
              </a:path>
              <a:path w="360045" h="373379">
                <a:moveTo>
                  <a:pt x="93306" y="203009"/>
                </a:moveTo>
                <a:lnTo>
                  <a:pt x="87617" y="205320"/>
                </a:lnTo>
                <a:lnTo>
                  <a:pt x="85547" y="210223"/>
                </a:lnTo>
                <a:lnTo>
                  <a:pt x="83439" y="215112"/>
                </a:lnTo>
                <a:lnTo>
                  <a:pt x="134318" y="236499"/>
                </a:lnTo>
                <a:lnTo>
                  <a:pt x="179997" y="241071"/>
                </a:lnTo>
                <a:lnTo>
                  <a:pt x="203037" y="239924"/>
                </a:lnTo>
                <a:lnTo>
                  <a:pt x="225663" y="236494"/>
                </a:lnTo>
                <a:lnTo>
                  <a:pt x="247798" y="230800"/>
                </a:lnTo>
                <a:lnTo>
                  <a:pt x="269367" y="222859"/>
                </a:lnTo>
                <a:lnTo>
                  <a:pt x="272083" y="221705"/>
                </a:lnTo>
                <a:lnTo>
                  <a:pt x="179992" y="221705"/>
                </a:lnTo>
                <a:lnTo>
                  <a:pt x="138336" y="217556"/>
                </a:lnTo>
                <a:lnTo>
                  <a:pt x="98183" y="205117"/>
                </a:lnTo>
                <a:lnTo>
                  <a:pt x="93306" y="203009"/>
                </a:lnTo>
                <a:close/>
              </a:path>
              <a:path w="360045" h="373379">
                <a:moveTo>
                  <a:pt x="266649" y="203047"/>
                </a:moveTo>
                <a:lnTo>
                  <a:pt x="261810" y="205117"/>
                </a:lnTo>
                <a:lnTo>
                  <a:pt x="221650" y="217560"/>
                </a:lnTo>
                <a:lnTo>
                  <a:pt x="179992" y="221705"/>
                </a:lnTo>
                <a:lnTo>
                  <a:pt x="272083" y="221705"/>
                </a:lnTo>
                <a:lnTo>
                  <a:pt x="274269" y="220776"/>
                </a:lnTo>
                <a:lnTo>
                  <a:pt x="276555" y="215099"/>
                </a:lnTo>
                <a:lnTo>
                  <a:pt x="272364" y="205308"/>
                </a:lnTo>
                <a:lnTo>
                  <a:pt x="266649" y="203047"/>
                </a:lnTo>
                <a:close/>
              </a:path>
              <a:path w="360045" h="373379">
                <a:moveTo>
                  <a:pt x="105270" y="173151"/>
                </a:moveTo>
                <a:lnTo>
                  <a:pt x="99593" y="175386"/>
                </a:lnTo>
                <a:lnTo>
                  <a:pt x="95389" y="185191"/>
                </a:lnTo>
                <a:lnTo>
                  <a:pt x="97637" y="190855"/>
                </a:lnTo>
                <a:lnTo>
                  <a:pt x="140425" y="204911"/>
                </a:lnTo>
                <a:lnTo>
                  <a:pt x="179997" y="208914"/>
                </a:lnTo>
                <a:lnTo>
                  <a:pt x="199959" y="207912"/>
                </a:lnTo>
                <a:lnTo>
                  <a:pt x="238750" y="199924"/>
                </a:lnTo>
                <a:lnTo>
                  <a:pt x="262840" y="189574"/>
                </a:lnTo>
                <a:lnTo>
                  <a:pt x="179998" y="189574"/>
                </a:lnTo>
                <a:lnTo>
                  <a:pt x="144438" y="185991"/>
                </a:lnTo>
                <a:lnTo>
                  <a:pt x="110130" y="175247"/>
                </a:lnTo>
                <a:lnTo>
                  <a:pt x="105270" y="173151"/>
                </a:lnTo>
                <a:close/>
              </a:path>
              <a:path w="360045" h="373379">
                <a:moveTo>
                  <a:pt x="254685" y="173164"/>
                </a:moveTo>
                <a:lnTo>
                  <a:pt x="249768" y="175259"/>
                </a:lnTo>
                <a:lnTo>
                  <a:pt x="215484" y="185996"/>
                </a:lnTo>
                <a:lnTo>
                  <a:pt x="179998" y="189574"/>
                </a:lnTo>
                <a:lnTo>
                  <a:pt x="262840" y="189574"/>
                </a:lnTo>
                <a:lnTo>
                  <a:pt x="264604" y="185178"/>
                </a:lnTo>
                <a:lnTo>
                  <a:pt x="260388" y="175374"/>
                </a:lnTo>
                <a:lnTo>
                  <a:pt x="254685" y="173164"/>
                </a:lnTo>
                <a:close/>
              </a:path>
              <a:path w="360045" h="373379">
                <a:moveTo>
                  <a:pt x="117284" y="143243"/>
                </a:moveTo>
                <a:lnTo>
                  <a:pt x="111594" y="145491"/>
                </a:lnTo>
                <a:lnTo>
                  <a:pt x="107327" y="155244"/>
                </a:lnTo>
                <a:lnTo>
                  <a:pt x="109562" y="160934"/>
                </a:lnTo>
                <a:lnTo>
                  <a:pt x="146532" y="173334"/>
                </a:lnTo>
                <a:lnTo>
                  <a:pt x="179997" y="176783"/>
                </a:lnTo>
                <a:lnTo>
                  <a:pt x="196875" y="175919"/>
                </a:lnTo>
                <a:lnTo>
                  <a:pt x="245541" y="163055"/>
                </a:lnTo>
                <a:lnTo>
                  <a:pt x="251793" y="157433"/>
                </a:lnTo>
                <a:lnTo>
                  <a:pt x="180000" y="157433"/>
                </a:lnTo>
                <a:lnTo>
                  <a:pt x="150574" y="154421"/>
                </a:lnTo>
                <a:lnTo>
                  <a:pt x="122174" y="145389"/>
                </a:lnTo>
                <a:lnTo>
                  <a:pt x="117284" y="143243"/>
                </a:lnTo>
                <a:close/>
              </a:path>
              <a:path w="360045" h="373379">
                <a:moveTo>
                  <a:pt x="242697" y="143255"/>
                </a:moveTo>
                <a:lnTo>
                  <a:pt x="237807" y="145389"/>
                </a:lnTo>
                <a:lnTo>
                  <a:pt x="209375" y="154424"/>
                </a:lnTo>
                <a:lnTo>
                  <a:pt x="180000" y="157433"/>
                </a:lnTo>
                <a:lnTo>
                  <a:pt x="251793" y="157433"/>
                </a:lnTo>
                <a:lnTo>
                  <a:pt x="252653" y="155244"/>
                </a:lnTo>
                <a:lnTo>
                  <a:pt x="250507" y="150367"/>
                </a:lnTo>
                <a:lnTo>
                  <a:pt x="248386" y="145478"/>
                </a:lnTo>
                <a:lnTo>
                  <a:pt x="242697" y="143255"/>
                </a:lnTo>
                <a:close/>
              </a:path>
              <a:path w="360045" h="373379">
                <a:moveTo>
                  <a:pt x="121475" y="25717"/>
                </a:moveTo>
                <a:lnTo>
                  <a:pt x="92354" y="25717"/>
                </a:lnTo>
                <a:lnTo>
                  <a:pt x="90932" y="29743"/>
                </a:lnTo>
                <a:lnTo>
                  <a:pt x="90017" y="34035"/>
                </a:lnTo>
                <a:lnTo>
                  <a:pt x="90017" y="38569"/>
                </a:lnTo>
                <a:lnTo>
                  <a:pt x="93050" y="53565"/>
                </a:lnTo>
                <a:lnTo>
                  <a:pt x="101317" y="65827"/>
                </a:lnTo>
                <a:lnTo>
                  <a:pt x="113570" y="74102"/>
                </a:lnTo>
                <a:lnTo>
                  <a:pt x="128562" y="77139"/>
                </a:lnTo>
                <a:lnTo>
                  <a:pt x="135305" y="77139"/>
                </a:lnTo>
                <a:lnTo>
                  <a:pt x="115049" y="127749"/>
                </a:lnTo>
                <a:lnTo>
                  <a:pt x="115531" y="132232"/>
                </a:lnTo>
                <a:lnTo>
                  <a:pt x="120307" y="139306"/>
                </a:lnTo>
                <a:lnTo>
                  <a:pt x="124307" y="141414"/>
                </a:lnTo>
                <a:lnTo>
                  <a:pt x="231597" y="141427"/>
                </a:lnTo>
                <a:lnTo>
                  <a:pt x="238772" y="141414"/>
                </a:lnTo>
                <a:lnTo>
                  <a:pt x="244538" y="135674"/>
                </a:lnTo>
                <a:lnTo>
                  <a:pt x="244538" y="125996"/>
                </a:lnTo>
                <a:lnTo>
                  <a:pt x="243789" y="123596"/>
                </a:lnTo>
                <a:lnTo>
                  <a:pt x="242468" y="121589"/>
                </a:lnTo>
                <a:lnTo>
                  <a:pt x="240112" y="115696"/>
                </a:lnTo>
                <a:lnTo>
                  <a:pt x="147561" y="115696"/>
                </a:lnTo>
                <a:lnTo>
                  <a:pt x="167805" y="65100"/>
                </a:lnTo>
                <a:lnTo>
                  <a:pt x="167335" y="60617"/>
                </a:lnTo>
                <a:lnTo>
                  <a:pt x="164934" y="57061"/>
                </a:lnTo>
                <a:lnTo>
                  <a:pt x="162509" y="53543"/>
                </a:lnTo>
                <a:lnTo>
                  <a:pt x="158559" y="51434"/>
                </a:lnTo>
                <a:lnTo>
                  <a:pt x="121475" y="51434"/>
                </a:lnTo>
                <a:lnTo>
                  <a:pt x="115709" y="45643"/>
                </a:lnTo>
                <a:lnTo>
                  <a:pt x="115709" y="31483"/>
                </a:lnTo>
                <a:lnTo>
                  <a:pt x="121475" y="25717"/>
                </a:lnTo>
                <a:close/>
              </a:path>
              <a:path w="360045" h="373379">
                <a:moveTo>
                  <a:pt x="267627" y="25717"/>
                </a:moveTo>
                <a:lnTo>
                  <a:pt x="238518" y="25717"/>
                </a:lnTo>
                <a:lnTo>
                  <a:pt x="244284" y="31483"/>
                </a:lnTo>
                <a:lnTo>
                  <a:pt x="244284" y="45643"/>
                </a:lnTo>
                <a:lnTo>
                  <a:pt x="238518" y="51434"/>
                </a:lnTo>
                <a:lnTo>
                  <a:pt x="201447" y="51434"/>
                </a:lnTo>
                <a:lnTo>
                  <a:pt x="197444" y="53565"/>
                </a:lnTo>
                <a:lnTo>
                  <a:pt x="192671" y="60617"/>
                </a:lnTo>
                <a:lnTo>
                  <a:pt x="192176" y="65100"/>
                </a:lnTo>
                <a:lnTo>
                  <a:pt x="212445" y="115696"/>
                </a:lnTo>
                <a:lnTo>
                  <a:pt x="240112" y="115696"/>
                </a:lnTo>
                <a:lnTo>
                  <a:pt x="224701" y="77139"/>
                </a:lnTo>
                <a:lnTo>
                  <a:pt x="231444" y="77139"/>
                </a:lnTo>
                <a:lnTo>
                  <a:pt x="246436" y="74102"/>
                </a:lnTo>
                <a:lnTo>
                  <a:pt x="258689" y="65827"/>
                </a:lnTo>
                <a:lnTo>
                  <a:pt x="266960" y="53543"/>
                </a:lnTo>
                <a:lnTo>
                  <a:pt x="269989" y="38569"/>
                </a:lnTo>
                <a:lnTo>
                  <a:pt x="269989" y="34035"/>
                </a:lnTo>
                <a:lnTo>
                  <a:pt x="269074" y="29743"/>
                </a:lnTo>
                <a:lnTo>
                  <a:pt x="267627" y="25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6299999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BC7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6435003" y="10204960"/>
            <a:ext cx="360045" cy="347345"/>
          </a:xfrm>
          <a:custGeom>
            <a:avLst/>
            <a:gdLst/>
            <a:ahLst/>
            <a:cxnLst/>
            <a:rect l="l" t="t" r="r" b="b"/>
            <a:pathLst>
              <a:path w="360045" h="347345">
                <a:moveTo>
                  <a:pt x="14503" y="166039"/>
                </a:moveTo>
                <a:lnTo>
                  <a:pt x="3683" y="169341"/>
                </a:lnTo>
                <a:lnTo>
                  <a:pt x="78" y="174226"/>
                </a:lnTo>
                <a:lnTo>
                  <a:pt x="37" y="341426"/>
                </a:lnTo>
                <a:lnTo>
                  <a:pt x="5740" y="347154"/>
                </a:lnTo>
                <a:lnTo>
                  <a:pt x="19951" y="347154"/>
                </a:lnTo>
                <a:lnTo>
                  <a:pt x="25666" y="341426"/>
                </a:lnTo>
                <a:lnTo>
                  <a:pt x="25704" y="222453"/>
                </a:lnTo>
                <a:lnTo>
                  <a:pt x="56606" y="222453"/>
                </a:lnTo>
                <a:lnTo>
                  <a:pt x="20408" y="168147"/>
                </a:lnTo>
                <a:lnTo>
                  <a:pt x="14503" y="166039"/>
                </a:lnTo>
                <a:close/>
              </a:path>
              <a:path w="360045" h="347345">
                <a:moveTo>
                  <a:pt x="56606" y="222453"/>
                </a:moveTo>
                <a:lnTo>
                  <a:pt x="25704" y="222453"/>
                </a:lnTo>
                <a:lnTo>
                  <a:pt x="105003" y="341426"/>
                </a:lnTo>
                <a:lnTo>
                  <a:pt x="107416" y="345071"/>
                </a:lnTo>
                <a:lnTo>
                  <a:pt x="111480" y="347154"/>
                </a:lnTo>
                <a:lnTo>
                  <a:pt x="116941" y="347154"/>
                </a:lnTo>
                <a:lnTo>
                  <a:pt x="118186" y="346976"/>
                </a:lnTo>
                <a:lnTo>
                  <a:pt x="124853" y="344970"/>
                </a:lnTo>
                <a:lnTo>
                  <a:pt x="128475" y="340070"/>
                </a:lnTo>
                <a:lnTo>
                  <a:pt x="128562" y="291820"/>
                </a:lnTo>
                <a:lnTo>
                  <a:pt x="102844" y="291820"/>
                </a:lnTo>
                <a:lnTo>
                  <a:pt x="56606" y="222453"/>
                </a:lnTo>
                <a:close/>
              </a:path>
              <a:path w="360045" h="347345">
                <a:moveTo>
                  <a:pt x="179984" y="167144"/>
                </a:moveTo>
                <a:lnTo>
                  <a:pt x="147167" y="167144"/>
                </a:lnTo>
                <a:lnTo>
                  <a:pt x="141414" y="172897"/>
                </a:lnTo>
                <a:lnTo>
                  <a:pt x="141452" y="341426"/>
                </a:lnTo>
                <a:lnTo>
                  <a:pt x="147167" y="347154"/>
                </a:lnTo>
                <a:lnTo>
                  <a:pt x="179984" y="347154"/>
                </a:lnTo>
                <a:lnTo>
                  <a:pt x="214993" y="340070"/>
                </a:lnTo>
                <a:lnTo>
                  <a:pt x="242612" y="321436"/>
                </a:lnTo>
                <a:lnTo>
                  <a:pt x="167132" y="321436"/>
                </a:lnTo>
                <a:lnTo>
                  <a:pt x="167132" y="192849"/>
                </a:lnTo>
                <a:lnTo>
                  <a:pt x="242600" y="192849"/>
                </a:lnTo>
                <a:lnTo>
                  <a:pt x="214993" y="174226"/>
                </a:lnTo>
                <a:lnTo>
                  <a:pt x="179984" y="167144"/>
                </a:lnTo>
                <a:close/>
              </a:path>
              <a:path w="360045" h="347345">
                <a:moveTo>
                  <a:pt x="308571" y="154279"/>
                </a:moveTo>
                <a:lnTo>
                  <a:pt x="282854" y="154279"/>
                </a:lnTo>
                <a:lnTo>
                  <a:pt x="282854" y="282854"/>
                </a:lnTo>
                <a:lnTo>
                  <a:pt x="287914" y="307860"/>
                </a:lnTo>
                <a:lnTo>
                  <a:pt x="301707" y="328301"/>
                </a:lnTo>
                <a:lnTo>
                  <a:pt x="322148" y="342093"/>
                </a:lnTo>
                <a:lnTo>
                  <a:pt x="347154" y="347154"/>
                </a:lnTo>
                <a:lnTo>
                  <a:pt x="354253" y="347154"/>
                </a:lnTo>
                <a:lnTo>
                  <a:pt x="359956" y="341426"/>
                </a:lnTo>
                <a:lnTo>
                  <a:pt x="359994" y="327190"/>
                </a:lnTo>
                <a:lnTo>
                  <a:pt x="354253" y="321436"/>
                </a:lnTo>
                <a:lnTo>
                  <a:pt x="347154" y="321436"/>
                </a:lnTo>
                <a:lnTo>
                  <a:pt x="332151" y="318401"/>
                </a:lnTo>
                <a:lnTo>
                  <a:pt x="319886" y="310127"/>
                </a:lnTo>
                <a:lnTo>
                  <a:pt x="311608" y="297862"/>
                </a:lnTo>
                <a:lnTo>
                  <a:pt x="308571" y="282854"/>
                </a:lnTo>
                <a:lnTo>
                  <a:pt x="308571" y="154279"/>
                </a:lnTo>
                <a:close/>
              </a:path>
              <a:path w="360045" h="347345">
                <a:moveTo>
                  <a:pt x="242600" y="192849"/>
                </a:moveTo>
                <a:lnTo>
                  <a:pt x="179984" y="192849"/>
                </a:lnTo>
                <a:lnTo>
                  <a:pt x="204984" y="197911"/>
                </a:lnTo>
                <a:lnTo>
                  <a:pt x="225426" y="211707"/>
                </a:lnTo>
                <a:lnTo>
                  <a:pt x="239222" y="232149"/>
                </a:lnTo>
                <a:lnTo>
                  <a:pt x="244284" y="257149"/>
                </a:lnTo>
                <a:lnTo>
                  <a:pt x="239222" y="282153"/>
                </a:lnTo>
                <a:lnTo>
                  <a:pt x="225426" y="302590"/>
                </a:lnTo>
                <a:lnTo>
                  <a:pt x="204984" y="316378"/>
                </a:lnTo>
                <a:lnTo>
                  <a:pt x="179984" y="321436"/>
                </a:lnTo>
                <a:lnTo>
                  <a:pt x="242612" y="321436"/>
                </a:lnTo>
                <a:lnTo>
                  <a:pt x="243609" y="320763"/>
                </a:lnTo>
                <a:lnTo>
                  <a:pt x="262917" y="292151"/>
                </a:lnTo>
                <a:lnTo>
                  <a:pt x="270002" y="257149"/>
                </a:lnTo>
                <a:lnTo>
                  <a:pt x="262917" y="222142"/>
                </a:lnTo>
                <a:lnTo>
                  <a:pt x="243609" y="193530"/>
                </a:lnTo>
                <a:lnTo>
                  <a:pt x="242600" y="192849"/>
                </a:lnTo>
                <a:close/>
              </a:path>
              <a:path w="360045" h="347345">
                <a:moveTo>
                  <a:pt x="122809" y="167144"/>
                </a:moveTo>
                <a:lnTo>
                  <a:pt x="108597" y="167144"/>
                </a:lnTo>
                <a:lnTo>
                  <a:pt x="102844" y="172897"/>
                </a:lnTo>
                <a:lnTo>
                  <a:pt x="102844" y="291820"/>
                </a:lnTo>
                <a:lnTo>
                  <a:pt x="128562" y="291820"/>
                </a:lnTo>
                <a:lnTo>
                  <a:pt x="128562" y="172897"/>
                </a:lnTo>
                <a:lnTo>
                  <a:pt x="122809" y="167144"/>
                </a:lnTo>
                <a:close/>
              </a:path>
              <a:path w="360045" h="347345">
                <a:moveTo>
                  <a:pt x="354253" y="128574"/>
                </a:moveTo>
                <a:lnTo>
                  <a:pt x="5740" y="128574"/>
                </a:lnTo>
                <a:lnTo>
                  <a:pt x="0" y="134327"/>
                </a:lnTo>
                <a:lnTo>
                  <a:pt x="0" y="148526"/>
                </a:lnTo>
                <a:lnTo>
                  <a:pt x="5740" y="154279"/>
                </a:lnTo>
                <a:lnTo>
                  <a:pt x="354253" y="154279"/>
                </a:lnTo>
                <a:lnTo>
                  <a:pt x="359994" y="148526"/>
                </a:lnTo>
                <a:lnTo>
                  <a:pt x="359994" y="134327"/>
                </a:lnTo>
                <a:lnTo>
                  <a:pt x="354253" y="128574"/>
                </a:lnTo>
                <a:close/>
              </a:path>
              <a:path w="360045" h="347345">
                <a:moveTo>
                  <a:pt x="302818" y="0"/>
                </a:moveTo>
                <a:lnTo>
                  <a:pt x="288607" y="0"/>
                </a:lnTo>
                <a:lnTo>
                  <a:pt x="282854" y="5753"/>
                </a:lnTo>
                <a:lnTo>
                  <a:pt x="282854" y="128574"/>
                </a:lnTo>
                <a:lnTo>
                  <a:pt x="308571" y="128574"/>
                </a:lnTo>
                <a:lnTo>
                  <a:pt x="308571" y="5753"/>
                </a:lnTo>
                <a:lnTo>
                  <a:pt x="302818" y="0"/>
                </a:lnTo>
                <a:close/>
              </a:path>
              <a:path w="360045" h="347345">
                <a:moveTo>
                  <a:pt x="216890" y="48983"/>
                </a:moveTo>
                <a:lnTo>
                  <a:pt x="189636" y="48983"/>
                </a:lnTo>
                <a:lnTo>
                  <a:pt x="254076" y="113436"/>
                </a:lnTo>
                <a:lnTo>
                  <a:pt x="260184" y="113436"/>
                </a:lnTo>
                <a:lnTo>
                  <a:pt x="267716" y="105905"/>
                </a:lnTo>
                <a:lnTo>
                  <a:pt x="267716" y="99809"/>
                </a:lnTo>
                <a:lnTo>
                  <a:pt x="216890" y="48983"/>
                </a:lnTo>
                <a:close/>
              </a:path>
              <a:path w="360045" h="347345">
                <a:moveTo>
                  <a:pt x="62598" y="48983"/>
                </a:moveTo>
                <a:lnTo>
                  <a:pt x="35344" y="48983"/>
                </a:lnTo>
                <a:lnTo>
                  <a:pt x="98780" y="112420"/>
                </a:lnTo>
                <a:lnTo>
                  <a:pt x="102920" y="113271"/>
                </a:lnTo>
                <a:lnTo>
                  <a:pt x="110121" y="110261"/>
                </a:lnTo>
                <a:lnTo>
                  <a:pt x="112496" y="106756"/>
                </a:lnTo>
                <a:lnTo>
                  <a:pt x="112496" y="79578"/>
                </a:lnTo>
                <a:lnTo>
                  <a:pt x="93192" y="79578"/>
                </a:lnTo>
                <a:lnTo>
                  <a:pt x="62598" y="48983"/>
                </a:lnTo>
                <a:close/>
              </a:path>
              <a:path w="360045" h="347345">
                <a:moveTo>
                  <a:pt x="25603" y="15316"/>
                </a:moveTo>
                <a:lnTo>
                  <a:pt x="18402" y="18300"/>
                </a:lnTo>
                <a:lnTo>
                  <a:pt x="16052" y="21805"/>
                </a:lnTo>
                <a:lnTo>
                  <a:pt x="16052" y="108178"/>
                </a:lnTo>
                <a:lnTo>
                  <a:pt x="20383" y="112496"/>
                </a:lnTo>
                <a:lnTo>
                  <a:pt x="31026" y="112496"/>
                </a:lnTo>
                <a:lnTo>
                  <a:pt x="35344" y="108178"/>
                </a:lnTo>
                <a:lnTo>
                  <a:pt x="35344" y="48983"/>
                </a:lnTo>
                <a:lnTo>
                  <a:pt x="62598" y="48983"/>
                </a:lnTo>
                <a:lnTo>
                  <a:pt x="29743" y="16128"/>
                </a:lnTo>
                <a:lnTo>
                  <a:pt x="25603" y="15316"/>
                </a:lnTo>
                <a:close/>
              </a:path>
              <a:path w="360045" h="347345">
                <a:moveTo>
                  <a:pt x="139744" y="48983"/>
                </a:moveTo>
                <a:lnTo>
                  <a:pt x="112496" y="48983"/>
                </a:lnTo>
                <a:lnTo>
                  <a:pt x="175018" y="111518"/>
                </a:lnTo>
                <a:lnTo>
                  <a:pt x="177482" y="112496"/>
                </a:lnTo>
                <a:lnTo>
                  <a:pt x="181216" y="112496"/>
                </a:lnTo>
                <a:lnTo>
                  <a:pt x="182473" y="112255"/>
                </a:lnTo>
                <a:lnTo>
                  <a:pt x="187274" y="110261"/>
                </a:lnTo>
                <a:lnTo>
                  <a:pt x="189636" y="106756"/>
                </a:lnTo>
                <a:lnTo>
                  <a:pt x="189636" y="79578"/>
                </a:lnTo>
                <a:lnTo>
                  <a:pt x="170345" y="79578"/>
                </a:lnTo>
                <a:lnTo>
                  <a:pt x="139744" y="48983"/>
                </a:lnTo>
                <a:close/>
              </a:path>
              <a:path w="360045" h="347345">
                <a:moveTo>
                  <a:pt x="102743" y="15316"/>
                </a:moveTo>
                <a:lnTo>
                  <a:pt x="95542" y="18300"/>
                </a:lnTo>
                <a:lnTo>
                  <a:pt x="93192" y="21805"/>
                </a:lnTo>
                <a:lnTo>
                  <a:pt x="93192" y="79578"/>
                </a:lnTo>
                <a:lnTo>
                  <a:pt x="112496" y="79578"/>
                </a:lnTo>
                <a:lnTo>
                  <a:pt x="112496" y="48983"/>
                </a:lnTo>
                <a:lnTo>
                  <a:pt x="139744" y="48983"/>
                </a:lnTo>
                <a:lnTo>
                  <a:pt x="109651" y="18897"/>
                </a:lnTo>
                <a:lnTo>
                  <a:pt x="106921" y="16128"/>
                </a:lnTo>
                <a:lnTo>
                  <a:pt x="102743" y="15316"/>
                </a:lnTo>
                <a:close/>
              </a:path>
              <a:path w="360045" h="347345">
                <a:moveTo>
                  <a:pt x="179895" y="15316"/>
                </a:moveTo>
                <a:lnTo>
                  <a:pt x="172681" y="18300"/>
                </a:lnTo>
                <a:lnTo>
                  <a:pt x="170345" y="21805"/>
                </a:lnTo>
                <a:lnTo>
                  <a:pt x="170345" y="79578"/>
                </a:lnTo>
                <a:lnTo>
                  <a:pt x="189636" y="79578"/>
                </a:lnTo>
                <a:lnTo>
                  <a:pt x="189636" y="48983"/>
                </a:lnTo>
                <a:lnTo>
                  <a:pt x="216890" y="48983"/>
                </a:lnTo>
                <a:lnTo>
                  <a:pt x="184035" y="16128"/>
                </a:lnTo>
                <a:lnTo>
                  <a:pt x="179895" y="153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0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4A9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35286" y="10189726"/>
            <a:ext cx="346075" cy="370205"/>
          </a:xfrm>
          <a:custGeom>
            <a:avLst/>
            <a:gdLst/>
            <a:ahLst/>
            <a:cxnLst/>
            <a:rect l="l" t="t" r="r" b="b"/>
            <a:pathLst>
              <a:path w="346075" h="370204">
                <a:moveTo>
                  <a:pt x="123380" y="123355"/>
                </a:moveTo>
                <a:lnTo>
                  <a:pt x="75405" y="133068"/>
                </a:lnTo>
                <a:lnTo>
                  <a:pt x="36182" y="159538"/>
                </a:lnTo>
                <a:lnTo>
                  <a:pt x="9712" y="198766"/>
                </a:lnTo>
                <a:lnTo>
                  <a:pt x="0" y="246748"/>
                </a:lnTo>
                <a:lnTo>
                  <a:pt x="9712" y="294720"/>
                </a:lnTo>
                <a:lnTo>
                  <a:pt x="36182" y="333940"/>
                </a:lnTo>
                <a:lnTo>
                  <a:pt x="75405" y="360405"/>
                </a:lnTo>
                <a:lnTo>
                  <a:pt x="123380" y="370116"/>
                </a:lnTo>
                <a:lnTo>
                  <a:pt x="171347" y="360405"/>
                </a:lnTo>
                <a:lnTo>
                  <a:pt x="193525" y="345439"/>
                </a:lnTo>
                <a:lnTo>
                  <a:pt x="123380" y="345439"/>
                </a:lnTo>
                <a:lnTo>
                  <a:pt x="112614" y="344841"/>
                </a:lnTo>
                <a:lnTo>
                  <a:pt x="102187" y="343100"/>
                </a:lnTo>
                <a:lnTo>
                  <a:pt x="92155" y="340296"/>
                </a:lnTo>
                <a:lnTo>
                  <a:pt x="82575" y="336511"/>
                </a:lnTo>
                <a:lnTo>
                  <a:pt x="101714" y="294360"/>
                </a:lnTo>
                <a:lnTo>
                  <a:pt x="144783" y="294360"/>
                </a:lnTo>
                <a:lnTo>
                  <a:pt x="154871" y="287553"/>
                </a:lnTo>
                <a:lnTo>
                  <a:pt x="33616" y="287553"/>
                </a:lnTo>
                <a:lnTo>
                  <a:pt x="29819" y="277968"/>
                </a:lnTo>
                <a:lnTo>
                  <a:pt x="27012" y="267936"/>
                </a:lnTo>
                <a:lnTo>
                  <a:pt x="25272" y="257512"/>
                </a:lnTo>
                <a:lnTo>
                  <a:pt x="24676" y="246748"/>
                </a:lnTo>
                <a:lnTo>
                  <a:pt x="32444" y="208367"/>
                </a:lnTo>
                <a:lnTo>
                  <a:pt x="53616" y="176988"/>
                </a:lnTo>
                <a:lnTo>
                  <a:pt x="84994" y="155813"/>
                </a:lnTo>
                <a:lnTo>
                  <a:pt x="123380" y="148043"/>
                </a:lnTo>
                <a:lnTo>
                  <a:pt x="193536" y="148043"/>
                </a:lnTo>
                <a:lnTo>
                  <a:pt x="171347" y="133068"/>
                </a:lnTo>
                <a:lnTo>
                  <a:pt x="123380" y="123355"/>
                </a:lnTo>
                <a:close/>
              </a:path>
              <a:path w="346075" h="370204">
                <a:moveTo>
                  <a:pt x="238488" y="205943"/>
                </a:moveTo>
                <a:lnTo>
                  <a:pt x="213131" y="205943"/>
                </a:lnTo>
                <a:lnTo>
                  <a:pt x="216928" y="215524"/>
                </a:lnTo>
                <a:lnTo>
                  <a:pt x="219735" y="225550"/>
                </a:lnTo>
                <a:lnTo>
                  <a:pt x="221475" y="235973"/>
                </a:lnTo>
                <a:lnTo>
                  <a:pt x="222072" y="246748"/>
                </a:lnTo>
                <a:lnTo>
                  <a:pt x="214302" y="285127"/>
                </a:lnTo>
                <a:lnTo>
                  <a:pt x="193128" y="316501"/>
                </a:lnTo>
                <a:lnTo>
                  <a:pt x="161753" y="337672"/>
                </a:lnTo>
                <a:lnTo>
                  <a:pt x="123380" y="345439"/>
                </a:lnTo>
                <a:lnTo>
                  <a:pt x="193525" y="345439"/>
                </a:lnTo>
                <a:lnTo>
                  <a:pt x="210567" y="333940"/>
                </a:lnTo>
                <a:lnTo>
                  <a:pt x="237035" y="294720"/>
                </a:lnTo>
                <a:lnTo>
                  <a:pt x="246748" y="246748"/>
                </a:lnTo>
                <a:lnTo>
                  <a:pt x="238488" y="205943"/>
                </a:lnTo>
                <a:close/>
              </a:path>
              <a:path w="346075" h="370204">
                <a:moveTo>
                  <a:pt x="204516" y="117208"/>
                </a:moveTo>
                <a:lnTo>
                  <a:pt x="123380" y="117208"/>
                </a:lnTo>
                <a:lnTo>
                  <a:pt x="173753" y="127403"/>
                </a:lnTo>
                <a:lnTo>
                  <a:pt x="214934" y="155189"/>
                </a:lnTo>
                <a:lnTo>
                  <a:pt x="242723" y="196369"/>
                </a:lnTo>
                <a:lnTo>
                  <a:pt x="252920" y="246748"/>
                </a:lnTo>
                <a:lnTo>
                  <a:pt x="251189" y="267936"/>
                </a:lnTo>
                <a:lnTo>
                  <a:pt x="246056" y="288339"/>
                </a:lnTo>
                <a:lnTo>
                  <a:pt x="237618" y="307639"/>
                </a:lnTo>
                <a:lnTo>
                  <a:pt x="225971" y="325577"/>
                </a:lnTo>
                <a:lnTo>
                  <a:pt x="223126" y="329310"/>
                </a:lnTo>
                <a:lnTo>
                  <a:pt x="222631" y="334327"/>
                </a:lnTo>
                <a:lnTo>
                  <a:pt x="226783" y="342760"/>
                </a:lnTo>
                <a:lnTo>
                  <a:pt x="231063" y="345439"/>
                </a:lnTo>
                <a:lnTo>
                  <a:pt x="296100" y="345439"/>
                </a:lnTo>
                <a:lnTo>
                  <a:pt x="315282" y="341555"/>
                </a:lnTo>
                <a:lnTo>
                  <a:pt x="330973" y="330969"/>
                </a:lnTo>
                <a:lnTo>
                  <a:pt x="337863" y="320763"/>
                </a:lnTo>
                <a:lnTo>
                  <a:pt x="258572" y="320763"/>
                </a:lnTo>
                <a:lnTo>
                  <a:pt x="266809" y="303342"/>
                </a:lnTo>
                <a:lnTo>
                  <a:pt x="272759" y="285103"/>
                </a:lnTo>
                <a:lnTo>
                  <a:pt x="276368" y="266191"/>
                </a:lnTo>
                <a:lnTo>
                  <a:pt x="277583" y="246748"/>
                </a:lnTo>
                <a:lnTo>
                  <a:pt x="269710" y="198054"/>
                </a:lnTo>
                <a:lnTo>
                  <a:pt x="247795" y="155727"/>
                </a:lnTo>
                <a:lnTo>
                  <a:pt x="214397" y="122324"/>
                </a:lnTo>
                <a:lnTo>
                  <a:pt x="204516" y="117208"/>
                </a:lnTo>
                <a:close/>
              </a:path>
              <a:path w="346075" h="370204">
                <a:moveTo>
                  <a:pt x="337863" y="24676"/>
                </a:moveTo>
                <a:lnTo>
                  <a:pt x="296100" y="24676"/>
                </a:lnTo>
                <a:lnTo>
                  <a:pt x="305683" y="26619"/>
                </a:lnTo>
                <a:lnTo>
                  <a:pt x="313529" y="31913"/>
                </a:lnTo>
                <a:lnTo>
                  <a:pt x="318830" y="39758"/>
                </a:lnTo>
                <a:lnTo>
                  <a:pt x="320776" y="49352"/>
                </a:lnTo>
                <a:lnTo>
                  <a:pt x="320776" y="296087"/>
                </a:lnTo>
                <a:lnTo>
                  <a:pt x="318830" y="305687"/>
                </a:lnTo>
                <a:lnTo>
                  <a:pt x="313529" y="313531"/>
                </a:lnTo>
                <a:lnTo>
                  <a:pt x="305683" y="318822"/>
                </a:lnTo>
                <a:lnTo>
                  <a:pt x="296100" y="320763"/>
                </a:lnTo>
                <a:lnTo>
                  <a:pt x="337863" y="320763"/>
                </a:lnTo>
                <a:lnTo>
                  <a:pt x="341565" y="315280"/>
                </a:lnTo>
                <a:lnTo>
                  <a:pt x="345452" y="296087"/>
                </a:lnTo>
                <a:lnTo>
                  <a:pt x="345452" y="49352"/>
                </a:lnTo>
                <a:lnTo>
                  <a:pt x="341565" y="30159"/>
                </a:lnTo>
                <a:lnTo>
                  <a:pt x="337863" y="24676"/>
                </a:lnTo>
                <a:close/>
              </a:path>
              <a:path w="346075" h="370204">
                <a:moveTo>
                  <a:pt x="144783" y="294360"/>
                </a:moveTo>
                <a:lnTo>
                  <a:pt x="101714" y="294360"/>
                </a:lnTo>
                <a:lnTo>
                  <a:pt x="108330" y="297395"/>
                </a:lnTo>
                <a:lnTo>
                  <a:pt x="115633" y="299173"/>
                </a:lnTo>
                <a:lnTo>
                  <a:pt x="123380" y="299173"/>
                </a:lnTo>
                <a:lnTo>
                  <a:pt x="143766" y="295047"/>
                </a:lnTo>
                <a:lnTo>
                  <a:pt x="144783" y="294360"/>
                </a:lnTo>
                <a:close/>
              </a:path>
              <a:path w="346075" h="370204">
                <a:moveTo>
                  <a:pt x="131114" y="194309"/>
                </a:moveTo>
                <a:lnTo>
                  <a:pt x="123380" y="194309"/>
                </a:lnTo>
                <a:lnTo>
                  <a:pt x="102987" y="198438"/>
                </a:lnTo>
                <a:lnTo>
                  <a:pt x="86317" y="209689"/>
                </a:lnTo>
                <a:lnTo>
                  <a:pt x="75069" y="226360"/>
                </a:lnTo>
                <a:lnTo>
                  <a:pt x="70942" y="246748"/>
                </a:lnTo>
                <a:lnTo>
                  <a:pt x="70942" y="254469"/>
                </a:lnTo>
                <a:lnTo>
                  <a:pt x="72720" y="261772"/>
                </a:lnTo>
                <a:lnTo>
                  <a:pt x="75742" y="268389"/>
                </a:lnTo>
                <a:lnTo>
                  <a:pt x="33616" y="287553"/>
                </a:lnTo>
                <a:lnTo>
                  <a:pt x="154871" y="287553"/>
                </a:lnTo>
                <a:lnTo>
                  <a:pt x="155925" y="286842"/>
                </a:lnTo>
                <a:lnTo>
                  <a:pt x="123380" y="286842"/>
                </a:lnTo>
                <a:lnTo>
                  <a:pt x="107782" y="283685"/>
                </a:lnTo>
                <a:lnTo>
                  <a:pt x="95037" y="275081"/>
                </a:lnTo>
                <a:lnTo>
                  <a:pt x="86440" y="262335"/>
                </a:lnTo>
                <a:lnTo>
                  <a:pt x="83286" y="246748"/>
                </a:lnTo>
                <a:lnTo>
                  <a:pt x="86440" y="231146"/>
                </a:lnTo>
                <a:lnTo>
                  <a:pt x="95037" y="218392"/>
                </a:lnTo>
                <a:lnTo>
                  <a:pt x="107782" y="209786"/>
                </a:lnTo>
                <a:lnTo>
                  <a:pt x="123380" y="206628"/>
                </a:lnTo>
                <a:lnTo>
                  <a:pt x="211622" y="206628"/>
                </a:lnTo>
                <a:lnTo>
                  <a:pt x="213131" y="205943"/>
                </a:lnTo>
                <a:lnTo>
                  <a:pt x="238488" y="205943"/>
                </a:lnTo>
                <a:lnTo>
                  <a:pt x="237105" y="199110"/>
                </a:lnTo>
                <a:lnTo>
                  <a:pt x="145021" y="199110"/>
                </a:lnTo>
                <a:lnTo>
                  <a:pt x="138404" y="196100"/>
                </a:lnTo>
                <a:lnTo>
                  <a:pt x="131114" y="194309"/>
                </a:lnTo>
                <a:close/>
              </a:path>
              <a:path w="346075" h="370204">
                <a:moveTo>
                  <a:pt x="211622" y="206628"/>
                </a:moveTo>
                <a:lnTo>
                  <a:pt x="123380" y="206628"/>
                </a:lnTo>
                <a:lnTo>
                  <a:pt x="138965" y="209786"/>
                </a:lnTo>
                <a:lnTo>
                  <a:pt x="151707" y="218392"/>
                </a:lnTo>
                <a:lnTo>
                  <a:pt x="160306" y="231146"/>
                </a:lnTo>
                <a:lnTo>
                  <a:pt x="163461" y="246748"/>
                </a:lnTo>
                <a:lnTo>
                  <a:pt x="160306" y="262335"/>
                </a:lnTo>
                <a:lnTo>
                  <a:pt x="151707" y="275081"/>
                </a:lnTo>
                <a:lnTo>
                  <a:pt x="138965" y="283685"/>
                </a:lnTo>
                <a:lnTo>
                  <a:pt x="123380" y="286842"/>
                </a:lnTo>
                <a:lnTo>
                  <a:pt x="155925" y="286842"/>
                </a:lnTo>
                <a:lnTo>
                  <a:pt x="160432" y="283800"/>
                </a:lnTo>
                <a:lnTo>
                  <a:pt x="171679" y="267134"/>
                </a:lnTo>
                <a:lnTo>
                  <a:pt x="175806" y="246748"/>
                </a:lnTo>
                <a:lnTo>
                  <a:pt x="175806" y="239001"/>
                </a:lnTo>
                <a:lnTo>
                  <a:pt x="174028" y="231698"/>
                </a:lnTo>
                <a:lnTo>
                  <a:pt x="170992" y="225094"/>
                </a:lnTo>
                <a:lnTo>
                  <a:pt x="211622" y="206628"/>
                </a:lnTo>
                <a:close/>
              </a:path>
              <a:path w="346075" h="370204">
                <a:moveTo>
                  <a:pt x="123380" y="218986"/>
                </a:moveTo>
                <a:lnTo>
                  <a:pt x="112565" y="221168"/>
                </a:lnTo>
                <a:lnTo>
                  <a:pt x="103741" y="227118"/>
                </a:lnTo>
                <a:lnTo>
                  <a:pt x="97790" y="235973"/>
                </a:lnTo>
                <a:lnTo>
                  <a:pt x="95618" y="246748"/>
                </a:lnTo>
                <a:lnTo>
                  <a:pt x="97796" y="257553"/>
                </a:lnTo>
                <a:lnTo>
                  <a:pt x="103741" y="266377"/>
                </a:lnTo>
                <a:lnTo>
                  <a:pt x="112565" y="272328"/>
                </a:lnTo>
                <a:lnTo>
                  <a:pt x="123380" y="274510"/>
                </a:lnTo>
                <a:lnTo>
                  <a:pt x="134195" y="272328"/>
                </a:lnTo>
                <a:lnTo>
                  <a:pt x="143019" y="266377"/>
                </a:lnTo>
                <a:lnTo>
                  <a:pt x="148964" y="257553"/>
                </a:lnTo>
                <a:lnTo>
                  <a:pt x="151142" y="246748"/>
                </a:lnTo>
                <a:lnTo>
                  <a:pt x="148964" y="235943"/>
                </a:lnTo>
                <a:lnTo>
                  <a:pt x="143019" y="227118"/>
                </a:lnTo>
                <a:lnTo>
                  <a:pt x="134195" y="221168"/>
                </a:lnTo>
                <a:lnTo>
                  <a:pt x="123380" y="218986"/>
                </a:lnTo>
                <a:close/>
              </a:path>
              <a:path w="346075" h="370204">
                <a:moveTo>
                  <a:pt x="193536" y="148043"/>
                </a:moveTo>
                <a:lnTo>
                  <a:pt x="123380" y="148043"/>
                </a:lnTo>
                <a:lnTo>
                  <a:pt x="134137" y="148640"/>
                </a:lnTo>
                <a:lnTo>
                  <a:pt x="144557" y="150380"/>
                </a:lnTo>
                <a:lnTo>
                  <a:pt x="154587" y="153187"/>
                </a:lnTo>
                <a:lnTo>
                  <a:pt x="164172" y="156984"/>
                </a:lnTo>
                <a:lnTo>
                  <a:pt x="145021" y="199110"/>
                </a:lnTo>
                <a:lnTo>
                  <a:pt x="237105" y="199110"/>
                </a:lnTo>
                <a:lnTo>
                  <a:pt x="237035" y="198766"/>
                </a:lnTo>
                <a:lnTo>
                  <a:pt x="210567" y="159538"/>
                </a:lnTo>
                <a:lnTo>
                  <a:pt x="193536" y="148043"/>
                </a:lnTo>
                <a:close/>
              </a:path>
              <a:path w="346075" h="370204">
                <a:moveTo>
                  <a:pt x="296100" y="0"/>
                </a:moveTo>
                <a:lnTo>
                  <a:pt x="123380" y="0"/>
                </a:lnTo>
                <a:lnTo>
                  <a:pt x="104178" y="3884"/>
                </a:lnTo>
                <a:lnTo>
                  <a:pt x="88495" y="14470"/>
                </a:lnTo>
                <a:lnTo>
                  <a:pt x="77919" y="30159"/>
                </a:lnTo>
                <a:lnTo>
                  <a:pt x="74040" y="49352"/>
                </a:lnTo>
                <a:lnTo>
                  <a:pt x="74040" y="113728"/>
                </a:lnTo>
                <a:lnTo>
                  <a:pt x="75806" y="117360"/>
                </a:lnTo>
                <a:lnTo>
                  <a:pt x="81902" y="122034"/>
                </a:lnTo>
                <a:lnTo>
                  <a:pt x="85839" y="122808"/>
                </a:lnTo>
                <a:lnTo>
                  <a:pt x="89560" y="121818"/>
                </a:lnTo>
                <a:lnTo>
                  <a:pt x="98088" y="119806"/>
                </a:lnTo>
                <a:lnTo>
                  <a:pt x="106584" y="118365"/>
                </a:lnTo>
                <a:lnTo>
                  <a:pt x="115024" y="117498"/>
                </a:lnTo>
                <a:lnTo>
                  <a:pt x="123380" y="117208"/>
                </a:lnTo>
                <a:lnTo>
                  <a:pt x="204516" y="117208"/>
                </a:lnTo>
                <a:lnTo>
                  <a:pt x="172072" y="100406"/>
                </a:lnTo>
                <a:lnTo>
                  <a:pt x="136180" y="94602"/>
                </a:lnTo>
                <a:lnTo>
                  <a:pt x="98704" y="94602"/>
                </a:lnTo>
                <a:lnTo>
                  <a:pt x="98704" y="49352"/>
                </a:lnTo>
                <a:lnTo>
                  <a:pt x="100645" y="39758"/>
                </a:lnTo>
                <a:lnTo>
                  <a:pt x="105937" y="31913"/>
                </a:lnTo>
                <a:lnTo>
                  <a:pt x="113781" y="26619"/>
                </a:lnTo>
                <a:lnTo>
                  <a:pt x="123380" y="24676"/>
                </a:lnTo>
                <a:lnTo>
                  <a:pt x="337863" y="24676"/>
                </a:lnTo>
                <a:lnTo>
                  <a:pt x="330973" y="14470"/>
                </a:lnTo>
                <a:lnTo>
                  <a:pt x="315282" y="3884"/>
                </a:lnTo>
                <a:lnTo>
                  <a:pt x="296100" y="0"/>
                </a:lnTo>
                <a:close/>
              </a:path>
              <a:path w="346075" h="370204">
                <a:moveTo>
                  <a:pt x="123380" y="92532"/>
                </a:moveTo>
                <a:lnTo>
                  <a:pt x="115239" y="92532"/>
                </a:lnTo>
                <a:lnTo>
                  <a:pt x="106972" y="93217"/>
                </a:lnTo>
                <a:lnTo>
                  <a:pt x="98704" y="94602"/>
                </a:lnTo>
                <a:lnTo>
                  <a:pt x="136180" y="94602"/>
                </a:lnTo>
                <a:lnTo>
                  <a:pt x="123380" y="925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6929996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D09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7131472" y="10196996"/>
            <a:ext cx="227329" cy="368935"/>
          </a:xfrm>
          <a:custGeom>
            <a:avLst/>
            <a:gdLst/>
            <a:ahLst/>
            <a:cxnLst/>
            <a:rect l="l" t="t" r="r" b="b"/>
            <a:pathLst>
              <a:path w="227329" h="368934">
                <a:moveTo>
                  <a:pt x="85551" y="316699"/>
                </a:moveTo>
                <a:lnTo>
                  <a:pt x="71797" y="318046"/>
                </a:lnTo>
                <a:lnTo>
                  <a:pt x="66755" y="324243"/>
                </a:lnTo>
                <a:lnTo>
                  <a:pt x="67441" y="331165"/>
                </a:lnTo>
                <a:lnTo>
                  <a:pt x="91161" y="363658"/>
                </a:lnTo>
                <a:lnTo>
                  <a:pt x="112894" y="368566"/>
                </a:lnTo>
                <a:lnTo>
                  <a:pt x="114647" y="368566"/>
                </a:lnTo>
                <a:lnTo>
                  <a:pt x="149883" y="352723"/>
                </a:lnTo>
                <a:lnTo>
                  <a:pt x="155264" y="343827"/>
                </a:lnTo>
                <a:lnTo>
                  <a:pt x="109605" y="343827"/>
                </a:lnTo>
                <a:lnTo>
                  <a:pt x="103750" y="342391"/>
                </a:lnTo>
                <a:lnTo>
                  <a:pt x="95343" y="336524"/>
                </a:lnTo>
                <a:lnTo>
                  <a:pt x="92943" y="332752"/>
                </a:lnTo>
                <a:lnTo>
                  <a:pt x="91863" y="321703"/>
                </a:lnTo>
                <a:lnTo>
                  <a:pt x="85551" y="316699"/>
                </a:lnTo>
                <a:close/>
              </a:path>
              <a:path w="227329" h="368934">
                <a:moveTo>
                  <a:pt x="153814" y="309880"/>
                </a:moveTo>
                <a:lnTo>
                  <a:pt x="146740" y="310502"/>
                </a:lnTo>
                <a:lnTo>
                  <a:pt x="139818" y="311200"/>
                </a:lnTo>
                <a:lnTo>
                  <a:pt x="134805" y="317334"/>
                </a:lnTo>
                <a:lnTo>
                  <a:pt x="134829" y="318046"/>
                </a:lnTo>
                <a:lnTo>
                  <a:pt x="135450" y="324307"/>
                </a:lnTo>
                <a:lnTo>
                  <a:pt x="134380" y="330919"/>
                </a:lnTo>
                <a:lnTo>
                  <a:pt x="130262" y="336711"/>
                </a:lnTo>
                <a:lnTo>
                  <a:pt x="123791" y="341023"/>
                </a:lnTo>
                <a:lnTo>
                  <a:pt x="115663" y="343192"/>
                </a:lnTo>
                <a:lnTo>
                  <a:pt x="109605" y="343827"/>
                </a:lnTo>
                <a:lnTo>
                  <a:pt x="155264" y="343827"/>
                </a:lnTo>
                <a:lnTo>
                  <a:pt x="158531" y="338424"/>
                </a:lnTo>
                <a:lnTo>
                  <a:pt x="160557" y="321792"/>
                </a:lnTo>
                <a:lnTo>
                  <a:pt x="159884" y="314858"/>
                </a:lnTo>
                <a:lnTo>
                  <a:pt x="153814" y="309880"/>
                </a:lnTo>
                <a:close/>
              </a:path>
              <a:path w="227329" h="368934">
                <a:moveTo>
                  <a:pt x="175937" y="276821"/>
                </a:moveTo>
                <a:lnTo>
                  <a:pt x="48416" y="291033"/>
                </a:lnTo>
                <a:lnTo>
                  <a:pt x="43438" y="297281"/>
                </a:lnTo>
                <a:lnTo>
                  <a:pt x="44187" y="304203"/>
                </a:lnTo>
                <a:lnTo>
                  <a:pt x="44924" y="310667"/>
                </a:lnTo>
                <a:lnTo>
                  <a:pt x="50398" y="315429"/>
                </a:lnTo>
                <a:lnTo>
                  <a:pt x="57179" y="315429"/>
                </a:lnTo>
                <a:lnTo>
                  <a:pt x="58132" y="315353"/>
                </a:lnTo>
                <a:lnTo>
                  <a:pt x="178604" y="301967"/>
                </a:lnTo>
                <a:lnTo>
                  <a:pt x="183608" y="295732"/>
                </a:lnTo>
                <a:lnTo>
                  <a:pt x="182084" y="281889"/>
                </a:lnTo>
                <a:lnTo>
                  <a:pt x="175937" y="276821"/>
                </a:lnTo>
                <a:close/>
              </a:path>
              <a:path w="227329" h="368934">
                <a:moveTo>
                  <a:pt x="175937" y="238963"/>
                </a:moveTo>
                <a:lnTo>
                  <a:pt x="48416" y="253187"/>
                </a:lnTo>
                <a:lnTo>
                  <a:pt x="43438" y="259435"/>
                </a:lnTo>
                <a:lnTo>
                  <a:pt x="44187" y="266344"/>
                </a:lnTo>
                <a:lnTo>
                  <a:pt x="44924" y="272821"/>
                </a:lnTo>
                <a:lnTo>
                  <a:pt x="50398" y="277583"/>
                </a:lnTo>
                <a:lnTo>
                  <a:pt x="57179" y="277583"/>
                </a:lnTo>
                <a:lnTo>
                  <a:pt x="58132" y="277507"/>
                </a:lnTo>
                <a:lnTo>
                  <a:pt x="178604" y="264121"/>
                </a:lnTo>
                <a:lnTo>
                  <a:pt x="183608" y="257873"/>
                </a:lnTo>
                <a:lnTo>
                  <a:pt x="182084" y="244030"/>
                </a:lnTo>
                <a:lnTo>
                  <a:pt x="175937" y="238963"/>
                </a:lnTo>
                <a:close/>
              </a:path>
              <a:path w="227329" h="368934">
                <a:moveTo>
                  <a:pt x="113517" y="0"/>
                </a:moveTo>
                <a:lnTo>
                  <a:pt x="69362" y="7945"/>
                </a:lnTo>
                <a:lnTo>
                  <a:pt x="33269" y="29600"/>
                </a:lnTo>
                <a:lnTo>
                  <a:pt x="8914" y="61689"/>
                </a:lnTo>
                <a:lnTo>
                  <a:pt x="115" y="100342"/>
                </a:lnTo>
                <a:lnTo>
                  <a:pt x="0" y="101130"/>
                </a:lnTo>
                <a:lnTo>
                  <a:pt x="2155" y="120774"/>
                </a:lnTo>
                <a:lnTo>
                  <a:pt x="8507" y="139504"/>
                </a:lnTo>
                <a:lnTo>
                  <a:pt x="18870" y="156794"/>
                </a:lnTo>
                <a:lnTo>
                  <a:pt x="33122" y="172262"/>
                </a:lnTo>
                <a:lnTo>
                  <a:pt x="41719" y="181222"/>
                </a:lnTo>
                <a:lnTo>
                  <a:pt x="48818" y="191373"/>
                </a:lnTo>
                <a:lnTo>
                  <a:pt x="54263" y="202452"/>
                </a:lnTo>
                <a:lnTo>
                  <a:pt x="57980" y="214287"/>
                </a:lnTo>
                <a:lnTo>
                  <a:pt x="48416" y="215341"/>
                </a:lnTo>
                <a:lnTo>
                  <a:pt x="43438" y="221576"/>
                </a:lnTo>
                <a:lnTo>
                  <a:pt x="44187" y="228498"/>
                </a:lnTo>
                <a:lnTo>
                  <a:pt x="44924" y="234962"/>
                </a:lnTo>
                <a:lnTo>
                  <a:pt x="50398" y="239737"/>
                </a:lnTo>
                <a:lnTo>
                  <a:pt x="56710" y="239737"/>
                </a:lnTo>
                <a:lnTo>
                  <a:pt x="178604" y="226263"/>
                </a:lnTo>
                <a:lnTo>
                  <a:pt x="183608" y="220027"/>
                </a:lnTo>
                <a:lnTo>
                  <a:pt x="182660" y="211480"/>
                </a:lnTo>
                <a:lnTo>
                  <a:pt x="83189" y="211480"/>
                </a:lnTo>
                <a:lnTo>
                  <a:pt x="78484" y="195114"/>
                </a:lnTo>
                <a:lnTo>
                  <a:pt x="71283" y="179797"/>
                </a:lnTo>
                <a:lnTo>
                  <a:pt x="61701" y="165788"/>
                </a:lnTo>
                <a:lnTo>
                  <a:pt x="49852" y="153352"/>
                </a:lnTo>
                <a:lnTo>
                  <a:pt x="39292" y="141937"/>
                </a:lnTo>
                <a:lnTo>
                  <a:pt x="31592" y="129232"/>
                </a:lnTo>
                <a:lnTo>
                  <a:pt x="26817" y="115412"/>
                </a:lnTo>
                <a:lnTo>
                  <a:pt x="25201" y="100939"/>
                </a:lnTo>
                <a:lnTo>
                  <a:pt x="32153" y="71499"/>
                </a:lnTo>
                <a:lnTo>
                  <a:pt x="51099" y="47432"/>
                </a:lnTo>
                <a:lnTo>
                  <a:pt x="79175" y="31193"/>
                </a:lnTo>
                <a:lnTo>
                  <a:pt x="113517" y="25234"/>
                </a:lnTo>
                <a:lnTo>
                  <a:pt x="186509" y="25234"/>
                </a:lnTo>
                <a:lnTo>
                  <a:pt x="157686" y="7945"/>
                </a:lnTo>
                <a:lnTo>
                  <a:pt x="113517" y="0"/>
                </a:lnTo>
                <a:close/>
              </a:path>
              <a:path w="227329" h="368934">
                <a:moveTo>
                  <a:pt x="137888" y="169100"/>
                </a:moveTo>
                <a:lnTo>
                  <a:pt x="89374" y="170052"/>
                </a:lnTo>
                <a:lnTo>
                  <a:pt x="90288" y="210680"/>
                </a:lnTo>
                <a:lnTo>
                  <a:pt x="83189" y="211480"/>
                </a:lnTo>
                <a:lnTo>
                  <a:pt x="182660" y="211480"/>
                </a:lnTo>
                <a:lnTo>
                  <a:pt x="182224" y="207543"/>
                </a:lnTo>
                <a:lnTo>
                  <a:pt x="179983" y="205295"/>
                </a:lnTo>
                <a:lnTo>
                  <a:pt x="138866" y="205295"/>
                </a:lnTo>
                <a:lnTo>
                  <a:pt x="137888" y="169100"/>
                </a:lnTo>
                <a:close/>
              </a:path>
              <a:path w="227329" h="368934">
                <a:moveTo>
                  <a:pt x="186509" y="25234"/>
                </a:moveTo>
                <a:lnTo>
                  <a:pt x="113517" y="25234"/>
                </a:lnTo>
                <a:lnTo>
                  <a:pt x="147860" y="31193"/>
                </a:lnTo>
                <a:lnTo>
                  <a:pt x="175940" y="47432"/>
                </a:lnTo>
                <a:lnTo>
                  <a:pt x="194891" y="71499"/>
                </a:lnTo>
                <a:lnTo>
                  <a:pt x="201704" y="100342"/>
                </a:lnTo>
                <a:lnTo>
                  <a:pt x="201824" y="101130"/>
                </a:lnTo>
                <a:lnTo>
                  <a:pt x="200225" y="115438"/>
                </a:lnTo>
                <a:lnTo>
                  <a:pt x="195465" y="129232"/>
                </a:lnTo>
                <a:lnTo>
                  <a:pt x="187717" y="142001"/>
                </a:lnTo>
                <a:lnTo>
                  <a:pt x="177131" y="153428"/>
                </a:lnTo>
                <a:lnTo>
                  <a:pt x="166434" y="164462"/>
                </a:lnTo>
                <a:lnTo>
                  <a:pt x="157614" y="176768"/>
                </a:lnTo>
                <a:lnTo>
                  <a:pt x="150685" y="190183"/>
                </a:lnTo>
                <a:lnTo>
                  <a:pt x="145660" y="204546"/>
                </a:lnTo>
                <a:lnTo>
                  <a:pt x="138866" y="205295"/>
                </a:lnTo>
                <a:lnTo>
                  <a:pt x="179983" y="205295"/>
                </a:lnTo>
                <a:lnTo>
                  <a:pt x="178083" y="203390"/>
                </a:lnTo>
                <a:lnTo>
                  <a:pt x="172864" y="202310"/>
                </a:lnTo>
                <a:lnTo>
                  <a:pt x="176764" y="193992"/>
                </a:lnTo>
                <a:lnTo>
                  <a:pt x="181571" y="186167"/>
                </a:lnTo>
                <a:lnTo>
                  <a:pt x="187285" y="178902"/>
                </a:lnTo>
                <a:lnTo>
                  <a:pt x="193990" y="172173"/>
                </a:lnTo>
                <a:lnTo>
                  <a:pt x="208113" y="156871"/>
                </a:lnTo>
                <a:lnTo>
                  <a:pt x="218514" y="139563"/>
                </a:lnTo>
                <a:lnTo>
                  <a:pt x="224908" y="120740"/>
                </a:lnTo>
                <a:lnTo>
                  <a:pt x="227080" y="100939"/>
                </a:lnTo>
                <a:lnTo>
                  <a:pt x="218144" y="61689"/>
                </a:lnTo>
                <a:lnTo>
                  <a:pt x="193787" y="29600"/>
                </a:lnTo>
                <a:lnTo>
                  <a:pt x="186509" y="25234"/>
                </a:lnTo>
                <a:close/>
              </a:path>
              <a:path w="227329" h="368934">
                <a:moveTo>
                  <a:pt x="84662" y="54533"/>
                </a:moveTo>
                <a:lnTo>
                  <a:pt x="58249" y="89223"/>
                </a:lnTo>
                <a:lnTo>
                  <a:pt x="57421" y="100101"/>
                </a:lnTo>
                <a:lnTo>
                  <a:pt x="58801" y="111282"/>
                </a:lnTo>
                <a:lnTo>
                  <a:pt x="62293" y="121665"/>
                </a:lnTo>
                <a:lnTo>
                  <a:pt x="67663" y="131001"/>
                </a:lnTo>
                <a:lnTo>
                  <a:pt x="74680" y="139039"/>
                </a:lnTo>
                <a:lnTo>
                  <a:pt x="80611" y="145381"/>
                </a:lnTo>
                <a:lnTo>
                  <a:pt x="84588" y="151158"/>
                </a:lnTo>
                <a:lnTo>
                  <a:pt x="87233" y="157016"/>
                </a:lnTo>
                <a:lnTo>
                  <a:pt x="89171" y="163601"/>
                </a:lnTo>
                <a:lnTo>
                  <a:pt x="137786" y="162623"/>
                </a:lnTo>
                <a:lnTo>
                  <a:pt x="139516" y="155933"/>
                </a:lnTo>
                <a:lnTo>
                  <a:pt x="142069" y="149940"/>
                </a:lnTo>
                <a:lnTo>
                  <a:pt x="145952" y="143983"/>
                </a:lnTo>
                <a:lnTo>
                  <a:pt x="151667" y="137401"/>
                </a:lnTo>
                <a:lnTo>
                  <a:pt x="158331" y="129096"/>
                </a:lnTo>
                <a:lnTo>
                  <a:pt x="163297" y="119572"/>
                </a:lnTo>
                <a:lnTo>
                  <a:pt x="166344" y="109078"/>
                </a:lnTo>
                <a:lnTo>
                  <a:pt x="166987" y="101130"/>
                </a:lnTo>
                <a:lnTo>
                  <a:pt x="91266" y="101130"/>
                </a:lnTo>
                <a:lnTo>
                  <a:pt x="87037" y="97104"/>
                </a:lnTo>
                <a:lnTo>
                  <a:pt x="86174" y="55791"/>
                </a:lnTo>
                <a:lnTo>
                  <a:pt x="84662" y="54533"/>
                </a:lnTo>
                <a:close/>
              </a:path>
              <a:path w="227329" h="368934">
                <a:moveTo>
                  <a:pt x="141317" y="51790"/>
                </a:moveTo>
                <a:lnTo>
                  <a:pt x="136669" y="53251"/>
                </a:lnTo>
                <a:lnTo>
                  <a:pt x="137469" y="96126"/>
                </a:lnTo>
                <a:lnTo>
                  <a:pt x="133532" y="100253"/>
                </a:lnTo>
                <a:lnTo>
                  <a:pt x="91266" y="101130"/>
                </a:lnTo>
                <a:lnTo>
                  <a:pt x="166987" y="101130"/>
                </a:lnTo>
                <a:lnTo>
                  <a:pt x="167070" y="100101"/>
                </a:lnTo>
                <a:lnTo>
                  <a:pt x="167145" y="97104"/>
                </a:lnTo>
                <a:lnTo>
                  <a:pt x="165514" y="85293"/>
                </a:lnTo>
                <a:lnTo>
                  <a:pt x="161115" y="73837"/>
                </a:lnTo>
                <a:lnTo>
                  <a:pt x="154379" y="63801"/>
                </a:lnTo>
                <a:lnTo>
                  <a:pt x="145635" y="55486"/>
                </a:lnTo>
                <a:lnTo>
                  <a:pt x="141317" y="517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 txBox="1"/>
          <p:nvPr/>
        </p:nvSpPr>
        <p:spPr>
          <a:xfrm>
            <a:off x="5597994" y="0"/>
            <a:ext cx="630555" cy="357505"/>
          </a:xfrm>
          <a:prstGeom prst="rect">
            <a:avLst/>
          </a:prstGeom>
          <a:solidFill>
            <a:srgbClr val="154194"/>
          </a:solidFill>
        </p:spPr>
        <p:txBody>
          <a:bodyPr vert="horz" wrap="square" lIns="0" tIns="100965" rIns="0" bIns="0" rtlCol="0">
            <a:spAutoFit/>
          </a:bodyPr>
          <a:lstStyle/>
          <a:p>
            <a:pPr algn="ctr">
              <a:lnSpc>
                <a:spcPts val="2014"/>
              </a:lnSpc>
              <a:spcBef>
                <a:spcPts val="795"/>
              </a:spcBef>
            </a:pPr>
            <a:r>
              <a:rPr lang="ru-RU" sz="2000" b="1" spc="-55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25" name="object 425"/>
          <p:cNvSpPr/>
          <p:nvPr/>
        </p:nvSpPr>
        <p:spPr>
          <a:xfrm>
            <a:off x="0" y="0"/>
            <a:ext cx="540385" cy="540385"/>
          </a:xfrm>
          <a:custGeom>
            <a:avLst/>
            <a:gdLst/>
            <a:ahLst/>
            <a:cxnLst/>
            <a:rect l="l" t="t" r="r" b="b"/>
            <a:pathLst>
              <a:path w="540385" h="540385">
                <a:moveTo>
                  <a:pt x="0" y="540003"/>
                </a:moveTo>
                <a:lnTo>
                  <a:pt x="540004" y="540003"/>
                </a:lnTo>
                <a:lnTo>
                  <a:pt x="540004" y="0"/>
                </a:lnTo>
                <a:lnTo>
                  <a:pt x="0" y="0"/>
                </a:lnTo>
                <a:lnTo>
                  <a:pt x="0" y="540003"/>
                </a:lnTo>
                <a:close/>
              </a:path>
            </a:pathLst>
          </a:custGeom>
          <a:solidFill>
            <a:srgbClr val="15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88474" y="120632"/>
            <a:ext cx="363220" cy="288925"/>
          </a:xfrm>
          <a:custGeom>
            <a:avLst/>
            <a:gdLst/>
            <a:ahLst/>
            <a:cxnLst/>
            <a:rect l="l" t="t" r="r" b="b"/>
            <a:pathLst>
              <a:path w="363220" h="288925">
                <a:moveTo>
                  <a:pt x="184467" y="60058"/>
                </a:moveTo>
                <a:lnTo>
                  <a:pt x="178600" y="60058"/>
                </a:lnTo>
                <a:lnTo>
                  <a:pt x="75298" y="137515"/>
                </a:lnTo>
                <a:lnTo>
                  <a:pt x="73533" y="141071"/>
                </a:lnTo>
                <a:lnTo>
                  <a:pt x="73533" y="283476"/>
                </a:lnTo>
                <a:lnTo>
                  <a:pt x="78905" y="288848"/>
                </a:lnTo>
                <a:lnTo>
                  <a:pt x="152158" y="288848"/>
                </a:lnTo>
                <a:lnTo>
                  <a:pt x="157530" y="283476"/>
                </a:lnTo>
                <a:lnTo>
                  <a:pt x="157530" y="264845"/>
                </a:lnTo>
                <a:lnTo>
                  <a:pt x="97523" y="264845"/>
                </a:lnTo>
                <a:lnTo>
                  <a:pt x="97523" y="150850"/>
                </a:lnTo>
                <a:lnTo>
                  <a:pt x="181533" y="87845"/>
                </a:lnTo>
                <a:lnTo>
                  <a:pt x="221522" y="87845"/>
                </a:lnTo>
                <a:lnTo>
                  <a:pt x="184467" y="60058"/>
                </a:lnTo>
                <a:close/>
              </a:path>
              <a:path w="363220" h="288925">
                <a:moveTo>
                  <a:pt x="229527" y="192849"/>
                </a:moveTo>
                <a:lnTo>
                  <a:pt x="205524" y="192849"/>
                </a:lnTo>
                <a:lnTo>
                  <a:pt x="205524" y="283476"/>
                </a:lnTo>
                <a:lnTo>
                  <a:pt x="210908" y="288848"/>
                </a:lnTo>
                <a:lnTo>
                  <a:pt x="284162" y="288848"/>
                </a:lnTo>
                <a:lnTo>
                  <a:pt x="289534" y="283476"/>
                </a:lnTo>
                <a:lnTo>
                  <a:pt x="289534" y="264845"/>
                </a:lnTo>
                <a:lnTo>
                  <a:pt x="229527" y="264845"/>
                </a:lnTo>
                <a:lnTo>
                  <a:pt x="229527" y="192849"/>
                </a:lnTo>
                <a:close/>
              </a:path>
              <a:path w="363220" h="288925">
                <a:moveTo>
                  <a:pt x="224155" y="168846"/>
                </a:moveTo>
                <a:lnTo>
                  <a:pt x="138899" y="168846"/>
                </a:lnTo>
                <a:lnTo>
                  <a:pt x="133527" y="174231"/>
                </a:lnTo>
                <a:lnTo>
                  <a:pt x="133527" y="264845"/>
                </a:lnTo>
                <a:lnTo>
                  <a:pt x="157530" y="264845"/>
                </a:lnTo>
                <a:lnTo>
                  <a:pt x="157530" y="192849"/>
                </a:lnTo>
                <a:lnTo>
                  <a:pt x="229527" y="192849"/>
                </a:lnTo>
                <a:lnTo>
                  <a:pt x="229527" y="174231"/>
                </a:lnTo>
                <a:lnTo>
                  <a:pt x="224155" y="168846"/>
                </a:lnTo>
                <a:close/>
              </a:path>
              <a:path w="363220" h="288925">
                <a:moveTo>
                  <a:pt x="221522" y="87845"/>
                </a:moveTo>
                <a:lnTo>
                  <a:pt x="181533" y="87845"/>
                </a:lnTo>
                <a:lnTo>
                  <a:pt x="265531" y="150850"/>
                </a:lnTo>
                <a:lnTo>
                  <a:pt x="265531" y="264845"/>
                </a:lnTo>
                <a:lnTo>
                  <a:pt x="289534" y="264845"/>
                </a:lnTo>
                <a:lnTo>
                  <a:pt x="289534" y="141071"/>
                </a:lnTo>
                <a:lnTo>
                  <a:pt x="287756" y="137515"/>
                </a:lnTo>
                <a:lnTo>
                  <a:pt x="221522" y="87845"/>
                </a:lnTo>
                <a:close/>
              </a:path>
              <a:path w="363220" h="288925">
                <a:moveTo>
                  <a:pt x="184594" y="0"/>
                </a:moveTo>
                <a:lnTo>
                  <a:pt x="178460" y="0"/>
                </a:lnTo>
                <a:lnTo>
                  <a:pt x="901" y="139509"/>
                </a:lnTo>
                <a:lnTo>
                  <a:pt x="0" y="147053"/>
                </a:lnTo>
                <a:lnTo>
                  <a:pt x="8191" y="157480"/>
                </a:lnTo>
                <a:lnTo>
                  <a:pt x="15735" y="158369"/>
                </a:lnTo>
                <a:lnTo>
                  <a:pt x="181533" y="28117"/>
                </a:lnTo>
                <a:lnTo>
                  <a:pt x="220379" y="28117"/>
                </a:lnTo>
                <a:lnTo>
                  <a:pt x="184594" y="0"/>
                </a:lnTo>
                <a:close/>
              </a:path>
              <a:path w="363220" h="288925">
                <a:moveTo>
                  <a:pt x="313524" y="24853"/>
                </a:moveTo>
                <a:lnTo>
                  <a:pt x="289534" y="24853"/>
                </a:lnTo>
                <a:lnTo>
                  <a:pt x="289534" y="110807"/>
                </a:lnTo>
                <a:lnTo>
                  <a:pt x="291223" y="114287"/>
                </a:lnTo>
                <a:lnTo>
                  <a:pt x="344322" y="156006"/>
                </a:lnTo>
                <a:lnTo>
                  <a:pt x="346925" y="156845"/>
                </a:lnTo>
                <a:lnTo>
                  <a:pt x="353072" y="156845"/>
                </a:lnTo>
                <a:lnTo>
                  <a:pt x="356590" y="155282"/>
                </a:lnTo>
                <a:lnTo>
                  <a:pt x="363054" y="147053"/>
                </a:lnTo>
                <a:lnTo>
                  <a:pt x="362153" y="139509"/>
                </a:lnTo>
                <a:lnTo>
                  <a:pt x="313524" y="101307"/>
                </a:lnTo>
                <a:lnTo>
                  <a:pt x="313524" y="24853"/>
                </a:lnTo>
                <a:close/>
              </a:path>
              <a:path w="363220" h="288925">
                <a:moveTo>
                  <a:pt x="220379" y="28117"/>
                </a:moveTo>
                <a:lnTo>
                  <a:pt x="181533" y="28117"/>
                </a:lnTo>
                <a:lnTo>
                  <a:pt x="261734" y="91135"/>
                </a:lnTo>
                <a:lnTo>
                  <a:pt x="266649" y="91643"/>
                </a:lnTo>
                <a:lnTo>
                  <a:pt x="274904" y="87642"/>
                </a:lnTo>
                <a:lnTo>
                  <a:pt x="277533" y="83451"/>
                </a:lnTo>
                <a:lnTo>
                  <a:pt x="277533" y="54165"/>
                </a:lnTo>
                <a:lnTo>
                  <a:pt x="253530" y="54165"/>
                </a:lnTo>
                <a:lnTo>
                  <a:pt x="220379" y="28117"/>
                </a:lnTo>
                <a:close/>
              </a:path>
              <a:path w="363220" h="288925">
                <a:moveTo>
                  <a:pt x="308152" y="850"/>
                </a:moveTo>
                <a:lnTo>
                  <a:pt x="258902" y="850"/>
                </a:lnTo>
                <a:lnTo>
                  <a:pt x="253530" y="6223"/>
                </a:lnTo>
                <a:lnTo>
                  <a:pt x="253530" y="54165"/>
                </a:lnTo>
                <a:lnTo>
                  <a:pt x="277533" y="54165"/>
                </a:lnTo>
                <a:lnTo>
                  <a:pt x="277533" y="24853"/>
                </a:lnTo>
                <a:lnTo>
                  <a:pt x="313524" y="24853"/>
                </a:lnTo>
                <a:lnTo>
                  <a:pt x="313524" y="6223"/>
                </a:lnTo>
                <a:lnTo>
                  <a:pt x="308152" y="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51902"/>
            <a:ext cx="7559992" cy="9087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30688" y="6804341"/>
            <a:ext cx="202565" cy="199390"/>
          </a:xfrm>
          <a:custGeom>
            <a:avLst/>
            <a:gdLst/>
            <a:ahLst/>
            <a:cxnLst/>
            <a:rect l="l" t="t" r="r" b="b"/>
            <a:pathLst>
              <a:path w="202564" h="199390">
                <a:moveTo>
                  <a:pt x="0" y="121196"/>
                </a:moveTo>
                <a:lnTo>
                  <a:pt x="39141" y="165544"/>
                </a:lnTo>
                <a:lnTo>
                  <a:pt x="68757" y="189672"/>
                </a:lnTo>
                <a:lnTo>
                  <a:pt x="102222" y="199275"/>
                </a:lnTo>
                <a:lnTo>
                  <a:pt x="119641" y="198596"/>
                </a:lnTo>
                <a:lnTo>
                  <a:pt x="168668" y="174231"/>
                </a:lnTo>
                <a:lnTo>
                  <a:pt x="199260" y="128918"/>
                </a:lnTo>
                <a:lnTo>
                  <a:pt x="202412" y="111899"/>
                </a:lnTo>
                <a:lnTo>
                  <a:pt x="201967" y="94704"/>
                </a:lnTo>
                <a:lnTo>
                  <a:pt x="197867" y="78131"/>
                </a:lnTo>
                <a:lnTo>
                  <a:pt x="190112" y="62180"/>
                </a:lnTo>
                <a:lnTo>
                  <a:pt x="178701" y="46850"/>
                </a:lnTo>
                <a:lnTo>
                  <a:pt x="137337" y="0"/>
                </a:lnTo>
                <a:lnTo>
                  <a:pt x="0" y="12119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83571" y="6857033"/>
            <a:ext cx="111760" cy="107950"/>
          </a:xfrm>
          <a:custGeom>
            <a:avLst/>
            <a:gdLst/>
            <a:ahLst/>
            <a:cxnLst/>
            <a:rect l="l" t="t" r="r" b="b"/>
            <a:pathLst>
              <a:path w="111760" h="107950">
                <a:moveTo>
                  <a:pt x="94424" y="10883"/>
                </a:moveTo>
                <a:lnTo>
                  <a:pt x="111712" y="48818"/>
                </a:lnTo>
                <a:lnTo>
                  <a:pt x="111095" y="56081"/>
                </a:lnTo>
                <a:lnTo>
                  <a:pt x="90170" y="90182"/>
                </a:lnTo>
                <a:lnTo>
                  <a:pt x="56992" y="107738"/>
                </a:lnTo>
                <a:lnTo>
                  <a:pt x="46672" y="107734"/>
                </a:lnTo>
                <a:lnTo>
                  <a:pt x="10337" y="86588"/>
                </a:lnTo>
                <a:lnTo>
                  <a:pt x="0" y="74866"/>
                </a:lnTo>
                <a:lnTo>
                  <a:pt x="84823" y="0"/>
                </a:lnTo>
                <a:lnTo>
                  <a:pt x="94424" y="1088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62481" y="6936833"/>
            <a:ext cx="201295" cy="204470"/>
          </a:xfrm>
          <a:custGeom>
            <a:avLst/>
            <a:gdLst/>
            <a:ahLst/>
            <a:cxnLst/>
            <a:rect l="l" t="t" r="r" b="b"/>
            <a:pathLst>
              <a:path w="201294" h="204470">
                <a:moveTo>
                  <a:pt x="0" y="133019"/>
                </a:moveTo>
                <a:lnTo>
                  <a:pt x="74866" y="203898"/>
                </a:lnTo>
                <a:lnTo>
                  <a:pt x="99796" y="177571"/>
                </a:lnTo>
                <a:lnTo>
                  <a:pt x="53606" y="133819"/>
                </a:lnTo>
                <a:lnTo>
                  <a:pt x="79692" y="106273"/>
                </a:lnTo>
                <a:lnTo>
                  <a:pt x="125895" y="150012"/>
                </a:lnTo>
                <a:lnTo>
                  <a:pt x="150444" y="124079"/>
                </a:lnTo>
                <a:lnTo>
                  <a:pt x="104254" y="80340"/>
                </a:lnTo>
                <a:lnTo>
                  <a:pt x="129667" y="53492"/>
                </a:lnTo>
                <a:lnTo>
                  <a:pt x="175869" y="97231"/>
                </a:lnTo>
                <a:lnTo>
                  <a:pt x="200799" y="70891"/>
                </a:lnTo>
                <a:lnTo>
                  <a:pt x="125945" y="0"/>
                </a:lnTo>
                <a:lnTo>
                  <a:pt x="0" y="13301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14427" y="7019373"/>
            <a:ext cx="195580" cy="208279"/>
          </a:xfrm>
          <a:custGeom>
            <a:avLst/>
            <a:gdLst/>
            <a:ahLst/>
            <a:cxnLst/>
            <a:rect l="l" t="t" r="r" b="b"/>
            <a:pathLst>
              <a:path w="195580" h="208279">
                <a:moveTo>
                  <a:pt x="0" y="186283"/>
                </a:moveTo>
                <a:lnTo>
                  <a:pt x="26797" y="207657"/>
                </a:lnTo>
                <a:lnTo>
                  <a:pt x="195224" y="107683"/>
                </a:lnTo>
                <a:lnTo>
                  <a:pt x="163944" y="82740"/>
                </a:lnTo>
                <a:lnTo>
                  <a:pt x="51727" y="149009"/>
                </a:lnTo>
                <a:lnTo>
                  <a:pt x="91440" y="24917"/>
                </a:lnTo>
                <a:lnTo>
                  <a:pt x="60198" y="0"/>
                </a:lnTo>
                <a:lnTo>
                  <a:pt x="0" y="18628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21229" y="7136639"/>
            <a:ext cx="137160" cy="173355"/>
          </a:xfrm>
          <a:custGeom>
            <a:avLst/>
            <a:gdLst/>
            <a:ahLst/>
            <a:cxnLst/>
            <a:rect l="l" t="t" r="r" b="b"/>
            <a:pathLst>
              <a:path w="137160" h="173354">
                <a:moveTo>
                  <a:pt x="0" y="150240"/>
                </a:moveTo>
                <a:lnTo>
                  <a:pt x="32384" y="172821"/>
                </a:lnTo>
                <a:lnTo>
                  <a:pt x="137160" y="22580"/>
                </a:lnTo>
                <a:lnTo>
                  <a:pt x="104775" y="0"/>
                </a:lnTo>
                <a:lnTo>
                  <a:pt x="0" y="15024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19059" y="7208604"/>
            <a:ext cx="179705" cy="191770"/>
          </a:xfrm>
          <a:custGeom>
            <a:avLst/>
            <a:gdLst/>
            <a:ahLst/>
            <a:cxnLst/>
            <a:rect l="l" t="t" r="r" b="b"/>
            <a:pathLst>
              <a:path w="179705" h="191770">
                <a:moveTo>
                  <a:pt x="141325" y="13001"/>
                </a:moveTo>
                <a:lnTo>
                  <a:pt x="124978" y="4991"/>
                </a:lnTo>
                <a:lnTo>
                  <a:pt x="108040" y="657"/>
                </a:lnTo>
                <a:lnTo>
                  <a:pt x="90513" y="0"/>
                </a:lnTo>
                <a:lnTo>
                  <a:pt x="72402" y="3019"/>
                </a:lnTo>
                <a:lnTo>
                  <a:pt x="26173" y="31192"/>
                </a:lnTo>
                <a:lnTo>
                  <a:pt x="1393" y="80752"/>
                </a:lnTo>
                <a:lnTo>
                  <a:pt x="0" y="98439"/>
                </a:lnTo>
                <a:lnTo>
                  <a:pt x="2133" y="116544"/>
                </a:lnTo>
                <a:lnTo>
                  <a:pt x="27168" y="161764"/>
                </a:lnTo>
                <a:lnTo>
                  <a:pt x="63442" y="182868"/>
                </a:lnTo>
                <a:lnTo>
                  <a:pt x="92836" y="191462"/>
                </a:lnTo>
                <a:lnTo>
                  <a:pt x="116039" y="153641"/>
                </a:lnTo>
                <a:lnTo>
                  <a:pt x="100428" y="152583"/>
                </a:lnTo>
                <a:lnTo>
                  <a:pt x="86762" y="150285"/>
                </a:lnTo>
                <a:lnTo>
                  <a:pt x="49124" y="127730"/>
                </a:lnTo>
                <a:lnTo>
                  <a:pt x="39787" y="99688"/>
                </a:lnTo>
                <a:lnTo>
                  <a:pt x="40849" y="89542"/>
                </a:lnTo>
                <a:lnTo>
                  <a:pt x="64445" y="50768"/>
                </a:lnTo>
                <a:lnTo>
                  <a:pt x="92119" y="38758"/>
                </a:lnTo>
                <a:lnTo>
                  <a:pt x="101761" y="39049"/>
                </a:lnTo>
                <a:lnTo>
                  <a:pt x="139148" y="62742"/>
                </a:lnTo>
                <a:lnTo>
                  <a:pt x="155892" y="88731"/>
                </a:lnTo>
                <a:lnTo>
                  <a:pt x="179247" y="50695"/>
                </a:lnTo>
                <a:lnTo>
                  <a:pt x="170412" y="38967"/>
                </a:lnTo>
                <a:lnTo>
                  <a:pt x="161148" y="28776"/>
                </a:lnTo>
                <a:lnTo>
                  <a:pt x="151452" y="20121"/>
                </a:lnTo>
                <a:lnTo>
                  <a:pt x="141325" y="1300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47405" y="7265916"/>
            <a:ext cx="175895" cy="210185"/>
          </a:xfrm>
          <a:custGeom>
            <a:avLst/>
            <a:gdLst/>
            <a:ahLst/>
            <a:cxnLst/>
            <a:rect l="l" t="t" r="r" b="b"/>
            <a:pathLst>
              <a:path w="175894" h="210184">
                <a:moveTo>
                  <a:pt x="0" y="162661"/>
                </a:moveTo>
                <a:lnTo>
                  <a:pt x="91541" y="210058"/>
                </a:lnTo>
                <a:lnTo>
                  <a:pt x="108229" y="177850"/>
                </a:lnTo>
                <a:lnTo>
                  <a:pt x="51739" y="148615"/>
                </a:lnTo>
                <a:lnTo>
                  <a:pt x="69189" y="114909"/>
                </a:lnTo>
                <a:lnTo>
                  <a:pt x="125679" y="144157"/>
                </a:lnTo>
                <a:lnTo>
                  <a:pt x="142100" y="112445"/>
                </a:lnTo>
                <a:lnTo>
                  <a:pt x="85610" y="83197"/>
                </a:lnTo>
                <a:lnTo>
                  <a:pt x="102603" y="50368"/>
                </a:lnTo>
                <a:lnTo>
                  <a:pt x="159092" y="79616"/>
                </a:lnTo>
                <a:lnTo>
                  <a:pt x="175768" y="47409"/>
                </a:lnTo>
                <a:lnTo>
                  <a:pt x="84226" y="0"/>
                </a:lnTo>
                <a:lnTo>
                  <a:pt x="0" y="16266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76973" y="7339996"/>
            <a:ext cx="163195" cy="180975"/>
          </a:xfrm>
          <a:custGeom>
            <a:avLst/>
            <a:gdLst/>
            <a:ahLst/>
            <a:cxnLst/>
            <a:rect l="l" t="t" r="r" b="b"/>
            <a:pathLst>
              <a:path w="163194" h="180975">
                <a:moveTo>
                  <a:pt x="124053" y="5905"/>
                </a:moveTo>
                <a:lnTo>
                  <a:pt x="112490" y="1838"/>
                </a:lnTo>
                <a:lnTo>
                  <a:pt x="101272" y="0"/>
                </a:lnTo>
                <a:lnTo>
                  <a:pt x="90402" y="390"/>
                </a:lnTo>
                <a:lnTo>
                  <a:pt x="54937" y="22594"/>
                </a:lnTo>
                <a:lnTo>
                  <a:pt x="44958" y="46799"/>
                </a:lnTo>
                <a:lnTo>
                  <a:pt x="45148" y="54546"/>
                </a:lnTo>
                <a:lnTo>
                  <a:pt x="45326" y="62306"/>
                </a:lnTo>
                <a:lnTo>
                  <a:pt x="67500" y="94894"/>
                </a:lnTo>
                <a:lnTo>
                  <a:pt x="77323" y="105440"/>
                </a:lnTo>
                <a:lnTo>
                  <a:pt x="83512" y="114847"/>
                </a:lnTo>
                <a:lnTo>
                  <a:pt x="86067" y="123113"/>
                </a:lnTo>
                <a:lnTo>
                  <a:pt x="84988" y="130238"/>
                </a:lnTo>
                <a:lnTo>
                  <a:pt x="62890" y="141935"/>
                </a:lnTo>
                <a:lnTo>
                  <a:pt x="58559" y="140017"/>
                </a:lnTo>
                <a:lnTo>
                  <a:pt x="51927" y="135857"/>
                </a:lnTo>
                <a:lnTo>
                  <a:pt x="45953" y="129528"/>
                </a:lnTo>
                <a:lnTo>
                  <a:pt x="40634" y="121031"/>
                </a:lnTo>
                <a:lnTo>
                  <a:pt x="35966" y="110362"/>
                </a:lnTo>
                <a:lnTo>
                  <a:pt x="0" y="127558"/>
                </a:lnTo>
                <a:lnTo>
                  <a:pt x="28305" y="167517"/>
                </a:lnTo>
                <a:lnTo>
                  <a:pt x="64519" y="180582"/>
                </a:lnTo>
                <a:lnTo>
                  <a:pt x="76613" y="179967"/>
                </a:lnTo>
                <a:lnTo>
                  <a:pt x="117093" y="157144"/>
                </a:lnTo>
                <a:lnTo>
                  <a:pt x="127571" y="131254"/>
                </a:lnTo>
                <a:lnTo>
                  <a:pt x="126758" y="122859"/>
                </a:lnTo>
                <a:lnTo>
                  <a:pt x="106555" y="84016"/>
                </a:lnTo>
                <a:lnTo>
                  <a:pt x="100342" y="77177"/>
                </a:lnTo>
                <a:lnTo>
                  <a:pt x="92610" y="68095"/>
                </a:lnTo>
                <a:lnTo>
                  <a:pt x="87869" y="59842"/>
                </a:lnTo>
                <a:lnTo>
                  <a:pt x="86117" y="52417"/>
                </a:lnTo>
                <a:lnTo>
                  <a:pt x="87350" y="45821"/>
                </a:lnTo>
                <a:lnTo>
                  <a:pt x="89192" y="41643"/>
                </a:lnTo>
                <a:lnTo>
                  <a:pt x="92227" y="38696"/>
                </a:lnTo>
                <a:lnTo>
                  <a:pt x="96456" y="36956"/>
                </a:lnTo>
                <a:lnTo>
                  <a:pt x="100685" y="35217"/>
                </a:lnTo>
                <a:lnTo>
                  <a:pt x="129692" y="58724"/>
                </a:lnTo>
                <a:lnTo>
                  <a:pt x="163029" y="44030"/>
                </a:lnTo>
                <a:lnTo>
                  <a:pt x="156407" y="31962"/>
                </a:lnTo>
                <a:lnTo>
                  <a:pt x="147704" y="21586"/>
                </a:lnTo>
                <a:lnTo>
                  <a:pt x="136919" y="12902"/>
                </a:lnTo>
                <a:lnTo>
                  <a:pt x="124053" y="590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 rot="2880000">
            <a:off x="1871974" y="6775034"/>
            <a:ext cx="340291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0"/>
              </a:lnSpc>
            </a:pPr>
            <a:r>
              <a:rPr sz="2250" b="1" spc="-200" dirty="0">
                <a:solidFill>
                  <a:srgbClr val="154194"/>
                </a:solidFill>
                <a:latin typeface="Arial"/>
                <a:cs typeface="Arial"/>
              </a:rPr>
              <a:t>D</a:t>
            </a:r>
            <a:endParaRPr sz="22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 rot="2580000">
            <a:off x="1997294" y="6892855"/>
            <a:ext cx="31807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0"/>
              </a:lnSpc>
            </a:pPr>
            <a:r>
              <a:rPr sz="2250" b="1" spc="-425" dirty="0">
                <a:solidFill>
                  <a:srgbClr val="154194"/>
                </a:solidFill>
                <a:latin typeface="Arial"/>
                <a:cs typeface="Arial"/>
              </a:rPr>
              <a:t>E</a:t>
            </a:r>
            <a:endParaRPr sz="22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 rot="2280000">
            <a:off x="2110502" y="7000898"/>
            <a:ext cx="340291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0"/>
              </a:lnSpc>
            </a:pPr>
            <a:r>
              <a:rPr sz="2250" b="1" spc="-75" dirty="0">
                <a:solidFill>
                  <a:srgbClr val="154194"/>
                </a:solidFill>
                <a:latin typeface="Arial"/>
                <a:cs typeface="Arial"/>
              </a:rPr>
              <a:t>V</a:t>
            </a:r>
            <a:endParaRPr sz="22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 rot="2040000">
            <a:off x="2237235" y="7079143"/>
            <a:ext cx="296569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0"/>
              </a:lnSpc>
            </a:pPr>
            <a:r>
              <a:rPr sz="2250" b="1" spc="-45" dirty="0">
                <a:solidFill>
                  <a:srgbClr val="154194"/>
                </a:solidFill>
                <a:latin typeface="Arial"/>
                <a:cs typeface="Arial"/>
              </a:rPr>
              <a:t>I</a:t>
            </a:r>
            <a:endParaRPr sz="22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 rot="1860000">
            <a:off x="2322966" y="7147027"/>
            <a:ext cx="332262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0"/>
              </a:lnSpc>
            </a:pPr>
            <a:r>
              <a:rPr sz="2250" b="1" spc="-315" dirty="0">
                <a:solidFill>
                  <a:srgbClr val="154194"/>
                </a:solidFill>
                <a:latin typeface="Arial"/>
                <a:cs typeface="Arial"/>
              </a:rPr>
              <a:t>C</a:t>
            </a:r>
            <a:endParaRPr sz="22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 rot="1620000">
            <a:off x="2469961" y="7225881"/>
            <a:ext cx="317792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0"/>
              </a:lnSpc>
            </a:pPr>
            <a:r>
              <a:rPr sz="2250" b="1" spc="-425" dirty="0">
                <a:solidFill>
                  <a:srgbClr val="154194"/>
                </a:solidFill>
                <a:latin typeface="Arial"/>
                <a:cs typeface="Arial"/>
              </a:rPr>
              <a:t>E</a:t>
            </a:r>
            <a:endParaRPr sz="22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 rot="1380000">
            <a:off x="2597147" y="7286945"/>
            <a:ext cx="31863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0"/>
              </a:lnSpc>
            </a:pPr>
            <a:r>
              <a:rPr sz="2250" b="1" spc="-430" dirty="0">
                <a:solidFill>
                  <a:srgbClr val="154194"/>
                </a:solidFill>
                <a:latin typeface="Arial"/>
                <a:cs typeface="Arial"/>
              </a:rPr>
              <a:t>S</a:t>
            </a:r>
            <a:endParaRPr sz="22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721136" y="7334254"/>
            <a:ext cx="185420" cy="201930"/>
          </a:xfrm>
          <a:custGeom>
            <a:avLst/>
            <a:gdLst/>
            <a:ahLst/>
            <a:cxnLst/>
            <a:rect l="l" t="t" r="r" b="b"/>
            <a:pathLst>
              <a:path w="185420" h="201929">
                <a:moveTo>
                  <a:pt x="75514" y="201788"/>
                </a:moveTo>
                <a:lnTo>
                  <a:pt x="129400" y="177392"/>
                </a:lnTo>
                <a:lnTo>
                  <a:pt x="161164" y="156178"/>
                </a:lnTo>
                <a:lnTo>
                  <a:pt x="184641" y="110158"/>
                </a:lnTo>
                <a:lnTo>
                  <a:pt x="185393" y="92727"/>
                </a:lnTo>
                <a:lnTo>
                  <a:pt x="182426" y="74715"/>
                </a:lnTo>
                <a:lnTo>
                  <a:pt x="166250" y="38858"/>
                </a:lnTo>
                <a:lnTo>
                  <a:pt x="126060" y="5573"/>
                </a:lnTo>
                <a:lnTo>
                  <a:pt x="92449" y="0"/>
                </a:lnTo>
                <a:lnTo>
                  <a:pt x="74928" y="2732"/>
                </a:lnTo>
                <a:lnTo>
                  <a:pt x="56934" y="9142"/>
                </a:lnTo>
                <a:lnTo>
                  <a:pt x="0" y="34910"/>
                </a:lnTo>
                <a:lnTo>
                  <a:pt x="75514" y="20178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71618" y="7371571"/>
            <a:ext cx="95250" cy="116205"/>
          </a:xfrm>
          <a:custGeom>
            <a:avLst/>
            <a:gdLst/>
            <a:ahLst/>
            <a:cxnLst/>
            <a:rect l="l" t="t" r="r" b="b"/>
            <a:pathLst>
              <a:path w="95250" h="116204">
                <a:moveTo>
                  <a:pt x="13208" y="6737"/>
                </a:moveTo>
                <a:lnTo>
                  <a:pt x="47485" y="0"/>
                </a:lnTo>
                <a:lnTo>
                  <a:pt x="54554" y="1354"/>
                </a:lnTo>
                <a:lnTo>
                  <a:pt x="83733" y="26322"/>
                </a:lnTo>
                <a:lnTo>
                  <a:pt x="95149" y="59885"/>
                </a:lnTo>
                <a:lnTo>
                  <a:pt x="94806" y="70964"/>
                </a:lnTo>
                <a:lnTo>
                  <a:pt x="71103" y="103819"/>
                </a:lnTo>
                <a:lnTo>
                  <a:pt x="46647" y="115792"/>
                </a:lnTo>
                <a:lnTo>
                  <a:pt x="0" y="12719"/>
                </a:lnTo>
                <a:lnTo>
                  <a:pt x="13208" y="673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84618" y="7243754"/>
            <a:ext cx="178435" cy="210185"/>
          </a:xfrm>
          <a:custGeom>
            <a:avLst/>
            <a:gdLst/>
            <a:ahLst/>
            <a:cxnLst/>
            <a:rect l="l" t="t" r="r" b="b"/>
            <a:pathLst>
              <a:path w="178435" h="210184">
                <a:moveTo>
                  <a:pt x="87363" y="210172"/>
                </a:moveTo>
                <a:lnTo>
                  <a:pt x="177977" y="160997"/>
                </a:lnTo>
                <a:lnTo>
                  <a:pt x="160667" y="129120"/>
                </a:lnTo>
                <a:lnTo>
                  <a:pt x="104762" y="159461"/>
                </a:lnTo>
                <a:lnTo>
                  <a:pt x="86664" y="126110"/>
                </a:lnTo>
                <a:lnTo>
                  <a:pt x="142582" y="95770"/>
                </a:lnTo>
                <a:lnTo>
                  <a:pt x="125552" y="64388"/>
                </a:lnTo>
                <a:lnTo>
                  <a:pt x="69634" y="94716"/>
                </a:lnTo>
                <a:lnTo>
                  <a:pt x="52006" y="62229"/>
                </a:lnTo>
                <a:lnTo>
                  <a:pt x="107911" y="31889"/>
                </a:lnTo>
                <a:lnTo>
                  <a:pt x="90627" y="0"/>
                </a:lnTo>
                <a:lnTo>
                  <a:pt x="0" y="49161"/>
                </a:lnTo>
                <a:lnTo>
                  <a:pt x="87363" y="21017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90284" y="7142788"/>
            <a:ext cx="186690" cy="210185"/>
          </a:xfrm>
          <a:custGeom>
            <a:avLst/>
            <a:gdLst/>
            <a:ahLst/>
            <a:cxnLst/>
            <a:rect l="l" t="t" r="r" b="b"/>
            <a:pathLst>
              <a:path w="186689" h="210184">
                <a:moveTo>
                  <a:pt x="157314" y="210108"/>
                </a:moveTo>
                <a:lnTo>
                  <a:pt x="186131" y="191528"/>
                </a:lnTo>
                <a:lnTo>
                  <a:pt x="145161" y="0"/>
                </a:lnTo>
                <a:lnTo>
                  <a:pt x="111531" y="21678"/>
                </a:lnTo>
                <a:lnTo>
                  <a:pt x="138518" y="149186"/>
                </a:lnTo>
                <a:lnTo>
                  <a:pt x="33591" y="71920"/>
                </a:lnTo>
                <a:lnTo>
                  <a:pt x="0" y="93573"/>
                </a:lnTo>
                <a:lnTo>
                  <a:pt x="157314" y="21010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50025" y="7106861"/>
            <a:ext cx="140970" cy="171450"/>
          </a:xfrm>
          <a:custGeom>
            <a:avLst/>
            <a:gdLst/>
            <a:ahLst/>
            <a:cxnLst/>
            <a:rect l="l" t="t" r="r" b="b"/>
            <a:pathLst>
              <a:path w="140970" h="171450">
                <a:moveTo>
                  <a:pt x="108699" y="170865"/>
                </a:moveTo>
                <a:lnTo>
                  <a:pt x="140487" y="147421"/>
                </a:lnTo>
                <a:lnTo>
                  <a:pt x="31775" y="0"/>
                </a:lnTo>
                <a:lnTo>
                  <a:pt x="0" y="23431"/>
                </a:lnTo>
                <a:lnTo>
                  <a:pt x="108699" y="170865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41778" y="7006373"/>
            <a:ext cx="185420" cy="189865"/>
          </a:xfrm>
          <a:custGeom>
            <a:avLst/>
            <a:gdLst/>
            <a:ahLst/>
            <a:cxnLst/>
            <a:rect l="l" t="t" r="r" b="b"/>
            <a:pathLst>
              <a:path w="185420" h="189865">
                <a:moveTo>
                  <a:pt x="31356" y="24002"/>
                </a:moveTo>
                <a:lnTo>
                  <a:pt x="18561" y="36961"/>
                </a:lnTo>
                <a:lnTo>
                  <a:pt x="9072" y="51644"/>
                </a:lnTo>
                <a:lnTo>
                  <a:pt x="2886" y="68051"/>
                </a:lnTo>
                <a:lnTo>
                  <a:pt x="0" y="86182"/>
                </a:lnTo>
                <a:lnTo>
                  <a:pt x="512" y="104720"/>
                </a:lnTo>
                <a:lnTo>
                  <a:pt x="23063" y="154685"/>
                </a:lnTo>
                <a:lnTo>
                  <a:pt x="67499" y="185145"/>
                </a:lnTo>
                <a:lnTo>
                  <a:pt x="103391" y="189235"/>
                </a:lnTo>
                <a:lnTo>
                  <a:pt x="120330" y="186110"/>
                </a:lnTo>
                <a:lnTo>
                  <a:pt x="159205" y="161525"/>
                </a:lnTo>
                <a:lnTo>
                  <a:pt x="185165" y="126644"/>
                </a:lnTo>
                <a:lnTo>
                  <a:pt x="156692" y="92633"/>
                </a:lnTo>
                <a:lnTo>
                  <a:pt x="150722" y="107104"/>
                </a:lnTo>
                <a:lnTo>
                  <a:pt x="144200" y="119333"/>
                </a:lnTo>
                <a:lnTo>
                  <a:pt x="110867" y="147861"/>
                </a:lnTo>
                <a:lnTo>
                  <a:pt x="101149" y="150003"/>
                </a:lnTo>
                <a:lnTo>
                  <a:pt x="91160" y="149974"/>
                </a:lnTo>
                <a:lnTo>
                  <a:pt x="55143" y="128904"/>
                </a:lnTo>
                <a:lnTo>
                  <a:pt x="38900" y="88645"/>
                </a:lnTo>
                <a:lnTo>
                  <a:pt x="40152" y="78840"/>
                </a:lnTo>
                <a:lnTo>
                  <a:pt x="66063" y="47346"/>
                </a:lnTo>
                <a:lnTo>
                  <a:pt x="107797" y="34239"/>
                </a:lnTo>
                <a:lnTo>
                  <a:pt x="79133" y="0"/>
                </a:lnTo>
                <a:lnTo>
                  <a:pt x="65205" y="4663"/>
                </a:lnTo>
                <a:lnTo>
                  <a:pt x="52601" y="10215"/>
                </a:lnTo>
                <a:lnTo>
                  <a:pt x="41320" y="16661"/>
                </a:lnTo>
                <a:lnTo>
                  <a:pt x="31356" y="2400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37086" y="6904666"/>
            <a:ext cx="202565" cy="203200"/>
          </a:xfrm>
          <a:custGeom>
            <a:avLst/>
            <a:gdLst/>
            <a:ahLst/>
            <a:cxnLst/>
            <a:rect l="l" t="t" r="r" b="b"/>
            <a:pathLst>
              <a:path w="202564" h="203200">
                <a:moveTo>
                  <a:pt x="128968" y="202666"/>
                </a:moveTo>
                <a:lnTo>
                  <a:pt x="202183" y="130073"/>
                </a:lnTo>
                <a:lnTo>
                  <a:pt x="176631" y="104317"/>
                </a:lnTo>
                <a:lnTo>
                  <a:pt x="131457" y="149110"/>
                </a:lnTo>
                <a:lnTo>
                  <a:pt x="104749" y="122161"/>
                </a:lnTo>
                <a:lnTo>
                  <a:pt x="149910" y="77368"/>
                </a:lnTo>
                <a:lnTo>
                  <a:pt x="124764" y="52019"/>
                </a:lnTo>
                <a:lnTo>
                  <a:pt x="79590" y="96799"/>
                </a:lnTo>
                <a:lnTo>
                  <a:pt x="53568" y="70561"/>
                </a:lnTo>
                <a:lnTo>
                  <a:pt x="98742" y="25755"/>
                </a:lnTo>
                <a:lnTo>
                  <a:pt x="73190" y="0"/>
                </a:lnTo>
                <a:lnTo>
                  <a:pt x="0" y="72605"/>
                </a:lnTo>
                <a:lnTo>
                  <a:pt x="128968" y="20266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48101" y="6814295"/>
            <a:ext cx="169545" cy="180340"/>
          </a:xfrm>
          <a:custGeom>
            <a:avLst/>
            <a:gdLst/>
            <a:ahLst/>
            <a:cxnLst/>
            <a:rect l="l" t="t" r="r" b="b"/>
            <a:pathLst>
              <a:path w="169545" h="180340">
                <a:moveTo>
                  <a:pt x="15608" y="26212"/>
                </a:moveTo>
                <a:lnTo>
                  <a:pt x="8347" y="36095"/>
                </a:lnTo>
                <a:lnTo>
                  <a:pt x="3327" y="46293"/>
                </a:lnTo>
                <a:lnTo>
                  <a:pt x="545" y="56807"/>
                </a:lnTo>
                <a:lnTo>
                  <a:pt x="0" y="67640"/>
                </a:lnTo>
                <a:lnTo>
                  <a:pt x="1656" y="78246"/>
                </a:lnTo>
                <a:lnTo>
                  <a:pt x="25209" y="110337"/>
                </a:lnTo>
                <a:lnTo>
                  <a:pt x="53390" y="118338"/>
                </a:lnTo>
                <a:lnTo>
                  <a:pt x="59321" y="117068"/>
                </a:lnTo>
                <a:lnTo>
                  <a:pt x="64225" y="115680"/>
                </a:lnTo>
                <a:lnTo>
                  <a:pt x="70021" y="113403"/>
                </a:lnTo>
                <a:lnTo>
                  <a:pt x="76713" y="110237"/>
                </a:lnTo>
                <a:lnTo>
                  <a:pt x="84302" y="106184"/>
                </a:lnTo>
                <a:lnTo>
                  <a:pt x="97249" y="99859"/>
                </a:lnTo>
                <a:lnTo>
                  <a:pt x="108050" y="96677"/>
                </a:lnTo>
                <a:lnTo>
                  <a:pt x="116704" y="96635"/>
                </a:lnTo>
                <a:lnTo>
                  <a:pt x="123215" y="99733"/>
                </a:lnTo>
                <a:lnTo>
                  <a:pt x="126720" y="102755"/>
                </a:lnTo>
                <a:lnTo>
                  <a:pt x="128650" y="107315"/>
                </a:lnTo>
                <a:lnTo>
                  <a:pt x="129006" y="113372"/>
                </a:lnTo>
                <a:lnTo>
                  <a:pt x="129336" y="119443"/>
                </a:lnTo>
                <a:lnTo>
                  <a:pt x="127965" y="124282"/>
                </a:lnTo>
                <a:lnTo>
                  <a:pt x="89941" y="140855"/>
                </a:lnTo>
                <a:lnTo>
                  <a:pt x="95935" y="180276"/>
                </a:lnTo>
                <a:lnTo>
                  <a:pt x="142393" y="164812"/>
                </a:lnTo>
                <a:lnTo>
                  <a:pt x="165427" y="133961"/>
                </a:lnTo>
                <a:lnTo>
                  <a:pt x="169075" y="109689"/>
                </a:lnTo>
                <a:lnTo>
                  <a:pt x="167610" y="97435"/>
                </a:lnTo>
                <a:lnTo>
                  <a:pt x="143929" y="62915"/>
                </a:lnTo>
                <a:lnTo>
                  <a:pt x="128295" y="57632"/>
                </a:lnTo>
                <a:lnTo>
                  <a:pt x="120027" y="55968"/>
                </a:lnTo>
                <a:lnTo>
                  <a:pt x="76898" y="69621"/>
                </a:lnTo>
                <a:lnTo>
                  <a:pt x="65965" y="74378"/>
                </a:lnTo>
                <a:lnTo>
                  <a:pt x="56692" y="76515"/>
                </a:lnTo>
                <a:lnTo>
                  <a:pt x="49077" y="76031"/>
                </a:lnTo>
                <a:lnTo>
                  <a:pt x="43116" y="72923"/>
                </a:lnTo>
                <a:lnTo>
                  <a:pt x="39674" y="69951"/>
                </a:lnTo>
                <a:lnTo>
                  <a:pt x="37718" y="66179"/>
                </a:lnTo>
                <a:lnTo>
                  <a:pt x="37287" y="61633"/>
                </a:lnTo>
                <a:lnTo>
                  <a:pt x="36855" y="57099"/>
                </a:lnTo>
                <a:lnTo>
                  <a:pt x="67779" y="36169"/>
                </a:lnTo>
                <a:lnTo>
                  <a:pt x="63411" y="0"/>
                </a:lnTo>
                <a:lnTo>
                  <a:pt x="49942" y="2829"/>
                </a:lnTo>
                <a:lnTo>
                  <a:pt x="37485" y="8139"/>
                </a:lnTo>
                <a:lnTo>
                  <a:pt x="26040" y="15932"/>
                </a:lnTo>
                <a:lnTo>
                  <a:pt x="15608" y="2621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 rot="20160000">
            <a:off x="4653150" y="7278407"/>
            <a:ext cx="339603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0"/>
              </a:lnSpc>
            </a:pPr>
            <a:r>
              <a:rPr sz="2250" b="1" spc="-200" dirty="0">
                <a:solidFill>
                  <a:srgbClr val="154194"/>
                </a:solidFill>
                <a:latin typeface="Arial"/>
                <a:cs typeface="Arial"/>
              </a:rPr>
              <a:t>D</a:t>
            </a:r>
            <a:endParaRPr sz="22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 rot="19920000">
            <a:off x="4810595" y="7205577"/>
            <a:ext cx="31807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0"/>
              </a:lnSpc>
            </a:pPr>
            <a:r>
              <a:rPr sz="2250" b="1" spc="-425" dirty="0">
                <a:solidFill>
                  <a:srgbClr val="154194"/>
                </a:solidFill>
                <a:latin typeface="Arial"/>
                <a:cs typeface="Arial"/>
              </a:rPr>
              <a:t>E</a:t>
            </a:r>
            <a:endParaRPr sz="22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 rot="19680000">
            <a:off x="4940659" y="7121807"/>
            <a:ext cx="340983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0"/>
              </a:lnSpc>
            </a:pPr>
            <a:r>
              <a:rPr sz="2250" b="1" spc="-75" dirty="0">
                <a:solidFill>
                  <a:srgbClr val="154194"/>
                </a:solidFill>
                <a:latin typeface="Arial"/>
                <a:cs typeface="Arial"/>
              </a:rPr>
              <a:t>V</a:t>
            </a:r>
            <a:endParaRPr sz="22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 rot="19440000">
            <a:off x="5071078" y="7047451"/>
            <a:ext cx="295899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0"/>
              </a:lnSpc>
            </a:pPr>
            <a:r>
              <a:rPr sz="2250" b="1" spc="-45" dirty="0">
                <a:solidFill>
                  <a:srgbClr val="154194"/>
                </a:solidFill>
                <a:latin typeface="Arial"/>
                <a:cs typeface="Arial"/>
              </a:rPr>
              <a:t>I</a:t>
            </a:r>
            <a:endParaRPr sz="22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 rot="19260000">
            <a:off x="5149625" y="6970934"/>
            <a:ext cx="333566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0"/>
              </a:lnSpc>
            </a:pPr>
            <a:r>
              <a:rPr sz="2250" b="1" spc="-315" dirty="0">
                <a:solidFill>
                  <a:srgbClr val="154194"/>
                </a:solidFill>
                <a:latin typeface="Arial"/>
                <a:cs typeface="Arial"/>
              </a:rPr>
              <a:t>C</a:t>
            </a:r>
            <a:endParaRPr sz="22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 rot="18960000">
            <a:off x="5275682" y="6862745"/>
            <a:ext cx="31863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0"/>
              </a:lnSpc>
            </a:pPr>
            <a:r>
              <a:rPr sz="2250" b="1" spc="-425" dirty="0">
                <a:solidFill>
                  <a:srgbClr val="154194"/>
                </a:solidFill>
                <a:latin typeface="Arial"/>
                <a:cs typeface="Arial"/>
              </a:rPr>
              <a:t>E</a:t>
            </a:r>
            <a:endParaRPr sz="22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 rot="18660000">
            <a:off x="5373256" y="6759038"/>
            <a:ext cx="317238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0"/>
              </a:lnSpc>
            </a:pPr>
            <a:r>
              <a:rPr sz="2250" b="1" spc="-430" dirty="0">
                <a:solidFill>
                  <a:srgbClr val="154194"/>
                </a:solidFill>
                <a:latin typeface="Arial"/>
                <a:cs typeface="Arial"/>
              </a:rPr>
              <a:t>S</a:t>
            </a:r>
            <a:endParaRPr sz="225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962301" y="6398279"/>
            <a:ext cx="203200" cy="190500"/>
          </a:xfrm>
          <a:custGeom>
            <a:avLst/>
            <a:gdLst/>
            <a:ahLst/>
            <a:cxnLst/>
            <a:rect l="l" t="t" r="r" b="b"/>
            <a:pathLst>
              <a:path w="203200" h="190500">
                <a:moveTo>
                  <a:pt x="0" y="89382"/>
                </a:moveTo>
                <a:lnTo>
                  <a:pt x="28867" y="141008"/>
                </a:lnTo>
                <a:lnTo>
                  <a:pt x="52701" y="170859"/>
                </a:lnTo>
                <a:lnTo>
                  <a:pt x="100546" y="190357"/>
                </a:lnTo>
                <a:lnTo>
                  <a:pt x="117978" y="189626"/>
                </a:lnTo>
                <a:lnTo>
                  <a:pt x="170021" y="165997"/>
                </a:lnTo>
                <a:lnTo>
                  <a:pt x="199796" y="123126"/>
                </a:lnTo>
                <a:lnTo>
                  <a:pt x="203001" y="106231"/>
                </a:lnTo>
                <a:lnTo>
                  <a:pt x="202501" y="89171"/>
                </a:lnTo>
                <a:lnTo>
                  <a:pt x="198296" y="71946"/>
                </a:lnTo>
                <a:lnTo>
                  <a:pt x="190385" y="54559"/>
                </a:lnTo>
                <a:lnTo>
                  <a:pt x="159880" y="0"/>
                </a:lnTo>
                <a:lnTo>
                  <a:pt x="0" y="8938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12631" y="6449853"/>
            <a:ext cx="115570" cy="99695"/>
          </a:xfrm>
          <a:custGeom>
            <a:avLst/>
            <a:gdLst/>
            <a:ahLst/>
            <a:cxnLst/>
            <a:rect l="l" t="t" r="r" b="b"/>
            <a:pathLst>
              <a:path w="115569" h="99695">
                <a:moveTo>
                  <a:pt x="105841" y="12674"/>
                </a:moveTo>
                <a:lnTo>
                  <a:pt x="115459" y="46251"/>
                </a:lnTo>
                <a:lnTo>
                  <a:pt x="114707" y="53408"/>
                </a:lnTo>
                <a:lnTo>
                  <a:pt x="92288" y="84604"/>
                </a:lnTo>
                <a:lnTo>
                  <a:pt x="48748" y="99414"/>
                </a:lnTo>
                <a:lnTo>
                  <a:pt x="38658" y="97218"/>
                </a:lnTo>
                <a:lnTo>
                  <a:pt x="7620" y="68859"/>
                </a:lnTo>
                <a:lnTo>
                  <a:pt x="0" y="55219"/>
                </a:lnTo>
                <a:lnTo>
                  <a:pt x="98755" y="0"/>
                </a:lnTo>
                <a:lnTo>
                  <a:pt x="105841" y="1267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62233" y="6550709"/>
            <a:ext cx="172720" cy="137795"/>
          </a:xfrm>
          <a:custGeom>
            <a:avLst/>
            <a:gdLst/>
            <a:ahLst/>
            <a:cxnLst/>
            <a:rect l="l" t="t" r="r" b="b"/>
            <a:pathLst>
              <a:path w="172719" h="137795">
                <a:moveTo>
                  <a:pt x="0" y="105003"/>
                </a:moveTo>
                <a:lnTo>
                  <a:pt x="22631" y="137350"/>
                </a:lnTo>
                <a:lnTo>
                  <a:pt x="172720" y="32359"/>
                </a:lnTo>
                <a:lnTo>
                  <a:pt x="150088" y="0"/>
                </a:lnTo>
                <a:lnTo>
                  <a:pt x="0" y="10500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05027" y="6656454"/>
            <a:ext cx="207010" cy="199390"/>
          </a:xfrm>
          <a:custGeom>
            <a:avLst/>
            <a:gdLst/>
            <a:ahLst/>
            <a:cxnLst/>
            <a:rect l="l" t="t" r="r" b="b"/>
            <a:pathLst>
              <a:path w="207010" h="199390">
                <a:moveTo>
                  <a:pt x="0" y="63093"/>
                </a:moveTo>
                <a:lnTo>
                  <a:pt x="25654" y="93154"/>
                </a:lnTo>
                <a:lnTo>
                  <a:pt x="62357" y="80721"/>
                </a:lnTo>
                <a:lnTo>
                  <a:pt x="107975" y="134200"/>
                </a:lnTo>
                <a:lnTo>
                  <a:pt x="90119" y="168706"/>
                </a:lnTo>
                <a:lnTo>
                  <a:pt x="115900" y="198932"/>
                </a:lnTo>
                <a:lnTo>
                  <a:pt x="206806" y="23266"/>
                </a:lnTo>
                <a:lnTo>
                  <a:pt x="186956" y="0"/>
                </a:lnTo>
                <a:lnTo>
                  <a:pt x="0" y="6309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01229" y="6707039"/>
            <a:ext cx="55244" cy="52069"/>
          </a:xfrm>
          <a:custGeom>
            <a:avLst/>
            <a:gdLst/>
            <a:ahLst/>
            <a:cxnLst/>
            <a:rect l="l" t="t" r="r" b="b"/>
            <a:pathLst>
              <a:path w="55244" h="52070">
                <a:moveTo>
                  <a:pt x="28257" y="51777"/>
                </a:moveTo>
                <a:lnTo>
                  <a:pt x="0" y="18656"/>
                </a:lnTo>
                <a:lnTo>
                  <a:pt x="55054" y="0"/>
                </a:lnTo>
                <a:lnTo>
                  <a:pt x="28257" y="51777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72422" y="6772471"/>
            <a:ext cx="185420" cy="186055"/>
          </a:xfrm>
          <a:custGeom>
            <a:avLst/>
            <a:gdLst/>
            <a:ahLst/>
            <a:cxnLst/>
            <a:rect l="l" t="t" r="r" b="b"/>
            <a:pathLst>
              <a:path w="185419" h="186054">
                <a:moveTo>
                  <a:pt x="156844" y="23647"/>
                </a:moveTo>
                <a:lnTo>
                  <a:pt x="142266" y="12589"/>
                </a:lnTo>
                <a:lnTo>
                  <a:pt x="126401" y="4960"/>
                </a:lnTo>
                <a:lnTo>
                  <a:pt x="109247" y="764"/>
                </a:lnTo>
                <a:lnTo>
                  <a:pt x="90804" y="0"/>
                </a:lnTo>
                <a:lnTo>
                  <a:pt x="72476" y="2593"/>
                </a:lnTo>
                <a:lnTo>
                  <a:pt x="26695" y="30175"/>
                </a:lnTo>
                <a:lnTo>
                  <a:pt x="1424" y="79438"/>
                </a:lnTo>
                <a:lnTo>
                  <a:pt x="0" y="97878"/>
                </a:lnTo>
                <a:lnTo>
                  <a:pt x="2038" y="116057"/>
                </a:lnTo>
                <a:lnTo>
                  <a:pt x="28625" y="161417"/>
                </a:lnTo>
                <a:lnTo>
                  <a:pt x="65709" y="182270"/>
                </a:lnTo>
                <a:lnTo>
                  <a:pt x="87826" y="185561"/>
                </a:lnTo>
                <a:lnTo>
                  <a:pt x="99213" y="184636"/>
                </a:lnTo>
                <a:lnTo>
                  <a:pt x="139748" y="167862"/>
                </a:lnTo>
                <a:lnTo>
                  <a:pt x="162648" y="144056"/>
                </a:lnTo>
                <a:lnTo>
                  <a:pt x="100342" y="86918"/>
                </a:lnTo>
                <a:lnTo>
                  <a:pt x="76199" y="113245"/>
                </a:lnTo>
                <a:lnTo>
                  <a:pt x="108178" y="142557"/>
                </a:lnTo>
                <a:lnTo>
                  <a:pt x="100208" y="145791"/>
                </a:lnTo>
                <a:lnTo>
                  <a:pt x="92740" y="147662"/>
                </a:lnTo>
                <a:lnTo>
                  <a:pt x="85774" y="148172"/>
                </a:lnTo>
                <a:lnTo>
                  <a:pt x="79311" y="147320"/>
                </a:lnTo>
                <a:lnTo>
                  <a:pt x="45448" y="119038"/>
                </a:lnTo>
                <a:lnTo>
                  <a:pt x="40893" y="98183"/>
                </a:lnTo>
                <a:lnTo>
                  <a:pt x="41631" y="87129"/>
                </a:lnTo>
                <a:lnTo>
                  <a:pt x="64212" y="50791"/>
                </a:lnTo>
                <a:lnTo>
                  <a:pt x="93929" y="40335"/>
                </a:lnTo>
                <a:lnTo>
                  <a:pt x="104852" y="40666"/>
                </a:lnTo>
                <a:lnTo>
                  <a:pt x="140836" y="63598"/>
                </a:lnTo>
                <a:lnTo>
                  <a:pt x="148664" y="89947"/>
                </a:lnTo>
                <a:lnTo>
                  <a:pt x="148341" y="97481"/>
                </a:lnTo>
                <a:lnTo>
                  <a:pt x="147053" y="105346"/>
                </a:lnTo>
                <a:lnTo>
                  <a:pt x="182981" y="104965"/>
                </a:lnTo>
                <a:lnTo>
                  <a:pt x="184884" y="81624"/>
                </a:lnTo>
                <a:lnTo>
                  <a:pt x="181162" y="60291"/>
                </a:lnTo>
                <a:lnTo>
                  <a:pt x="171815" y="40966"/>
                </a:lnTo>
                <a:lnTo>
                  <a:pt x="156844" y="23647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02527" y="6870344"/>
            <a:ext cx="238760" cy="243204"/>
          </a:xfrm>
          <a:custGeom>
            <a:avLst/>
            <a:gdLst/>
            <a:ahLst/>
            <a:cxnLst/>
            <a:rect l="l" t="t" r="r" b="b"/>
            <a:pathLst>
              <a:path w="238760" h="243204">
                <a:moveTo>
                  <a:pt x="138112" y="167411"/>
                </a:moveTo>
                <a:lnTo>
                  <a:pt x="138531" y="22758"/>
                </a:lnTo>
                <a:lnTo>
                  <a:pt x="106819" y="0"/>
                </a:lnTo>
                <a:lnTo>
                  <a:pt x="0" y="148805"/>
                </a:lnTo>
                <a:lnTo>
                  <a:pt x="32067" y="171831"/>
                </a:lnTo>
                <a:lnTo>
                  <a:pt x="101219" y="75501"/>
                </a:lnTo>
                <a:lnTo>
                  <a:pt x="100101" y="220662"/>
                </a:lnTo>
                <a:lnTo>
                  <a:pt x="131343" y="243090"/>
                </a:lnTo>
                <a:lnTo>
                  <a:pt x="238163" y="94284"/>
                </a:lnTo>
                <a:lnTo>
                  <a:pt x="206768" y="71755"/>
                </a:lnTo>
                <a:lnTo>
                  <a:pt x="138112" y="16741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04120" y="7010147"/>
            <a:ext cx="187325" cy="187960"/>
          </a:xfrm>
          <a:custGeom>
            <a:avLst/>
            <a:gdLst/>
            <a:ahLst/>
            <a:cxnLst/>
            <a:rect l="l" t="t" r="r" b="b"/>
            <a:pathLst>
              <a:path w="187325" h="187959">
                <a:moveTo>
                  <a:pt x="2971" y="120068"/>
                </a:moveTo>
                <a:lnTo>
                  <a:pt x="31666" y="164590"/>
                </a:lnTo>
                <a:lnTo>
                  <a:pt x="65098" y="183280"/>
                </a:lnTo>
                <a:lnTo>
                  <a:pt x="100583" y="187866"/>
                </a:lnTo>
                <a:lnTo>
                  <a:pt x="118528" y="184546"/>
                </a:lnTo>
                <a:lnTo>
                  <a:pt x="163357" y="155016"/>
                </a:lnTo>
                <a:lnTo>
                  <a:pt x="182250" y="121209"/>
                </a:lnTo>
                <a:lnTo>
                  <a:pt x="187023" y="85400"/>
                </a:lnTo>
                <a:lnTo>
                  <a:pt x="183768" y="67350"/>
                </a:lnTo>
                <a:lnTo>
                  <a:pt x="154129" y="22218"/>
                </a:lnTo>
                <a:lnTo>
                  <a:pt x="104736" y="256"/>
                </a:lnTo>
                <a:lnTo>
                  <a:pt x="87352" y="0"/>
                </a:lnTo>
                <a:lnTo>
                  <a:pt x="69443" y="3241"/>
                </a:lnTo>
                <a:lnTo>
                  <a:pt x="24228" y="32505"/>
                </a:lnTo>
                <a:lnTo>
                  <a:pt x="5153" y="66469"/>
                </a:lnTo>
                <a:lnTo>
                  <a:pt x="0" y="102187"/>
                </a:lnTo>
                <a:lnTo>
                  <a:pt x="2971" y="12006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44247" y="7047324"/>
            <a:ext cx="107314" cy="113664"/>
          </a:xfrm>
          <a:custGeom>
            <a:avLst/>
            <a:gdLst/>
            <a:ahLst/>
            <a:cxnLst/>
            <a:rect l="l" t="t" r="r" b="b"/>
            <a:pathLst>
              <a:path w="107314" h="113665">
                <a:moveTo>
                  <a:pt x="105985" y="38746"/>
                </a:moveTo>
                <a:lnTo>
                  <a:pt x="107198" y="49021"/>
                </a:lnTo>
                <a:lnTo>
                  <a:pt x="106282" y="59542"/>
                </a:lnTo>
                <a:lnTo>
                  <a:pt x="103240" y="70310"/>
                </a:lnTo>
                <a:lnTo>
                  <a:pt x="74897" y="106441"/>
                </a:lnTo>
                <a:lnTo>
                  <a:pt x="45229" y="113244"/>
                </a:lnTo>
                <a:lnTo>
                  <a:pt x="35184" y="111024"/>
                </a:lnTo>
                <a:lnTo>
                  <a:pt x="4567" y="84702"/>
                </a:lnTo>
                <a:lnTo>
                  <a:pt x="0" y="64312"/>
                </a:lnTo>
                <a:lnTo>
                  <a:pt x="766" y="53746"/>
                </a:lnTo>
                <a:lnTo>
                  <a:pt x="23040" y="13777"/>
                </a:lnTo>
                <a:lnTo>
                  <a:pt x="61566" y="0"/>
                </a:lnTo>
                <a:lnTo>
                  <a:pt x="71577" y="2246"/>
                </a:lnTo>
                <a:lnTo>
                  <a:pt x="102749" y="29150"/>
                </a:lnTo>
                <a:lnTo>
                  <a:pt x="105985" y="3874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69916" y="7091525"/>
            <a:ext cx="163830" cy="180975"/>
          </a:xfrm>
          <a:custGeom>
            <a:avLst/>
            <a:gdLst/>
            <a:ahLst/>
            <a:cxnLst/>
            <a:rect l="l" t="t" r="r" b="b"/>
            <a:pathLst>
              <a:path w="163830" h="180975">
                <a:moveTo>
                  <a:pt x="124853" y="6059"/>
                </a:moveTo>
                <a:lnTo>
                  <a:pt x="113314" y="1911"/>
                </a:lnTo>
                <a:lnTo>
                  <a:pt x="102107" y="0"/>
                </a:lnTo>
                <a:lnTo>
                  <a:pt x="91235" y="324"/>
                </a:lnTo>
                <a:lnTo>
                  <a:pt x="55623" y="22294"/>
                </a:lnTo>
                <a:lnTo>
                  <a:pt x="45491" y="46432"/>
                </a:lnTo>
                <a:lnTo>
                  <a:pt x="45618" y="54179"/>
                </a:lnTo>
                <a:lnTo>
                  <a:pt x="45745" y="61939"/>
                </a:lnTo>
                <a:lnTo>
                  <a:pt x="67716" y="94680"/>
                </a:lnTo>
                <a:lnTo>
                  <a:pt x="77467" y="105283"/>
                </a:lnTo>
                <a:lnTo>
                  <a:pt x="83594" y="114728"/>
                </a:lnTo>
                <a:lnTo>
                  <a:pt x="86097" y="123013"/>
                </a:lnTo>
                <a:lnTo>
                  <a:pt x="84975" y="130138"/>
                </a:lnTo>
                <a:lnTo>
                  <a:pt x="83070" y="134367"/>
                </a:lnTo>
                <a:lnTo>
                  <a:pt x="79260" y="137517"/>
                </a:lnTo>
                <a:lnTo>
                  <a:pt x="73532" y="139561"/>
                </a:lnTo>
                <a:lnTo>
                  <a:pt x="67817" y="141619"/>
                </a:lnTo>
                <a:lnTo>
                  <a:pt x="36080" y="109932"/>
                </a:lnTo>
                <a:lnTo>
                  <a:pt x="0" y="126899"/>
                </a:lnTo>
                <a:lnTo>
                  <a:pt x="28042" y="167044"/>
                </a:lnTo>
                <a:lnTo>
                  <a:pt x="64174" y="180346"/>
                </a:lnTo>
                <a:lnTo>
                  <a:pt x="76274" y="179809"/>
                </a:lnTo>
                <a:lnTo>
                  <a:pt x="116904" y="157247"/>
                </a:lnTo>
                <a:lnTo>
                  <a:pt x="127546" y="131421"/>
                </a:lnTo>
                <a:lnTo>
                  <a:pt x="126784" y="123026"/>
                </a:lnTo>
                <a:lnTo>
                  <a:pt x="126022" y="114631"/>
                </a:lnTo>
                <a:lnTo>
                  <a:pt x="100672" y="77179"/>
                </a:lnTo>
                <a:lnTo>
                  <a:pt x="93002" y="68047"/>
                </a:lnTo>
                <a:lnTo>
                  <a:pt x="88317" y="59759"/>
                </a:lnTo>
                <a:lnTo>
                  <a:pt x="86615" y="52317"/>
                </a:lnTo>
                <a:lnTo>
                  <a:pt x="87896" y="45721"/>
                </a:lnTo>
                <a:lnTo>
                  <a:pt x="89763" y="41568"/>
                </a:lnTo>
                <a:lnTo>
                  <a:pt x="92811" y="38634"/>
                </a:lnTo>
                <a:lnTo>
                  <a:pt x="97053" y="36933"/>
                </a:lnTo>
                <a:lnTo>
                  <a:pt x="101295" y="35218"/>
                </a:lnTo>
                <a:lnTo>
                  <a:pt x="130149" y="58916"/>
                </a:lnTo>
                <a:lnTo>
                  <a:pt x="163575" y="44426"/>
                </a:lnTo>
                <a:lnTo>
                  <a:pt x="157034" y="32318"/>
                </a:lnTo>
                <a:lnTo>
                  <a:pt x="148401" y="21885"/>
                </a:lnTo>
                <a:lnTo>
                  <a:pt x="137674" y="13131"/>
                </a:lnTo>
                <a:lnTo>
                  <a:pt x="124853" y="6059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32753" y="7128093"/>
            <a:ext cx="140335" cy="200025"/>
          </a:xfrm>
          <a:custGeom>
            <a:avLst/>
            <a:gdLst/>
            <a:ahLst/>
            <a:cxnLst/>
            <a:rect l="l" t="t" r="r" b="b"/>
            <a:pathLst>
              <a:path w="140335" h="200025">
                <a:moveTo>
                  <a:pt x="11049" y="36487"/>
                </a:moveTo>
                <a:lnTo>
                  <a:pt x="50165" y="51003"/>
                </a:lnTo>
                <a:lnTo>
                  <a:pt x="0" y="186245"/>
                </a:lnTo>
                <a:lnTo>
                  <a:pt x="37007" y="199974"/>
                </a:lnTo>
                <a:lnTo>
                  <a:pt x="87172" y="64731"/>
                </a:lnTo>
                <a:lnTo>
                  <a:pt x="126542" y="79324"/>
                </a:lnTo>
                <a:lnTo>
                  <a:pt x="140081" y="42837"/>
                </a:lnTo>
                <a:lnTo>
                  <a:pt x="24587" y="0"/>
                </a:lnTo>
                <a:lnTo>
                  <a:pt x="11049" y="3648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38234" y="7176882"/>
            <a:ext cx="93345" cy="186690"/>
          </a:xfrm>
          <a:custGeom>
            <a:avLst/>
            <a:gdLst/>
            <a:ahLst/>
            <a:cxnLst/>
            <a:rect l="l" t="t" r="r" b="b"/>
            <a:pathLst>
              <a:path w="93344" h="186690">
                <a:moveTo>
                  <a:pt x="0" y="174688"/>
                </a:moveTo>
                <a:lnTo>
                  <a:pt x="37655" y="186575"/>
                </a:lnTo>
                <a:lnTo>
                  <a:pt x="92735" y="11874"/>
                </a:lnTo>
                <a:lnTo>
                  <a:pt x="55079" y="0"/>
                </a:lnTo>
                <a:lnTo>
                  <a:pt x="0" y="174688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33163" y="7215250"/>
            <a:ext cx="161925" cy="188595"/>
          </a:xfrm>
          <a:custGeom>
            <a:avLst/>
            <a:gdLst/>
            <a:ahLst/>
            <a:cxnLst/>
            <a:rect l="l" t="t" r="r" b="b"/>
            <a:pathLst>
              <a:path w="161925" h="188595">
                <a:moveTo>
                  <a:pt x="113950" y="2797"/>
                </a:moveTo>
                <a:lnTo>
                  <a:pt x="95962" y="0"/>
                </a:lnTo>
                <a:lnTo>
                  <a:pt x="78501" y="884"/>
                </a:lnTo>
                <a:lnTo>
                  <a:pt x="61568" y="5453"/>
                </a:lnTo>
                <a:lnTo>
                  <a:pt x="18498" y="38510"/>
                </a:lnTo>
                <a:lnTo>
                  <a:pt x="0" y="91064"/>
                </a:lnTo>
                <a:lnTo>
                  <a:pt x="418" y="109018"/>
                </a:lnTo>
                <a:lnTo>
                  <a:pt x="21995" y="157836"/>
                </a:lnTo>
                <a:lnTo>
                  <a:pt x="65880" y="184763"/>
                </a:lnTo>
                <a:lnTo>
                  <a:pt x="104458" y="188351"/>
                </a:lnTo>
                <a:lnTo>
                  <a:pt x="120579" y="187608"/>
                </a:lnTo>
                <a:lnTo>
                  <a:pt x="131527" y="144618"/>
                </a:lnTo>
                <a:lnTo>
                  <a:pt x="116306" y="148238"/>
                </a:lnTo>
                <a:lnTo>
                  <a:pt x="102572" y="150092"/>
                </a:lnTo>
                <a:lnTo>
                  <a:pt x="59934" y="139724"/>
                </a:lnTo>
                <a:lnTo>
                  <a:pt x="40706" y="105709"/>
                </a:lnTo>
                <a:lnTo>
                  <a:pt x="40722" y="94948"/>
                </a:lnTo>
                <a:lnTo>
                  <a:pt x="58177" y="53344"/>
                </a:lnTo>
                <a:lnTo>
                  <a:pt x="93797" y="38965"/>
                </a:lnTo>
                <a:lnTo>
                  <a:pt x="104311" y="40656"/>
                </a:lnTo>
                <a:lnTo>
                  <a:pt x="115295" y="44611"/>
                </a:lnTo>
                <a:lnTo>
                  <a:pt x="126628" y="50952"/>
                </a:lnTo>
                <a:lnTo>
                  <a:pt x="138308" y="59680"/>
                </a:lnTo>
                <a:lnTo>
                  <a:pt x="150335" y="70793"/>
                </a:lnTo>
                <a:lnTo>
                  <a:pt x="161346" y="27537"/>
                </a:lnTo>
                <a:lnTo>
                  <a:pt x="149433" y="18960"/>
                </a:lnTo>
                <a:lnTo>
                  <a:pt x="137562" y="11976"/>
                </a:lnTo>
                <a:lnTo>
                  <a:pt x="125735" y="6588"/>
                </a:lnTo>
                <a:lnTo>
                  <a:pt x="113950" y="279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 rot="3600000">
            <a:off x="1901521" y="6361635"/>
            <a:ext cx="340983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0"/>
              </a:lnSpc>
            </a:pPr>
            <a:r>
              <a:rPr sz="2250" b="1" spc="-200" dirty="0">
                <a:solidFill>
                  <a:srgbClr val="154194"/>
                </a:solidFill>
                <a:latin typeface="Arial"/>
                <a:cs typeface="Arial"/>
              </a:rPr>
              <a:t>D</a:t>
            </a:r>
            <a:endParaRPr sz="22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 rot="3300000">
            <a:off x="1995630" y="6475298"/>
            <a:ext cx="2954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0"/>
              </a:lnSpc>
            </a:pPr>
            <a:r>
              <a:rPr sz="2250" b="1" spc="-45" dirty="0">
                <a:solidFill>
                  <a:srgbClr val="154194"/>
                </a:solidFill>
                <a:latin typeface="Arial"/>
                <a:cs typeface="Arial"/>
              </a:rPr>
              <a:t>I</a:t>
            </a:r>
            <a:endParaRPr sz="22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 rot="2940000">
            <a:off x="2052840" y="6583675"/>
            <a:ext cx="348802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0"/>
              </a:lnSpc>
            </a:pPr>
            <a:r>
              <a:rPr sz="2250" b="1" spc="-80" dirty="0">
                <a:solidFill>
                  <a:srgbClr val="154194"/>
                </a:solidFill>
                <a:latin typeface="Arial"/>
                <a:cs typeface="Arial"/>
              </a:rPr>
              <a:t>A</a:t>
            </a:r>
            <a:endParaRPr sz="22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 rot="2520000">
            <a:off x="2184822" y="6719736"/>
            <a:ext cx="348438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0"/>
              </a:lnSpc>
            </a:pPr>
            <a:r>
              <a:rPr sz="2250" b="1" spc="-204" dirty="0">
                <a:solidFill>
                  <a:srgbClr val="154194"/>
                </a:solidFill>
                <a:latin typeface="Arial"/>
                <a:cs typeface="Arial"/>
              </a:rPr>
              <a:t>G</a:t>
            </a:r>
            <a:endParaRPr sz="22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 rot="2100000">
            <a:off x="2342825" y="6848012"/>
            <a:ext cx="349166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0"/>
              </a:lnSpc>
            </a:pPr>
            <a:r>
              <a:rPr sz="2250" b="1" spc="-80" dirty="0">
                <a:solidFill>
                  <a:srgbClr val="154194"/>
                </a:solidFill>
                <a:latin typeface="Arial"/>
                <a:cs typeface="Arial"/>
              </a:rPr>
              <a:t>N</a:t>
            </a:r>
            <a:endParaRPr sz="22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 rot="1740000">
            <a:off x="2515731" y="6960116"/>
            <a:ext cx="356237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0"/>
              </a:lnSpc>
            </a:pPr>
            <a:r>
              <a:rPr sz="2250" b="1" spc="-85" dirty="0">
                <a:solidFill>
                  <a:srgbClr val="154194"/>
                </a:solidFill>
                <a:latin typeface="Arial"/>
                <a:cs typeface="Arial"/>
              </a:rPr>
              <a:t>O</a:t>
            </a:r>
            <a:endParaRPr sz="22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 rot="1440000">
            <a:off x="2690936" y="7038352"/>
            <a:ext cx="316963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0"/>
              </a:lnSpc>
            </a:pPr>
            <a:r>
              <a:rPr sz="2250" b="1" spc="-430" dirty="0">
                <a:solidFill>
                  <a:srgbClr val="154194"/>
                </a:solidFill>
                <a:latin typeface="Arial"/>
                <a:cs typeface="Arial"/>
              </a:rPr>
              <a:t>S</a:t>
            </a:r>
            <a:endParaRPr sz="22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 rot="1200000">
            <a:off x="2820781" y="7091627"/>
            <a:ext cx="317792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0"/>
              </a:lnSpc>
            </a:pPr>
            <a:r>
              <a:rPr sz="2250" b="1" spc="-300" dirty="0">
                <a:solidFill>
                  <a:srgbClr val="154194"/>
                </a:solidFill>
                <a:latin typeface="Arial"/>
                <a:cs typeface="Arial"/>
              </a:rPr>
              <a:t>T</a:t>
            </a:r>
            <a:endParaRPr sz="22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 rot="1020000">
            <a:off x="2933194" y="7126393"/>
            <a:ext cx="29606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0"/>
              </a:lnSpc>
            </a:pPr>
            <a:r>
              <a:rPr sz="2250" b="1" spc="-45" dirty="0">
                <a:solidFill>
                  <a:srgbClr val="154194"/>
                </a:solidFill>
                <a:latin typeface="Arial"/>
                <a:cs typeface="Arial"/>
              </a:rPr>
              <a:t>I</a:t>
            </a:r>
            <a:endParaRPr sz="22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 rot="840000">
            <a:off x="3034450" y="7160317"/>
            <a:ext cx="331616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0"/>
              </a:lnSpc>
            </a:pPr>
            <a:r>
              <a:rPr sz="2250" b="1" spc="-315" dirty="0">
                <a:solidFill>
                  <a:srgbClr val="154194"/>
                </a:solidFill>
                <a:latin typeface="Arial"/>
                <a:cs typeface="Arial"/>
              </a:rPr>
              <a:t>C</a:t>
            </a:r>
            <a:endParaRPr sz="225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339602" y="7195471"/>
            <a:ext cx="175895" cy="197485"/>
          </a:xfrm>
          <a:custGeom>
            <a:avLst/>
            <a:gdLst/>
            <a:ahLst/>
            <a:cxnLst/>
            <a:rect l="l" t="t" r="r" b="b"/>
            <a:pathLst>
              <a:path w="175895" h="197484">
                <a:moveTo>
                  <a:pt x="51180" y="197373"/>
                </a:moveTo>
                <a:lnTo>
                  <a:pt x="107975" y="180838"/>
                </a:lnTo>
                <a:lnTo>
                  <a:pt x="142408" y="164323"/>
                </a:lnTo>
                <a:lnTo>
                  <a:pt x="172162" y="122086"/>
                </a:lnTo>
                <a:lnTo>
                  <a:pt x="175369" y="104936"/>
                </a:lnTo>
                <a:lnTo>
                  <a:pt x="174978" y="86691"/>
                </a:lnTo>
                <a:lnTo>
                  <a:pt x="164031" y="48910"/>
                </a:lnTo>
                <a:lnTo>
                  <a:pt x="128943" y="10277"/>
                </a:lnTo>
                <a:lnTo>
                  <a:pt x="96461" y="0"/>
                </a:lnTo>
                <a:lnTo>
                  <a:pt x="78731" y="226"/>
                </a:lnTo>
                <a:lnTo>
                  <a:pt x="60007" y="4029"/>
                </a:lnTo>
                <a:lnTo>
                  <a:pt x="0" y="21491"/>
                </a:lnTo>
                <a:lnTo>
                  <a:pt x="51180" y="19737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387443" y="7232057"/>
            <a:ext cx="87630" cy="116205"/>
          </a:xfrm>
          <a:custGeom>
            <a:avLst/>
            <a:gdLst/>
            <a:ahLst/>
            <a:cxnLst/>
            <a:rect l="l" t="t" r="r" b="b"/>
            <a:pathLst>
              <a:path w="87629" h="116204">
                <a:moveTo>
                  <a:pt x="13931" y="2964"/>
                </a:moveTo>
                <a:lnTo>
                  <a:pt x="20325" y="1428"/>
                </a:lnTo>
                <a:lnTo>
                  <a:pt x="27050" y="440"/>
                </a:lnTo>
                <a:lnTo>
                  <a:pt x="34109" y="0"/>
                </a:lnTo>
                <a:lnTo>
                  <a:pt x="41503" y="107"/>
                </a:lnTo>
                <a:lnTo>
                  <a:pt x="77317" y="24818"/>
                </a:lnTo>
                <a:lnTo>
                  <a:pt x="87534" y="67163"/>
                </a:lnTo>
                <a:lnTo>
                  <a:pt x="85624" y="78079"/>
                </a:lnTo>
                <a:lnTo>
                  <a:pt x="57515" y="107254"/>
                </a:lnTo>
                <a:lnTo>
                  <a:pt x="31610" y="115651"/>
                </a:lnTo>
                <a:lnTo>
                  <a:pt x="0" y="7028"/>
                </a:lnTo>
                <a:lnTo>
                  <a:pt x="13931" y="296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29210" y="7126813"/>
            <a:ext cx="186690" cy="188595"/>
          </a:xfrm>
          <a:custGeom>
            <a:avLst/>
            <a:gdLst/>
            <a:ahLst/>
            <a:cxnLst/>
            <a:rect l="l" t="t" r="r" b="b"/>
            <a:pathLst>
              <a:path w="186689" h="188595">
                <a:moveTo>
                  <a:pt x="56129" y="180830"/>
                </a:moveTo>
                <a:lnTo>
                  <a:pt x="73243" y="186547"/>
                </a:lnTo>
                <a:lnTo>
                  <a:pt x="90790" y="188534"/>
                </a:lnTo>
                <a:lnTo>
                  <a:pt x="108771" y="186790"/>
                </a:lnTo>
                <a:lnTo>
                  <a:pt x="144401" y="172735"/>
                </a:lnTo>
                <a:lnTo>
                  <a:pt x="179179" y="132164"/>
                </a:lnTo>
                <a:lnTo>
                  <a:pt x="186553" y="96947"/>
                </a:lnTo>
                <a:lnTo>
                  <a:pt x="184699" y="78768"/>
                </a:lnTo>
                <a:lnTo>
                  <a:pt x="170479" y="42746"/>
                </a:lnTo>
                <a:lnTo>
                  <a:pt x="129725" y="7488"/>
                </a:lnTo>
                <a:lnTo>
                  <a:pt x="94349" y="0"/>
                </a:lnTo>
                <a:lnTo>
                  <a:pt x="76033" y="1867"/>
                </a:lnTo>
                <a:lnTo>
                  <a:pt x="27771" y="26212"/>
                </a:lnTo>
                <a:lnTo>
                  <a:pt x="1986" y="72851"/>
                </a:lnTo>
                <a:lnTo>
                  <a:pt x="0" y="90695"/>
                </a:lnTo>
                <a:lnTo>
                  <a:pt x="1782" y="108953"/>
                </a:lnTo>
                <a:lnTo>
                  <a:pt x="16009" y="145218"/>
                </a:lnTo>
                <a:lnTo>
                  <a:pt x="56129" y="18083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569933" y="7163911"/>
            <a:ext cx="105410" cy="114300"/>
          </a:xfrm>
          <a:custGeom>
            <a:avLst/>
            <a:gdLst/>
            <a:ahLst/>
            <a:cxnLst/>
            <a:rect l="l" t="t" r="r" b="b"/>
            <a:pathLst>
              <a:path w="105410" h="114300">
                <a:moveTo>
                  <a:pt x="71820" y="4972"/>
                </a:moveTo>
                <a:lnTo>
                  <a:pt x="99785" y="38042"/>
                </a:lnTo>
                <a:lnTo>
                  <a:pt x="105078" y="61123"/>
                </a:lnTo>
                <a:lnTo>
                  <a:pt x="104557" y="71877"/>
                </a:lnTo>
                <a:lnTo>
                  <a:pt x="82982" y="105527"/>
                </a:lnTo>
                <a:lnTo>
                  <a:pt x="53065" y="114082"/>
                </a:lnTo>
                <a:lnTo>
                  <a:pt x="43228" y="112569"/>
                </a:lnTo>
                <a:lnTo>
                  <a:pt x="10442" y="87012"/>
                </a:lnTo>
                <a:lnTo>
                  <a:pt x="0" y="53378"/>
                </a:lnTo>
                <a:lnTo>
                  <a:pt x="449" y="42515"/>
                </a:lnTo>
                <a:lnTo>
                  <a:pt x="21782" y="8505"/>
                </a:lnTo>
                <a:lnTo>
                  <a:pt x="52489" y="0"/>
                </a:lnTo>
                <a:lnTo>
                  <a:pt x="62343" y="1400"/>
                </a:lnTo>
                <a:lnTo>
                  <a:pt x="71820" y="4972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708969" y="7056362"/>
            <a:ext cx="146685" cy="187325"/>
          </a:xfrm>
          <a:custGeom>
            <a:avLst/>
            <a:gdLst/>
            <a:ahLst/>
            <a:cxnLst/>
            <a:rect l="l" t="t" r="r" b="b"/>
            <a:pathLst>
              <a:path w="146685" h="187325">
                <a:moveTo>
                  <a:pt x="33396" y="8183"/>
                </a:moveTo>
                <a:lnTo>
                  <a:pt x="2916" y="40276"/>
                </a:lnTo>
                <a:lnTo>
                  <a:pt x="0" y="61261"/>
                </a:lnTo>
                <a:lnTo>
                  <a:pt x="1982" y="71978"/>
                </a:lnTo>
                <a:lnTo>
                  <a:pt x="26347" y="104766"/>
                </a:lnTo>
                <a:lnTo>
                  <a:pt x="49614" y="109679"/>
                </a:lnTo>
                <a:lnTo>
                  <a:pt x="57010" y="109362"/>
                </a:lnTo>
                <a:lnTo>
                  <a:pt x="65578" y="108576"/>
                </a:lnTo>
                <a:lnTo>
                  <a:pt x="79970" y="107786"/>
                </a:lnTo>
                <a:lnTo>
                  <a:pt x="106002" y="126877"/>
                </a:lnTo>
                <a:lnTo>
                  <a:pt x="103970" y="132592"/>
                </a:lnTo>
                <a:lnTo>
                  <a:pt x="78398" y="147308"/>
                </a:lnTo>
                <a:lnTo>
                  <a:pt x="68464" y="145957"/>
                </a:lnTo>
                <a:lnTo>
                  <a:pt x="57284" y="142714"/>
                </a:lnTo>
                <a:lnTo>
                  <a:pt x="47480" y="181373"/>
                </a:lnTo>
                <a:lnTo>
                  <a:pt x="65161" y="185683"/>
                </a:lnTo>
                <a:lnTo>
                  <a:pt x="81435" y="186956"/>
                </a:lnTo>
                <a:lnTo>
                  <a:pt x="96302" y="185193"/>
                </a:lnTo>
                <a:lnTo>
                  <a:pt x="129513" y="165723"/>
                </a:lnTo>
                <a:lnTo>
                  <a:pt x="146675" y="121435"/>
                </a:lnTo>
                <a:lnTo>
                  <a:pt x="145145" y="110319"/>
                </a:lnTo>
                <a:lnTo>
                  <a:pt x="118016" y="76204"/>
                </a:lnTo>
                <a:lnTo>
                  <a:pt x="90387" y="71548"/>
                </a:lnTo>
                <a:lnTo>
                  <a:pt x="82219" y="71620"/>
                </a:lnTo>
                <a:lnTo>
                  <a:pt x="72982" y="72013"/>
                </a:lnTo>
                <a:lnTo>
                  <a:pt x="61056" y="72146"/>
                </a:lnTo>
                <a:lnTo>
                  <a:pt x="38234" y="53623"/>
                </a:lnTo>
                <a:lnTo>
                  <a:pt x="39593" y="49254"/>
                </a:lnTo>
                <a:lnTo>
                  <a:pt x="67296" y="37173"/>
                </a:lnTo>
                <a:lnTo>
                  <a:pt x="77592" y="37647"/>
                </a:lnTo>
                <a:lnTo>
                  <a:pt x="87637" y="2633"/>
                </a:lnTo>
                <a:lnTo>
                  <a:pt x="74126" y="0"/>
                </a:lnTo>
                <a:lnTo>
                  <a:pt x="60583" y="45"/>
                </a:lnTo>
                <a:lnTo>
                  <a:pt x="47007" y="2772"/>
                </a:lnTo>
                <a:lnTo>
                  <a:pt x="33396" y="818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817062" y="7008772"/>
            <a:ext cx="125095" cy="179070"/>
          </a:xfrm>
          <a:custGeom>
            <a:avLst/>
            <a:gdLst/>
            <a:ahLst/>
            <a:cxnLst/>
            <a:rect l="l" t="t" r="r" b="b"/>
            <a:pathLst>
              <a:path w="125095" h="179070">
                <a:moveTo>
                  <a:pt x="90538" y="178739"/>
                </a:moveTo>
                <a:lnTo>
                  <a:pt x="124853" y="159232"/>
                </a:lnTo>
                <a:lnTo>
                  <a:pt x="34315" y="0"/>
                </a:lnTo>
                <a:lnTo>
                  <a:pt x="0" y="19507"/>
                </a:lnTo>
                <a:lnTo>
                  <a:pt x="90538" y="17873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894557" y="6893943"/>
            <a:ext cx="255904" cy="255270"/>
          </a:xfrm>
          <a:custGeom>
            <a:avLst/>
            <a:gdLst/>
            <a:ahLst/>
            <a:cxnLst/>
            <a:rect l="l" t="t" r="r" b="b"/>
            <a:pathLst>
              <a:path w="255904" h="255270">
                <a:moveTo>
                  <a:pt x="85064" y="254749"/>
                </a:moveTo>
                <a:lnTo>
                  <a:pt x="116585" y="233121"/>
                </a:lnTo>
                <a:lnTo>
                  <a:pt x="55638" y="117271"/>
                </a:lnTo>
                <a:lnTo>
                  <a:pt x="163296" y="201079"/>
                </a:lnTo>
                <a:lnTo>
                  <a:pt x="178079" y="190944"/>
                </a:lnTo>
                <a:lnTo>
                  <a:pt x="138404" y="61848"/>
                </a:lnTo>
                <a:lnTo>
                  <a:pt x="224650" y="158991"/>
                </a:lnTo>
                <a:lnTo>
                  <a:pt x="255676" y="137718"/>
                </a:lnTo>
                <a:lnTo>
                  <a:pt x="132600" y="0"/>
                </a:lnTo>
                <a:lnTo>
                  <a:pt x="95300" y="25603"/>
                </a:lnTo>
                <a:lnTo>
                  <a:pt x="129095" y="135559"/>
                </a:lnTo>
                <a:lnTo>
                  <a:pt x="38684" y="64439"/>
                </a:lnTo>
                <a:lnTo>
                  <a:pt x="0" y="90970"/>
                </a:lnTo>
                <a:lnTo>
                  <a:pt x="85064" y="25474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065130" y="6795804"/>
            <a:ext cx="198120" cy="206375"/>
          </a:xfrm>
          <a:custGeom>
            <a:avLst/>
            <a:gdLst/>
            <a:ahLst/>
            <a:cxnLst/>
            <a:rect l="l" t="t" r="r" b="b"/>
            <a:pathLst>
              <a:path w="198120" h="206375">
                <a:moveTo>
                  <a:pt x="119303" y="206133"/>
                </a:moveTo>
                <a:lnTo>
                  <a:pt x="197535" y="138988"/>
                </a:lnTo>
                <a:lnTo>
                  <a:pt x="173913" y="111467"/>
                </a:lnTo>
                <a:lnTo>
                  <a:pt x="125641" y="152895"/>
                </a:lnTo>
                <a:lnTo>
                  <a:pt x="100926" y="124104"/>
                </a:lnTo>
                <a:lnTo>
                  <a:pt x="149199" y="82664"/>
                </a:lnTo>
                <a:lnTo>
                  <a:pt x="125933" y="55575"/>
                </a:lnTo>
                <a:lnTo>
                  <a:pt x="77673" y="97002"/>
                </a:lnTo>
                <a:lnTo>
                  <a:pt x="53581" y="68948"/>
                </a:lnTo>
                <a:lnTo>
                  <a:pt x="101854" y="27520"/>
                </a:lnTo>
                <a:lnTo>
                  <a:pt x="78244" y="0"/>
                </a:lnTo>
                <a:lnTo>
                  <a:pt x="0" y="67144"/>
                </a:lnTo>
                <a:lnTo>
                  <a:pt x="119303" y="20613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156385" y="6696084"/>
            <a:ext cx="187960" cy="186690"/>
          </a:xfrm>
          <a:custGeom>
            <a:avLst/>
            <a:gdLst/>
            <a:ahLst/>
            <a:cxnLst/>
            <a:rect l="l" t="t" r="r" b="b"/>
            <a:pathLst>
              <a:path w="187960" h="186690">
                <a:moveTo>
                  <a:pt x="27838" y="115316"/>
                </a:moveTo>
                <a:lnTo>
                  <a:pt x="56997" y="85471"/>
                </a:lnTo>
                <a:lnTo>
                  <a:pt x="160172" y="186283"/>
                </a:lnTo>
                <a:lnTo>
                  <a:pt x="187769" y="158038"/>
                </a:lnTo>
                <a:lnTo>
                  <a:pt x="84582" y="57238"/>
                </a:lnTo>
                <a:lnTo>
                  <a:pt x="113919" y="27216"/>
                </a:lnTo>
                <a:lnTo>
                  <a:pt x="86080" y="0"/>
                </a:lnTo>
                <a:lnTo>
                  <a:pt x="0" y="88112"/>
                </a:lnTo>
                <a:lnTo>
                  <a:pt x="27838" y="11531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254965" y="6609526"/>
            <a:ext cx="228600" cy="187325"/>
          </a:xfrm>
          <a:custGeom>
            <a:avLst/>
            <a:gdLst/>
            <a:ahLst/>
            <a:cxnLst/>
            <a:rect l="l" t="t" r="r" b="b"/>
            <a:pathLst>
              <a:path w="228600" h="187325">
                <a:moveTo>
                  <a:pt x="143459" y="186781"/>
                </a:moveTo>
                <a:lnTo>
                  <a:pt x="168008" y="155844"/>
                </a:lnTo>
                <a:lnTo>
                  <a:pt x="112496" y="111800"/>
                </a:lnTo>
                <a:lnTo>
                  <a:pt x="115277" y="108295"/>
                </a:lnTo>
                <a:lnTo>
                  <a:pt x="200266" y="115229"/>
                </a:lnTo>
                <a:lnTo>
                  <a:pt x="228460" y="79694"/>
                </a:lnTo>
                <a:lnTo>
                  <a:pt x="136791" y="72366"/>
                </a:lnTo>
                <a:lnTo>
                  <a:pt x="138725" y="62310"/>
                </a:lnTo>
                <a:lnTo>
                  <a:pt x="126655" y="22773"/>
                </a:lnTo>
                <a:lnTo>
                  <a:pt x="86445" y="0"/>
                </a:lnTo>
                <a:lnTo>
                  <a:pt x="75920" y="573"/>
                </a:lnTo>
                <a:lnTo>
                  <a:pt x="37503" y="25643"/>
                </a:lnTo>
                <a:lnTo>
                  <a:pt x="0" y="72887"/>
                </a:lnTo>
                <a:lnTo>
                  <a:pt x="143459" y="18678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305244" y="6649038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5664" y="15405"/>
                </a:moveTo>
                <a:lnTo>
                  <a:pt x="11582" y="7950"/>
                </a:lnTo>
                <a:lnTo>
                  <a:pt x="17792" y="3378"/>
                </a:lnTo>
                <a:lnTo>
                  <a:pt x="24295" y="1689"/>
                </a:lnTo>
                <a:lnTo>
                  <a:pt x="30810" y="0"/>
                </a:lnTo>
                <a:lnTo>
                  <a:pt x="36753" y="1308"/>
                </a:lnTo>
                <a:lnTo>
                  <a:pt x="42138" y="5575"/>
                </a:lnTo>
                <a:lnTo>
                  <a:pt x="49592" y="13959"/>
                </a:lnTo>
                <a:lnTo>
                  <a:pt x="52163" y="23410"/>
                </a:lnTo>
                <a:lnTo>
                  <a:pt x="49855" y="33927"/>
                </a:lnTo>
                <a:lnTo>
                  <a:pt x="42671" y="45504"/>
                </a:lnTo>
                <a:lnTo>
                  <a:pt x="37363" y="52209"/>
                </a:lnTo>
                <a:lnTo>
                  <a:pt x="0" y="22542"/>
                </a:lnTo>
                <a:lnTo>
                  <a:pt x="5664" y="1540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337495" y="6447717"/>
            <a:ext cx="207010" cy="179705"/>
          </a:xfrm>
          <a:custGeom>
            <a:avLst/>
            <a:gdLst/>
            <a:ahLst/>
            <a:cxnLst/>
            <a:rect l="l" t="t" r="r" b="b"/>
            <a:pathLst>
              <a:path w="207010" h="179704">
                <a:moveTo>
                  <a:pt x="113588" y="134251"/>
                </a:moveTo>
                <a:lnTo>
                  <a:pt x="186232" y="179641"/>
                </a:lnTo>
                <a:lnTo>
                  <a:pt x="206933" y="146519"/>
                </a:lnTo>
                <a:lnTo>
                  <a:pt x="134302" y="101130"/>
                </a:lnTo>
                <a:lnTo>
                  <a:pt x="82499" y="0"/>
                </a:lnTo>
                <a:lnTo>
                  <a:pt x="59245" y="37211"/>
                </a:lnTo>
                <a:lnTo>
                  <a:pt x="89230" y="96380"/>
                </a:lnTo>
                <a:lnTo>
                  <a:pt x="23164" y="94945"/>
                </a:lnTo>
                <a:lnTo>
                  <a:pt x="0" y="132016"/>
                </a:lnTo>
                <a:lnTo>
                  <a:pt x="113588" y="13425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 rot="20640000">
            <a:off x="4262885" y="7140533"/>
            <a:ext cx="339261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0"/>
              </a:lnSpc>
            </a:pPr>
            <a:r>
              <a:rPr sz="2250" b="1" spc="-200" dirty="0">
                <a:solidFill>
                  <a:srgbClr val="154194"/>
                </a:solidFill>
                <a:latin typeface="Arial"/>
                <a:cs typeface="Arial"/>
              </a:rPr>
              <a:t>D</a:t>
            </a:r>
            <a:endParaRPr sz="225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 rot="20340000">
            <a:off x="4442107" y="7076264"/>
            <a:ext cx="357378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0"/>
              </a:lnSpc>
            </a:pPr>
            <a:r>
              <a:rPr sz="2250" b="1" spc="-85" dirty="0">
                <a:solidFill>
                  <a:srgbClr val="154194"/>
                </a:solidFill>
                <a:latin typeface="Arial"/>
                <a:cs typeface="Arial"/>
              </a:rPr>
              <a:t>O</a:t>
            </a:r>
            <a:endParaRPr sz="22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 rot="20040000">
            <a:off x="4621083" y="7005721"/>
            <a:ext cx="31751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0"/>
              </a:lnSpc>
            </a:pPr>
            <a:r>
              <a:rPr sz="2250" b="1" spc="-430" dirty="0">
                <a:solidFill>
                  <a:srgbClr val="154194"/>
                </a:solidFill>
                <a:latin typeface="Arial"/>
                <a:cs typeface="Arial"/>
              </a:rPr>
              <a:t>S</a:t>
            </a:r>
            <a:endParaRPr sz="22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 rot="19860000">
            <a:off x="4729975" y="6953544"/>
            <a:ext cx="296232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0"/>
              </a:lnSpc>
            </a:pPr>
            <a:r>
              <a:rPr sz="2250" b="1" spc="-45" dirty="0">
                <a:solidFill>
                  <a:srgbClr val="154194"/>
                </a:solidFill>
                <a:latin typeface="Arial"/>
                <a:cs typeface="Arial"/>
              </a:rPr>
              <a:t>I</a:t>
            </a:r>
            <a:endParaRPr sz="22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 rot="19560000">
            <a:off x="4828468" y="6870041"/>
            <a:ext cx="36633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0"/>
              </a:lnSpc>
            </a:pPr>
            <a:r>
              <a:rPr sz="2250" b="1" spc="-95" dirty="0">
                <a:solidFill>
                  <a:srgbClr val="154194"/>
                </a:solidFill>
                <a:latin typeface="Arial"/>
                <a:cs typeface="Arial"/>
              </a:rPr>
              <a:t>M</a:t>
            </a:r>
            <a:endParaRPr sz="225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 rot="19200000">
            <a:off x="5001327" y="6755632"/>
            <a:ext cx="31835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0"/>
              </a:lnSpc>
            </a:pPr>
            <a:r>
              <a:rPr sz="2250" b="1" spc="-425" dirty="0">
                <a:solidFill>
                  <a:srgbClr val="154194"/>
                </a:solidFill>
                <a:latin typeface="Arial"/>
                <a:cs typeface="Arial"/>
              </a:rPr>
              <a:t>E</a:t>
            </a:r>
            <a:endParaRPr sz="225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 rot="18900000">
            <a:off x="5104699" y="6658887"/>
            <a:ext cx="31863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0"/>
              </a:lnSpc>
            </a:pPr>
            <a:r>
              <a:rPr sz="2250" b="1" spc="-300" dirty="0">
                <a:solidFill>
                  <a:srgbClr val="154194"/>
                </a:solidFill>
                <a:latin typeface="Arial"/>
                <a:cs typeface="Arial"/>
              </a:rPr>
              <a:t>T</a:t>
            </a:r>
            <a:endParaRPr sz="225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 rot="18540000">
            <a:off x="5199344" y="6543750"/>
            <a:ext cx="332587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0"/>
              </a:lnSpc>
            </a:pPr>
            <a:r>
              <a:rPr sz="2250" b="1" spc="-315" dirty="0">
                <a:solidFill>
                  <a:srgbClr val="154194"/>
                </a:solidFill>
                <a:latin typeface="Arial"/>
                <a:cs typeface="Arial"/>
              </a:rPr>
              <a:t>R</a:t>
            </a:r>
            <a:endParaRPr sz="225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 rot="18180000">
            <a:off x="5288678" y="6416495"/>
            <a:ext cx="333566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0"/>
              </a:lnSpc>
            </a:pPr>
            <a:r>
              <a:rPr sz="2250" b="1" spc="-190" dirty="0">
                <a:solidFill>
                  <a:srgbClr val="154194"/>
                </a:solidFill>
                <a:latin typeface="Arial"/>
                <a:cs typeface="Arial"/>
              </a:rPr>
              <a:t>Y</a:t>
            </a:r>
            <a:endParaRPr sz="225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787174" y="5175384"/>
            <a:ext cx="219202" cy="2141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888558" y="4982516"/>
            <a:ext cx="269240" cy="259715"/>
          </a:xfrm>
          <a:custGeom>
            <a:avLst/>
            <a:gdLst/>
            <a:ahLst/>
            <a:cxnLst/>
            <a:rect l="l" t="t" r="r" b="b"/>
            <a:pathLst>
              <a:path w="269239" h="259714">
                <a:moveTo>
                  <a:pt x="169786" y="259194"/>
                </a:moveTo>
                <a:lnTo>
                  <a:pt x="196913" y="222605"/>
                </a:lnTo>
                <a:lnTo>
                  <a:pt x="129413" y="172554"/>
                </a:lnTo>
                <a:lnTo>
                  <a:pt x="174002" y="112433"/>
                </a:lnTo>
                <a:lnTo>
                  <a:pt x="241490" y="162471"/>
                </a:lnTo>
                <a:lnTo>
                  <a:pt x="268630" y="125882"/>
                </a:lnTo>
                <a:lnTo>
                  <a:pt x="98856" y="0"/>
                </a:lnTo>
                <a:lnTo>
                  <a:pt x="71716" y="36601"/>
                </a:lnTo>
                <a:lnTo>
                  <a:pt x="137147" y="85102"/>
                </a:lnTo>
                <a:lnTo>
                  <a:pt x="92570" y="145237"/>
                </a:lnTo>
                <a:lnTo>
                  <a:pt x="27139" y="96723"/>
                </a:lnTo>
                <a:lnTo>
                  <a:pt x="0" y="133311"/>
                </a:lnTo>
                <a:lnTo>
                  <a:pt x="169786" y="25919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072631" y="4850186"/>
            <a:ext cx="248818" cy="246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200861" y="4646316"/>
            <a:ext cx="278130" cy="281940"/>
          </a:xfrm>
          <a:custGeom>
            <a:avLst/>
            <a:gdLst/>
            <a:ahLst/>
            <a:cxnLst/>
            <a:rect l="l" t="t" r="r" b="b"/>
            <a:pathLst>
              <a:path w="278130" h="281939">
                <a:moveTo>
                  <a:pt x="195668" y="134150"/>
                </a:moveTo>
                <a:lnTo>
                  <a:pt x="35293" y="87972"/>
                </a:lnTo>
                <a:lnTo>
                  <a:pt x="0" y="115963"/>
                </a:lnTo>
                <a:lnTo>
                  <a:pt x="131381" y="281533"/>
                </a:lnTo>
                <a:lnTo>
                  <a:pt x="167055" y="253212"/>
                </a:lnTo>
                <a:lnTo>
                  <a:pt x="82016" y="146037"/>
                </a:lnTo>
                <a:lnTo>
                  <a:pt x="242760" y="193154"/>
                </a:lnTo>
                <a:lnTo>
                  <a:pt x="277520" y="165569"/>
                </a:lnTo>
                <a:lnTo>
                  <a:pt x="146151" y="0"/>
                </a:lnTo>
                <a:lnTo>
                  <a:pt x="111226" y="27724"/>
                </a:lnTo>
                <a:lnTo>
                  <a:pt x="195668" y="13415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377136" y="4457616"/>
            <a:ext cx="411438" cy="3222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86437" y="4336014"/>
            <a:ext cx="273685" cy="272415"/>
          </a:xfrm>
          <a:custGeom>
            <a:avLst/>
            <a:gdLst/>
            <a:ahLst/>
            <a:cxnLst/>
            <a:rect l="l" t="t" r="r" b="b"/>
            <a:pathLst>
              <a:path w="273685" h="272414">
                <a:moveTo>
                  <a:pt x="49949" y="272186"/>
                </a:moveTo>
                <a:lnTo>
                  <a:pt x="91249" y="256692"/>
                </a:lnTo>
                <a:lnTo>
                  <a:pt x="55041" y="110032"/>
                </a:lnTo>
                <a:lnTo>
                  <a:pt x="152438" y="233730"/>
                </a:lnTo>
                <a:lnTo>
                  <a:pt x="171805" y="226466"/>
                </a:lnTo>
                <a:lnTo>
                  <a:pt x="163106" y="70866"/>
                </a:lnTo>
                <a:lnTo>
                  <a:pt x="232816" y="203568"/>
                </a:lnTo>
                <a:lnTo>
                  <a:pt x="273456" y="188315"/>
                </a:lnTo>
                <a:lnTo>
                  <a:pt x="173723" y="0"/>
                </a:lnTo>
                <a:lnTo>
                  <a:pt x="124840" y="18338"/>
                </a:lnTo>
                <a:lnTo>
                  <a:pt x="132257" y="150863"/>
                </a:lnTo>
                <a:lnTo>
                  <a:pt x="50685" y="46177"/>
                </a:lnTo>
                <a:lnTo>
                  <a:pt x="0" y="65189"/>
                </a:lnTo>
                <a:lnTo>
                  <a:pt x="49949" y="27218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36015" y="4285408"/>
            <a:ext cx="166301" cy="2302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 rot="18000000">
            <a:off x="1728845" y="5107490"/>
            <a:ext cx="375933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95"/>
              </a:lnSpc>
            </a:pPr>
            <a:r>
              <a:rPr sz="2600" b="1" spc="-360" dirty="0">
                <a:solidFill>
                  <a:srgbClr val="154194"/>
                </a:solidFill>
                <a:latin typeface="Arial"/>
                <a:cs typeface="Arial"/>
              </a:rPr>
              <a:t>P</a:t>
            </a:r>
            <a:endParaRPr sz="26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 rot="18420000">
            <a:off x="1826142" y="4944620"/>
            <a:ext cx="392446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95"/>
              </a:lnSpc>
            </a:pPr>
            <a:r>
              <a:rPr sz="2600" b="1" spc="-229" dirty="0">
                <a:solidFill>
                  <a:srgbClr val="154194"/>
                </a:solidFill>
                <a:latin typeface="Arial"/>
                <a:cs typeface="Arial"/>
              </a:rPr>
              <a:t>H</a:t>
            </a:r>
            <a:endParaRPr sz="26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 rot="18900000">
            <a:off x="1964604" y="4775843"/>
            <a:ext cx="403424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95"/>
              </a:lnSpc>
            </a:pPr>
            <a:r>
              <a:rPr sz="2600" b="1" spc="-95" dirty="0">
                <a:solidFill>
                  <a:srgbClr val="154194"/>
                </a:solidFill>
                <a:latin typeface="Arial"/>
                <a:cs typeface="Arial"/>
              </a:rPr>
              <a:t>A</a:t>
            </a:r>
            <a:endParaRPr sz="26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 rot="19320000">
            <a:off x="2137650" y="4620379"/>
            <a:ext cx="402333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95"/>
              </a:lnSpc>
            </a:pPr>
            <a:r>
              <a:rPr sz="2600" b="1" spc="-95" dirty="0">
                <a:solidFill>
                  <a:srgbClr val="154194"/>
                </a:solidFill>
                <a:latin typeface="Arial"/>
                <a:cs typeface="Arial"/>
              </a:rPr>
              <a:t>N</a:t>
            </a:r>
            <a:endParaRPr sz="26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 rot="19680000">
            <a:off x="2315364" y="4505774"/>
            <a:ext cx="36804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95"/>
              </a:lnSpc>
            </a:pPr>
            <a:r>
              <a:rPr sz="2600" b="1" spc="-345" dirty="0">
                <a:solidFill>
                  <a:srgbClr val="154194"/>
                </a:solidFill>
                <a:latin typeface="Arial"/>
                <a:cs typeface="Arial"/>
              </a:rPr>
              <a:t>T</a:t>
            </a:r>
            <a:endParaRPr sz="26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 rot="19980000">
            <a:off x="2467878" y="4405584"/>
            <a:ext cx="411609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95"/>
              </a:lnSpc>
            </a:pPr>
            <a:r>
              <a:rPr sz="2600" b="1" spc="-105" dirty="0">
                <a:solidFill>
                  <a:srgbClr val="154194"/>
                </a:solidFill>
                <a:latin typeface="Arial"/>
                <a:cs typeface="Arial"/>
              </a:rPr>
              <a:t>O</a:t>
            </a:r>
            <a:endParaRPr sz="26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 rot="20400000">
            <a:off x="2697433" y="4301476"/>
            <a:ext cx="423259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95"/>
              </a:lnSpc>
            </a:pPr>
            <a:r>
              <a:rPr sz="2600" b="1" spc="-110" dirty="0">
                <a:solidFill>
                  <a:srgbClr val="154194"/>
                </a:solidFill>
                <a:latin typeface="Arial"/>
                <a:cs typeface="Arial"/>
              </a:rPr>
              <a:t>M</a:t>
            </a:r>
            <a:endParaRPr sz="26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 rot="20700000">
            <a:off x="2932159" y="4234808"/>
            <a:ext cx="366379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95"/>
              </a:lnSpc>
            </a:pPr>
            <a:r>
              <a:rPr sz="2600" b="1" spc="-500" dirty="0">
                <a:solidFill>
                  <a:srgbClr val="154194"/>
                </a:solidFill>
                <a:latin typeface="Arial"/>
                <a:cs typeface="Arial"/>
              </a:rPr>
              <a:t>S</a:t>
            </a:r>
            <a:endParaRPr sz="2600">
              <a:latin typeface="Arial"/>
              <a:cs typeface="Arial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4408958" y="4308050"/>
            <a:ext cx="174625" cy="212090"/>
          </a:xfrm>
          <a:custGeom>
            <a:avLst/>
            <a:gdLst/>
            <a:ahLst/>
            <a:cxnLst/>
            <a:rect l="l" t="t" r="r" b="b"/>
            <a:pathLst>
              <a:path w="174625" h="212089">
                <a:moveTo>
                  <a:pt x="124167" y="3428"/>
                </a:moveTo>
                <a:lnTo>
                  <a:pt x="110330" y="461"/>
                </a:lnTo>
                <a:lnTo>
                  <a:pt x="97220" y="0"/>
                </a:lnTo>
                <a:lnTo>
                  <a:pt x="84836" y="2043"/>
                </a:lnTo>
                <a:lnTo>
                  <a:pt x="47492" y="32649"/>
                </a:lnTo>
                <a:lnTo>
                  <a:pt x="40314" y="64080"/>
                </a:lnTo>
                <a:lnTo>
                  <a:pt x="40970" y="70650"/>
                </a:lnTo>
                <a:lnTo>
                  <a:pt x="64623" y="107478"/>
                </a:lnTo>
                <a:lnTo>
                  <a:pt x="72478" y="113550"/>
                </a:lnTo>
                <a:lnTo>
                  <a:pt x="85261" y="124185"/>
                </a:lnTo>
                <a:lnTo>
                  <a:pt x="93719" y="134046"/>
                </a:lnTo>
                <a:lnTo>
                  <a:pt x="97853" y="143134"/>
                </a:lnTo>
                <a:lnTo>
                  <a:pt x="97662" y="151447"/>
                </a:lnTo>
                <a:lnTo>
                  <a:pt x="74091" y="168059"/>
                </a:lnTo>
                <a:lnTo>
                  <a:pt x="68846" y="166496"/>
                </a:lnTo>
                <a:lnTo>
                  <a:pt x="60650" y="162710"/>
                </a:lnTo>
                <a:lnTo>
                  <a:pt x="52884" y="156343"/>
                </a:lnTo>
                <a:lnTo>
                  <a:pt x="45549" y="147394"/>
                </a:lnTo>
                <a:lnTo>
                  <a:pt x="38646" y="135864"/>
                </a:lnTo>
                <a:lnTo>
                  <a:pt x="0" y="160832"/>
                </a:lnTo>
                <a:lnTo>
                  <a:pt x="24288" y="192228"/>
                </a:lnTo>
                <a:lnTo>
                  <a:pt x="67613" y="211839"/>
                </a:lnTo>
                <a:lnTo>
                  <a:pt x="81608" y="212059"/>
                </a:lnTo>
                <a:lnTo>
                  <a:pt x="95363" y="209586"/>
                </a:lnTo>
                <a:lnTo>
                  <a:pt x="130902" y="188129"/>
                </a:lnTo>
                <a:lnTo>
                  <a:pt x="145761" y="151103"/>
                </a:lnTo>
                <a:lnTo>
                  <a:pt x="145539" y="143993"/>
                </a:lnTo>
                <a:lnTo>
                  <a:pt x="128348" y="107536"/>
                </a:lnTo>
                <a:lnTo>
                  <a:pt x="107467" y="88468"/>
                </a:lnTo>
                <a:lnTo>
                  <a:pt x="97286" y="79207"/>
                </a:lnTo>
                <a:lnTo>
                  <a:pt x="90651" y="70456"/>
                </a:lnTo>
                <a:lnTo>
                  <a:pt x="87555" y="62214"/>
                </a:lnTo>
                <a:lnTo>
                  <a:pt x="87998" y="54482"/>
                </a:lnTo>
                <a:lnTo>
                  <a:pt x="89509" y="49441"/>
                </a:lnTo>
                <a:lnTo>
                  <a:pt x="92544" y="45605"/>
                </a:lnTo>
                <a:lnTo>
                  <a:pt x="97129" y="43002"/>
                </a:lnTo>
                <a:lnTo>
                  <a:pt x="101701" y="40385"/>
                </a:lnTo>
                <a:lnTo>
                  <a:pt x="138353" y="63055"/>
                </a:lnTo>
                <a:lnTo>
                  <a:pt x="174358" y="41338"/>
                </a:lnTo>
                <a:lnTo>
                  <a:pt x="165014" y="28501"/>
                </a:lnTo>
                <a:lnTo>
                  <a:pt x="153535" y="17902"/>
                </a:lnTo>
                <a:lnTo>
                  <a:pt x="139920" y="9543"/>
                </a:lnTo>
                <a:lnTo>
                  <a:pt x="124167" y="342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584115" y="4372526"/>
            <a:ext cx="215900" cy="217804"/>
          </a:xfrm>
          <a:custGeom>
            <a:avLst/>
            <a:gdLst/>
            <a:ahLst/>
            <a:cxnLst/>
            <a:rect l="l" t="t" r="r" b="b"/>
            <a:pathLst>
              <a:path w="215900" h="217804">
                <a:moveTo>
                  <a:pt x="8056" y="152650"/>
                </a:moveTo>
                <a:lnTo>
                  <a:pt x="31200" y="186456"/>
                </a:lnTo>
                <a:lnTo>
                  <a:pt x="67556" y="209051"/>
                </a:lnTo>
                <a:lnTo>
                  <a:pt x="109675" y="217431"/>
                </a:lnTo>
                <a:lnTo>
                  <a:pt x="130106" y="215175"/>
                </a:lnTo>
                <a:lnTo>
                  <a:pt x="168506" y="198297"/>
                </a:lnTo>
                <a:lnTo>
                  <a:pt x="196847" y="167955"/>
                </a:lnTo>
                <a:lnTo>
                  <a:pt x="213257" y="126396"/>
                </a:lnTo>
                <a:lnTo>
                  <a:pt x="215393" y="105317"/>
                </a:lnTo>
                <a:lnTo>
                  <a:pt x="213210" y="84706"/>
                </a:lnTo>
                <a:lnTo>
                  <a:pt x="196388" y="46063"/>
                </a:lnTo>
                <a:lnTo>
                  <a:pt x="165869" y="17513"/>
                </a:lnTo>
                <a:lnTo>
                  <a:pt x="125872" y="1697"/>
                </a:lnTo>
                <a:lnTo>
                  <a:pt x="106018" y="0"/>
                </a:lnTo>
                <a:lnTo>
                  <a:pt x="86096" y="2374"/>
                </a:lnTo>
                <a:lnTo>
                  <a:pt x="47522" y="18979"/>
                </a:lnTo>
                <a:lnTo>
                  <a:pt x="18904" y="49249"/>
                </a:lnTo>
                <a:lnTo>
                  <a:pt x="2318" y="91021"/>
                </a:lnTo>
                <a:lnTo>
                  <a:pt x="0" y="112121"/>
                </a:lnTo>
                <a:lnTo>
                  <a:pt x="1913" y="132664"/>
                </a:lnTo>
                <a:lnTo>
                  <a:pt x="8056" y="15265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631064" y="4415211"/>
            <a:ext cx="121920" cy="132080"/>
          </a:xfrm>
          <a:custGeom>
            <a:avLst/>
            <a:gdLst/>
            <a:ahLst/>
            <a:cxnLst/>
            <a:rect l="l" t="t" r="r" b="b"/>
            <a:pathLst>
              <a:path w="121920" h="132079">
                <a:moveTo>
                  <a:pt x="118003" y="37487"/>
                </a:moveTo>
                <a:lnTo>
                  <a:pt x="120977" y="49048"/>
                </a:lnTo>
                <a:lnTo>
                  <a:pt x="121554" y="61217"/>
                </a:lnTo>
                <a:lnTo>
                  <a:pt x="119734" y="73995"/>
                </a:lnTo>
                <a:lnTo>
                  <a:pt x="101779" y="111018"/>
                </a:lnTo>
                <a:lnTo>
                  <a:pt x="59986" y="132018"/>
                </a:lnTo>
                <a:lnTo>
                  <a:pt x="48159" y="131028"/>
                </a:lnTo>
                <a:lnTo>
                  <a:pt x="9105" y="105622"/>
                </a:lnTo>
                <a:lnTo>
                  <a:pt x="0" y="70812"/>
                </a:lnTo>
                <a:lnTo>
                  <a:pt x="1620" y="58253"/>
                </a:lnTo>
                <a:lnTo>
                  <a:pt x="19329" y="21682"/>
                </a:lnTo>
                <a:lnTo>
                  <a:pt x="61260" y="0"/>
                </a:lnTo>
                <a:lnTo>
                  <a:pt x="73057" y="1026"/>
                </a:lnTo>
                <a:lnTo>
                  <a:pt x="112836" y="27005"/>
                </a:lnTo>
                <a:lnTo>
                  <a:pt x="118003" y="3748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782784" y="4446166"/>
            <a:ext cx="201930" cy="209550"/>
          </a:xfrm>
          <a:custGeom>
            <a:avLst/>
            <a:gdLst/>
            <a:ahLst/>
            <a:cxnLst/>
            <a:rect l="l" t="t" r="r" b="b"/>
            <a:pathLst>
              <a:path w="201929" h="209550">
                <a:moveTo>
                  <a:pt x="0" y="188506"/>
                </a:moveTo>
                <a:lnTo>
                  <a:pt x="40627" y="209105"/>
                </a:lnTo>
                <a:lnTo>
                  <a:pt x="79578" y="132295"/>
                </a:lnTo>
                <a:lnTo>
                  <a:pt x="145046" y="165493"/>
                </a:lnTo>
                <a:lnTo>
                  <a:pt x="163677" y="128739"/>
                </a:lnTo>
                <a:lnTo>
                  <a:pt x="97917" y="95389"/>
                </a:lnTo>
                <a:lnTo>
                  <a:pt x="117424" y="56921"/>
                </a:lnTo>
                <a:lnTo>
                  <a:pt x="183184" y="90258"/>
                </a:lnTo>
                <a:lnTo>
                  <a:pt x="201676" y="53797"/>
                </a:lnTo>
                <a:lnTo>
                  <a:pt x="95567" y="0"/>
                </a:lnTo>
                <a:lnTo>
                  <a:pt x="0" y="18850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949623" y="4518319"/>
            <a:ext cx="190500" cy="229870"/>
          </a:xfrm>
          <a:custGeom>
            <a:avLst/>
            <a:gdLst/>
            <a:ahLst/>
            <a:cxnLst/>
            <a:rect l="l" t="t" r="r" b="b"/>
            <a:pathLst>
              <a:path w="190500" h="229870">
                <a:moveTo>
                  <a:pt x="45415" y="38366"/>
                </a:moveTo>
                <a:lnTo>
                  <a:pt x="86525" y="63385"/>
                </a:lnTo>
                <a:lnTo>
                  <a:pt x="0" y="205574"/>
                </a:lnTo>
                <a:lnTo>
                  <a:pt x="38900" y="229260"/>
                </a:lnTo>
                <a:lnTo>
                  <a:pt x="125437" y="87071"/>
                </a:lnTo>
                <a:lnTo>
                  <a:pt x="166839" y="112268"/>
                </a:lnTo>
                <a:lnTo>
                  <a:pt x="190169" y="73901"/>
                </a:lnTo>
                <a:lnTo>
                  <a:pt x="68757" y="0"/>
                </a:lnTo>
                <a:lnTo>
                  <a:pt x="45415" y="3836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084682" y="4611784"/>
            <a:ext cx="287020" cy="288925"/>
          </a:xfrm>
          <a:custGeom>
            <a:avLst/>
            <a:gdLst/>
            <a:ahLst/>
            <a:cxnLst/>
            <a:rect l="l" t="t" r="r" b="b"/>
            <a:pathLst>
              <a:path w="287020" h="288925">
                <a:moveTo>
                  <a:pt x="0" y="198158"/>
                </a:moveTo>
                <a:lnTo>
                  <a:pt x="33756" y="224269"/>
                </a:lnTo>
                <a:lnTo>
                  <a:pt x="137591" y="140766"/>
                </a:lnTo>
                <a:lnTo>
                  <a:pt x="82816" y="262216"/>
                </a:lnTo>
                <a:lnTo>
                  <a:pt x="116687" y="288429"/>
                </a:lnTo>
                <a:lnTo>
                  <a:pt x="286499" y="152565"/>
                </a:lnTo>
                <a:lnTo>
                  <a:pt x="254406" y="127762"/>
                </a:lnTo>
                <a:lnTo>
                  <a:pt x="138417" y="220980"/>
                </a:lnTo>
                <a:lnTo>
                  <a:pt x="199288" y="85115"/>
                </a:lnTo>
                <a:lnTo>
                  <a:pt x="176377" y="67386"/>
                </a:lnTo>
                <a:lnTo>
                  <a:pt x="60121" y="159600"/>
                </a:lnTo>
                <a:lnTo>
                  <a:pt x="121348" y="24815"/>
                </a:lnTo>
                <a:lnTo>
                  <a:pt x="89268" y="0"/>
                </a:lnTo>
                <a:lnTo>
                  <a:pt x="0" y="19815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231476" y="4833927"/>
            <a:ext cx="247078" cy="2478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397381" y="4965088"/>
            <a:ext cx="227329" cy="254000"/>
          </a:xfrm>
          <a:custGeom>
            <a:avLst/>
            <a:gdLst/>
            <a:ahLst/>
            <a:cxnLst/>
            <a:rect l="l" t="t" r="r" b="b"/>
            <a:pathLst>
              <a:path w="227329" h="254000">
                <a:moveTo>
                  <a:pt x="0" y="128854"/>
                </a:moveTo>
                <a:lnTo>
                  <a:pt x="27774" y="164960"/>
                </a:lnTo>
                <a:lnTo>
                  <a:pt x="92583" y="115112"/>
                </a:lnTo>
                <a:lnTo>
                  <a:pt x="95719" y="119202"/>
                </a:lnTo>
                <a:lnTo>
                  <a:pt x="64261" y="212407"/>
                </a:lnTo>
                <a:lnTo>
                  <a:pt x="96164" y="253898"/>
                </a:lnTo>
                <a:lnTo>
                  <a:pt x="129946" y="153301"/>
                </a:lnTo>
                <a:lnTo>
                  <a:pt x="140662" y="158278"/>
                </a:lnTo>
                <a:lnTo>
                  <a:pt x="151037" y="161264"/>
                </a:lnTo>
                <a:lnTo>
                  <a:pt x="161075" y="162259"/>
                </a:lnTo>
                <a:lnTo>
                  <a:pt x="170776" y="161264"/>
                </a:lnTo>
                <a:lnTo>
                  <a:pt x="212725" y="138226"/>
                </a:lnTo>
                <a:lnTo>
                  <a:pt x="227304" y="105194"/>
                </a:lnTo>
                <a:lnTo>
                  <a:pt x="226980" y="92754"/>
                </a:lnTo>
                <a:lnTo>
                  <a:pt x="223985" y="80275"/>
                </a:lnTo>
                <a:lnTo>
                  <a:pt x="218315" y="67755"/>
                </a:lnTo>
                <a:lnTo>
                  <a:pt x="209969" y="55194"/>
                </a:lnTo>
                <a:lnTo>
                  <a:pt x="167525" y="0"/>
                </a:lnTo>
                <a:lnTo>
                  <a:pt x="0" y="12885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513028" y="5018072"/>
            <a:ext cx="72986" cy="708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506820" y="5131934"/>
            <a:ext cx="242570" cy="211454"/>
          </a:xfrm>
          <a:custGeom>
            <a:avLst/>
            <a:gdLst/>
            <a:ahLst/>
            <a:cxnLst/>
            <a:rect l="l" t="t" r="r" b="b"/>
            <a:pathLst>
              <a:path w="242570" h="211454">
                <a:moveTo>
                  <a:pt x="0" y="108889"/>
                </a:moveTo>
                <a:lnTo>
                  <a:pt x="61277" y="210845"/>
                </a:lnTo>
                <a:lnTo>
                  <a:pt x="97155" y="189280"/>
                </a:lnTo>
                <a:lnTo>
                  <a:pt x="59334" y="126365"/>
                </a:lnTo>
                <a:lnTo>
                  <a:pt x="96862" y="103809"/>
                </a:lnTo>
                <a:lnTo>
                  <a:pt x="134670" y="166725"/>
                </a:lnTo>
                <a:lnTo>
                  <a:pt x="170002" y="145491"/>
                </a:lnTo>
                <a:lnTo>
                  <a:pt x="132181" y="82588"/>
                </a:lnTo>
                <a:lnTo>
                  <a:pt x="168732" y="60604"/>
                </a:lnTo>
                <a:lnTo>
                  <a:pt x="206565" y="123507"/>
                </a:lnTo>
                <a:lnTo>
                  <a:pt x="242430" y="101955"/>
                </a:lnTo>
                <a:lnTo>
                  <a:pt x="181140" y="0"/>
                </a:lnTo>
                <a:lnTo>
                  <a:pt x="0" y="10888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 rot="960000">
            <a:off x="4311757" y="4249212"/>
            <a:ext cx="367208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95"/>
              </a:lnSpc>
            </a:pPr>
            <a:r>
              <a:rPr sz="2600" b="1" spc="-500" dirty="0">
                <a:solidFill>
                  <a:srgbClr val="154194"/>
                </a:solidFill>
                <a:latin typeface="Arial"/>
                <a:cs typeface="Arial"/>
              </a:rPr>
              <a:t>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 rot="1260000">
            <a:off x="4481932" y="4315821"/>
            <a:ext cx="41275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95"/>
              </a:lnSpc>
            </a:pPr>
            <a:r>
              <a:rPr sz="2600" b="1" spc="-105" dirty="0">
                <a:solidFill>
                  <a:srgbClr val="154194"/>
                </a:solidFill>
                <a:latin typeface="Arial"/>
                <a:cs typeface="Arial"/>
              </a:rPr>
              <a:t>O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 rot="1560000">
            <a:off x="4692547" y="4400510"/>
            <a:ext cx="368608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95"/>
              </a:lnSpc>
            </a:pPr>
            <a:r>
              <a:rPr sz="2600" b="1" spc="-345" dirty="0">
                <a:solidFill>
                  <a:srgbClr val="154194"/>
                </a:solidFill>
                <a:latin typeface="Arial"/>
                <a:cs typeface="Arial"/>
              </a:rPr>
              <a:t>F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 rot="1860000">
            <a:off x="4836399" y="4480147"/>
            <a:ext cx="366931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95"/>
              </a:lnSpc>
            </a:pPr>
            <a:r>
              <a:rPr sz="2600" b="1" spc="-345" dirty="0">
                <a:solidFill>
                  <a:srgbClr val="154194"/>
                </a:solidFill>
                <a:latin typeface="Arial"/>
                <a:cs typeface="Arial"/>
              </a:rPr>
              <a:t>T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 rot="2220000">
            <a:off x="4991119" y="4605913"/>
            <a:ext cx="424054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95"/>
              </a:lnSpc>
            </a:pPr>
            <a:r>
              <a:rPr sz="2600" b="1" spc="-400" dirty="0">
                <a:solidFill>
                  <a:srgbClr val="154194"/>
                </a:solidFill>
                <a:latin typeface="Arial"/>
                <a:cs typeface="Arial"/>
              </a:rPr>
              <a:t>W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 rot="2700000">
            <a:off x="5179502" y="4761670"/>
            <a:ext cx="401248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95"/>
              </a:lnSpc>
            </a:pPr>
            <a:r>
              <a:rPr sz="2600" b="1" spc="-95" dirty="0">
                <a:solidFill>
                  <a:srgbClr val="154194"/>
                </a:solidFill>
                <a:latin typeface="Arial"/>
                <a:cs typeface="Arial"/>
              </a:rPr>
              <a:t>A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 rot="3120000">
            <a:off x="5329550" y="4922220"/>
            <a:ext cx="383452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95"/>
              </a:lnSpc>
            </a:pPr>
            <a:r>
              <a:rPr sz="2600" b="1" spc="-365" dirty="0">
                <a:solidFill>
                  <a:srgbClr val="154194"/>
                </a:solidFill>
                <a:latin typeface="Arial"/>
                <a:cs typeface="Arial"/>
              </a:rPr>
              <a:t>R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 rot="3480000">
            <a:off x="5436538" y="5068444"/>
            <a:ext cx="368891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95"/>
              </a:lnSpc>
            </a:pPr>
            <a:r>
              <a:rPr sz="2600" b="1" spc="-495" dirty="0">
                <a:solidFill>
                  <a:srgbClr val="154194"/>
                </a:solidFill>
                <a:latin typeface="Arial"/>
                <a:cs typeface="Arial"/>
              </a:rPr>
              <a:t>E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3228784" y="5797296"/>
            <a:ext cx="11614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530"/>
              </a:lnSpc>
              <a:spcBef>
                <a:spcPts val="95"/>
              </a:spcBef>
            </a:pPr>
            <a:r>
              <a:rPr sz="1450" spc="-100" dirty="0">
                <a:solidFill>
                  <a:srgbClr val="154194"/>
                </a:solidFill>
                <a:latin typeface="Palatino Linotype"/>
                <a:cs typeface="Palatino Linotype"/>
              </a:rPr>
              <a:t>опыт</a:t>
            </a:r>
            <a:r>
              <a:rPr sz="1450" spc="-150" dirty="0">
                <a:solidFill>
                  <a:srgbClr val="154194"/>
                </a:solidFill>
                <a:latin typeface="Palatino Linotype"/>
                <a:cs typeface="Palatino Linotype"/>
              </a:rPr>
              <a:t> </a:t>
            </a:r>
            <a:r>
              <a:rPr sz="1450" spc="-120" dirty="0">
                <a:solidFill>
                  <a:srgbClr val="154194"/>
                </a:solidFill>
                <a:latin typeface="Palatino Linotype"/>
                <a:cs typeface="Palatino Linotype"/>
              </a:rPr>
              <a:t>будущего</a:t>
            </a:r>
            <a:endParaRPr sz="1450">
              <a:latin typeface="Palatino Linotype"/>
              <a:cs typeface="Palatino Linotype"/>
            </a:endParaRPr>
          </a:p>
          <a:p>
            <a:pPr algn="ctr">
              <a:lnSpc>
                <a:spcPts val="2190"/>
              </a:lnSpc>
            </a:pPr>
            <a:r>
              <a:rPr sz="2000" spc="-165" dirty="0">
                <a:solidFill>
                  <a:srgbClr val="154194"/>
                </a:solidFill>
                <a:latin typeface="Palatino Linotype"/>
                <a:cs typeface="Palatino Linotype"/>
              </a:rPr>
              <a:t>СЕЙЧАС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2753156" y="6431013"/>
            <a:ext cx="2101215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b="1" spc="-70" dirty="0">
                <a:solidFill>
                  <a:srgbClr val="154194"/>
                </a:solidFill>
                <a:latin typeface="Palatino Linotype"/>
                <a:cs typeface="Palatino Linotype"/>
              </a:rPr>
              <a:t>все </a:t>
            </a:r>
            <a:r>
              <a:rPr sz="1550" b="1" spc="-120" dirty="0">
                <a:solidFill>
                  <a:srgbClr val="154194"/>
                </a:solidFill>
                <a:latin typeface="Palatino Linotype"/>
                <a:cs typeface="Palatino Linotype"/>
              </a:rPr>
              <a:t>элементы</a:t>
            </a:r>
            <a:r>
              <a:rPr sz="1550" b="1" spc="50" dirty="0">
                <a:solidFill>
                  <a:srgbClr val="154194"/>
                </a:solidFill>
                <a:latin typeface="Palatino Linotype"/>
                <a:cs typeface="Palatino Linotype"/>
              </a:rPr>
              <a:t> </a:t>
            </a:r>
            <a:r>
              <a:rPr sz="1550" b="1" spc="-114" dirty="0">
                <a:solidFill>
                  <a:srgbClr val="154194"/>
                </a:solidFill>
                <a:latin typeface="Palatino Linotype"/>
                <a:cs typeface="Palatino Linotype"/>
              </a:rPr>
              <a:t>контроля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2657373" y="6575907"/>
            <a:ext cx="2292985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b="1" spc="-90" dirty="0">
                <a:solidFill>
                  <a:srgbClr val="154194"/>
                </a:solidFill>
                <a:latin typeface="Palatino Linotype"/>
                <a:cs typeface="Palatino Linotype"/>
              </a:rPr>
              <a:t>качества </a:t>
            </a:r>
            <a:r>
              <a:rPr sz="1550" b="1" spc="-130" dirty="0">
                <a:solidFill>
                  <a:srgbClr val="154194"/>
                </a:solidFill>
                <a:latin typeface="Palatino Linotype"/>
                <a:cs typeface="Palatino Linotype"/>
              </a:rPr>
              <a:t>теперь </a:t>
            </a:r>
            <a:r>
              <a:rPr sz="1550" b="1" spc="-120" dirty="0">
                <a:solidFill>
                  <a:srgbClr val="154194"/>
                </a:solidFill>
                <a:latin typeface="Palatino Linotype"/>
                <a:cs typeface="Palatino Linotype"/>
              </a:rPr>
              <a:t>на</a:t>
            </a:r>
            <a:r>
              <a:rPr sz="1550" b="1" spc="-60" dirty="0">
                <a:solidFill>
                  <a:srgbClr val="154194"/>
                </a:solidFill>
                <a:latin typeface="Palatino Linotype"/>
                <a:cs typeface="Palatino Linotype"/>
              </a:rPr>
              <a:t> </a:t>
            </a:r>
            <a:r>
              <a:rPr sz="1550" b="1" spc="-125" dirty="0">
                <a:solidFill>
                  <a:srgbClr val="154194"/>
                </a:solidFill>
                <a:latin typeface="Palatino Linotype"/>
                <a:cs typeface="Palatino Linotype"/>
              </a:rPr>
              <a:t>одной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3301250" y="6720802"/>
            <a:ext cx="1005205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b="1" spc="-135" dirty="0">
                <a:solidFill>
                  <a:srgbClr val="154194"/>
                </a:solidFill>
                <a:latin typeface="Palatino Linotype"/>
                <a:cs typeface="Palatino Linotype"/>
              </a:rPr>
              <a:t>платформе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6929996" y="0"/>
            <a:ext cx="630555" cy="540385"/>
          </a:xfrm>
          <a:custGeom>
            <a:avLst/>
            <a:gdLst/>
            <a:ahLst/>
            <a:cxnLst/>
            <a:rect l="l" t="t" r="r" b="b"/>
            <a:pathLst>
              <a:path w="630554" h="540385">
                <a:moveTo>
                  <a:pt x="0" y="540004"/>
                </a:moveTo>
                <a:lnTo>
                  <a:pt x="630008" y="540004"/>
                </a:lnTo>
                <a:lnTo>
                  <a:pt x="630008" y="0"/>
                </a:lnTo>
                <a:lnTo>
                  <a:pt x="0" y="0"/>
                </a:lnTo>
                <a:lnTo>
                  <a:pt x="0" y="540004"/>
                </a:lnTo>
                <a:close/>
              </a:path>
            </a:pathLst>
          </a:custGeom>
          <a:solidFill>
            <a:srgbClr val="15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263995" y="0"/>
            <a:ext cx="630555" cy="357505"/>
          </a:xfrm>
          <a:custGeom>
            <a:avLst/>
            <a:gdLst/>
            <a:ahLst/>
            <a:cxnLst/>
            <a:rect l="l" t="t" r="r" b="b"/>
            <a:pathLst>
              <a:path w="630554" h="357505">
                <a:moveTo>
                  <a:pt x="0" y="357467"/>
                </a:moveTo>
                <a:lnTo>
                  <a:pt x="629996" y="357467"/>
                </a:lnTo>
                <a:lnTo>
                  <a:pt x="629996" y="0"/>
                </a:lnTo>
                <a:lnTo>
                  <a:pt x="0" y="0"/>
                </a:lnTo>
                <a:lnTo>
                  <a:pt x="0" y="357467"/>
                </a:lnTo>
                <a:close/>
              </a:path>
            </a:pathLst>
          </a:custGeom>
          <a:solidFill>
            <a:srgbClr val="15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76008" y="0"/>
            <a:ext cx="4986020" cy="540385"/>
          </a:xfrm>
          <a:custGeom>
            <a:avLst/>
            <a:gdLst/>
            <a:ahLst/>
            <a:cxnLst/>
            <a:rect l="l" t="t" r="r" b="b"/>
            <a:pathLst>
              <a:path w="4986020" h="540385">
                <a:moveTo>
                  <a:pt x="0" y="540003"/>
                </a:moveTo>
                <a:lnTo>
                  <a:pt x="4985994" y="540003"/>
                </a:lnTo>
                <a:lnTo>
                  <a:pt x="4985994" y="0"/>
                </a:lnTo>
                <a:lnTo>
                  <a:pt x="0" y="0"/>
                </a:lnTo>
                <a:lnTo>
                  <a:pt x="0" y="540003"/>
                </a:lnTo>
                <a:close/>
              </a:path>
            </a:pathLst>
          </a:custGeom>
          <a:solidFill>
            <a:srgbClr val="15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576008" y="0"/>
            <a:ext cx="4986020" cy="357505"/>
          </a:xfrm>
          <a:prstGeom prst="rect">
            <a:avLst/>
          </a:prstGeom>
          <a:solidFill>
            <a:srgbClr val="154194"/>
          </a:solidFill>
        </p:spPr>
        <p:txBody>
          <a:bodyPr vert="horz" wrap="square" lIns="0" tIns="80010" rIns="0" bIns="0" rtlCol="0">
            <a:spAutoFit/>
          </a:bodyPr>
          <a:lstStyle/>
          <a:p>
            <a:pPr marL="143510">
              <a:lnSpc>
                <a:spcPts val="2185"/>
              </a:lnSpc>
              <a:spcBef>
                <a:spcPts val="630"/>
              </a:spcBef>
            </a:pPr>
            <a:r>
              <a:rPr sz="2000" b="1" spc="-135" dirty="0">
                <a:solidFill>
                  <a:srgbClr val="FFFFFF"/>
                </a:solidFill>
                <a:latin typeface="Palatino Linotype"/>
                <a:cs typeface="Palatino Linotype"/>
              </a:rPr>
              <a:t>О</a:t>
            </a:r>
            <a:r>
              <a:rPr sz="2000" b="1" spc="-7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000" b="1" spc="-114" dirty="0">
                <a:solidFill>
                  <a:srgbClr val="FFFFFF"/>
                </a:solidFill>
                <a:latin typeface="Palatino Linotype"/>
                <a:cs typeface="Palatino Linotype"/>
              </a:rPr>
              <a:t>НАС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5223802" y="357467"/>
            <a:ext cx="2308860" cy="1664335"/>
          </a:xfrm>
          <a:custGeom>
            <a:avLst/>
            <a:gdLst/>
            <a:ahLst/>
            <a:cxnLst/>
            <a:rect l="l" t="t" r="r" b="b"/>
            <a:pathLst>
              <a:path w="2308859" h="1664335">
                <a:moveTo>
                  <a:pt x="0" y="0"/>
                </a:moveTo>
                <a:lnTo>
                  <a:pt x="2308860" y="0"/>
                </a:lnTo>
                <a:lnTo>
                  <a:pt x="2308860" y="1664207"/>
                </a:lnTo>
                <a:lnTo>
                  <a:pt x="0" y="16642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573227" y="704354"/>
            <a:ext cx="1636701" cy="9719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12153" y="570420"/>
            <a:ext cx="1952625" cy="1207135"/>
          </a:xfrm>
          <a:custGeom>
            <a:avLst/>
            <a:gdLst/>
            <a:ahLst/>
            <a:cxnLst/>
            <a:rect l="l" t="t" r="r" b="b"/>
            <a:pathLst>
              <a:path w="1952625" h="1207135">
                <a:moveTo>
                  <a:pt x="0" y="0"/>
                </a:moveTo>
                <a:lnTo>
                  <a:pt x="1952244" y="0"/>
                </a:lnTo>
                <a:lnTo>
                  <a:pt x="1952244" y="1207007"/>
                </a:lnTo>
                <a:lnTo>
                  <a:pt x="0" y="12070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59999" y="706584"/>
            <a:ext cx="1662570" cy="92057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2123300" y="660051"/>
            <a:ext cx="1179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154194"/>
                </a:solidFill>
                <a:latin typeface="Arial"/>
                <a:cs typeface="Arial"/>
                <a:hlinkClick r:id="rId11"/>
              </a:rPr>
              <a:t>www.pro-project.pl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6397473" y="120632"/>
            <a:ext cx="363220" cy="288925"/>
          </a:xfrm>
          <a:custGeom>
            <a:avLst/>
            <a:gdLst/>
            <a:ahLst/>
            <a:cxnLst/>
            <a:rect l="l" t="t" r="r" b="b"/>
            <a:pathLst>
              <a:path w="363220" h="288925">
                <a:moveTo>
                  <a:pt x="184467" y="60058"/>
                </a:moveTo>
                <a:lnTo>
                  <a:pt x="178600" y="60058"/>
                </a:lnTo>
                <a:lnTo>
                  <a:pt x="75298" y="137515"/>
                </a:lnTo>
                <a:lnTo>
                  <a:pt x="73532" y="141071"/>
                </a:lnTo>
                <a:lnTo>
                  <a:pt x="73532" y="283476"/>
                </a:lnTo>
                <a:lnTo>
                  <a:pt x="78905" y="288848"/>
                </a:lnTo>
                <a:lnTo>
                  <a:pt x="152158" y="288848"/>
                </a:lnTo>
                <a:lnTo>
                  <a:pt x="157530" y="283476"/>
                </a:lnTo>
                <a:lnTo>
                  <a:pt x="157530" y="264845"/>
                </a:lnTo>
                <a:lnTo>
                  <a:pt x="97523" y="264845"/>
                </a:lnTo>
                <a:lnTo>
                  <a:pt x="97523" y="150850"/>
                </a:lnTo>
                <a:lnTo>
                  <a:pt x="181533" y="87845"/>
                </a:lnTo>
                <a:lnTo>
                  <a:pt x="221522" y="87845"/>
                </a:lnTo>
                <a:lnTo>
                  <a:pt x="184467" y="60058"/>
                </a:lnTo>
                <a:close/>
              </a:path>
              <a:path w="363220" h="288925">
                <a:moveTo>
                  <a:pt x="229527" y="192849"/>
                </a:moveTo>
                <a:lnTo>
                  <a:pt x="205524" y="192849"/>
                </a:lnTo>
                <a:lnTo>
                  <a:pt x="205524" y="283476"/>
                </a:lnTo>
                <a:lnTo>
                  <a:pt x="210908" y="288848"/>
                </a:lnTo>
                <a:lnTo>
                  <a:pt x="284162" y="288848"/>
                </a:lnTo>
                <a:lnTo>
                  <a:pt x="289534" y="283476"/>
                </a:lnTo>
                <a:lnTo>
                  <a:pt x="289534" y="264845"/>
                </a:lnTo>
                <a:lnTo>
                  <a:pt x="229527" y="264845"/>
                </a:lnTo>
                <a:lnTo>
                  <a:pt x="229527" y="192849"/>
                </a:lnTo>
                <a:close/>
              </a:path>
              <a:path w="363220" h="288925">
                <a:moveTo>
                  <a:pt x="224154" y="168846"/>
                </a:moveTo>
                <a:lnTo>
                  <a:pt x="138899" y="168846"/>
                </a:lnTo>
                <a:lnTo>
                  <a:pt x="133527" y="174231"/>
                </a:lnTo>
                <a:lnTo>
                  <a:pt x="133527" y="264845"/>
                </a:lnTo>
                <a:lnTo>
                  <a:pt x="157530" y="264845"/>
                </a:lnTo>
                <a:lnTo>
                  <a:pt x="157530" y="192849"/>
                </a:lnTo>
                <a:lnTo>
                  <a:pt x="229527" y="192849"/>
                </a:lnTo>
                <a:lnTo>
                  <a:pt x="229527" y="174231"/>
                </a:lnTo>
                <a:lnTo>
                  <a:pt x="224154" y="168846"/>
                </a:lnTo>
                <a:close/>
              </a:path>
              <a:path w="363220" h="288925">
                <a:moveTo>
                  <a:pt x="221522" y="87845"/>
                </a:moveTo>
                <a:lnTo>
                  <a:pt x="181533" y="87845"/>
                </a:lnTo>
                <a:lnTo>
                  <a:pt x="265531" y="150850"/>
                </a:lnTo>
                <a:lnTo>
                  <a:pt x="265531" y="264845"/>
                </a:lnTo>
                <a:lnTo>
                  <a:pt x="289534" y="264845"/>
                </a:lnTo>
                <a:lnTo>
                  <a:pt x="289534" y="141071"/>
                </a:lnTo>
                <a:lnTo>
                  <a:pt x="287756" y="137515"/>
                </a:lnTo>
                <a:lnTo>
                  <a:pt x="221522" y="87845"/>
                </a:lnTo>
                <a:close/>
              </a:path>
              <a:path w="363220" h="288925">
                <a:moveTo>
                  <a:pt x="184594" y="0"/>
                </a:moveTo>
                <a:lnTo>
                  <a:pt x="178460" y="0"/>
                </a:lnTo>
                <a:lnTo>
                  <a:pt x="901" y="139509"/>
                </a:lnTo>
                <a:lnTo>
                  <a:pt x="0" y="147053"/>
                </a:lnTo>
                <a:lnTo>
                  <a:pt x="8191" y="157480"/>
                </a:lnTo>
                <a:lnTo>
                  <a:pt x="15735" y="158369"/>
                </a:lnTo>
                <a:lnTo>
                  <a:pt x="181533" y="28117"/>
                </a:lnTo>
                <a:lnTo>
                  <a:pt x="220379" y="28117"/>
                </a:lnTo>
                <a:lnTo>
                  <a:pt x="184594" y="0"/>
                </a:lnTo>
                <a:close/>
              </a:path>
              <a:path w="363220" h="288925">
                <a:moveTo>
                  <a:pt x="313524" y="24853"/>
                </a:moveTo>
                <a:lnTo>
                  <a:pt x="289534" y="24853"/>
                </a:lnTo>
                <a:lnTo>
                  <a:pt x="289534" y="110807"/>
                </a:lnTo>
                <a:lnTo>
                  <a:pt x="291223" y="114287"/>
                </a:lnTo>
                <a:lnTo>
                  <a:pt x="344322" y="156006"/>
                </a:lnTo>
                <a:lnTo>
                  <a:pt x="346925" y="156845"/>
                </a:lnTo>
                <a:lnTo>
                  <a:pt x="353072" y="156845"/>
                </a:lnTo>
                <a:lnTo>
                  <a:pt x="356590" y="155282"/>
                </a:lnTo>
                <a:lnTo>
                  <a:pt x="363054" y="147053"/>
                </a:lnTo>
                <a:lnTo>
                  <a:pt x="362153" y="139509"/>
                </a:lnTo>
                <a:lnTo>
                  <a:pt x="313524" y="101307"/>
                </a:lnTo>
                <a:lnTo>
                  <a:pt x="313524" y="24853"/>
                </a:lnTo>
                <a:close/>
              </a:path>
              <a:path w="363220" h="288925">
                <a:moveTo>
                  <a:pt x="220379" y="28117"/>
                </a:moveTo>
                <a:lnTo>
                  <a:pt x="181533" y="28117"/>
                </a:lnTo>
                <a:lnTo>
                  <a:pt x="261734" y="91135"/>
                </a:lnTo>
                <a:lnTo>
                  <a:pt x="266649" y="91643"/>
                </a:lnTo>
                <a:lnTo>
                  <a:pt x="274904" y="87642"/>
                </a:lnTo>
                <a:lnTo>
                  <a:pt x="277533" y="83451"/>
                </a:lnTo>
                <a:lnTo>
                  <a:pt x="277533" y="54165"/>
                </a:lnTo>
                <a:lnTo>
                  <a:pt x="253530" y="54165"/>
                </a:lnTo>
                <a:lnTo>
                  <a:pt x="220379" y="28117"/>
                </a:lnTo>
                <a:close/>
              </a:path>
              <a:path w="363220" h="288925">
                <a:moveTo>
                  <a:pt x="308152" y="850"/>
                </a:moveTo>
                <a:lnTo>
                  <a:pt x="258902" y="850"/>
                </a:lnTo>
                <a:lnTo>
                  <a:pt x="253530" y="6223"/>
                </a:lnTo>
                <a:lnTo>
                  <a:pt x="253530" y="54165"/>
                </a:lnTo>
                <a:lnTo>
                  <a:pt x="277533" y="54165"/>
                </a:lnTo>
                <a:lnTo>
                  <a:pt x="277533" y="24853"/>
                </a:lnTo>
                <a:lnTo>
                  <a:pt x="313524" y="24853"/>
                </a:lnTo>
                <a:lnTo>
                  <a:pt x="313524" y="6223"/>
                </a:lnTo>
                <a:lnTo>
                  <a:pt x="308152" y="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010995" y="72710"/>
            <a:ext cx="468630" cy="390525"/>
          </a:xfrm>
          <a:custGeom>
            <a:avLst/>
            <a:gdLst/>
            <a:ahLst/>
            <a:cxnLst/>
            <a:rect l="l" t="t" r="r" b="b"/>
            <a:pathLst>
              <a:path w="468629" h="390525">
                <a:moveTo>
                  <a:pt x="390017" y="62395"/>
                </a:moveTo>
                <a:lnTo>
                  <a:pt x="78003" y="62395"/>
                </a:lnTo>
                <a:lnTo>
                  <a:pt x="47668" y="68532"/>
                </a:lnTo>
                <a:lnTo>
                  <a:pt x="22871" y="85259"/>
                </a:lnTo>
                <a:lnTo>
                  <a:pt x="6139" y="110052"/>
                </a:lnTo>
                <a:lnTo>
                  <a:pt x="0" y="140385"/>
                </a:lnTo>
                <a:lnTo>
                  <a:pt x="80" y="312396"/>
                </a:lnTo>
                <a:lnTo>
                  <a:pt x="6139" y="342330"/>
                </a:lnTo>
                <a:lnTo>
                  <a:pt x="22871" y="367128"/>
                </a:lnTo>
                <a:lnTo>
                  <a:pt x="47668" y="383863"/>
                </a:lnTo>
                <a:lnTo>
                  <a:pt x="78003" y="390004"/>
                </a:lnTo>
                <a:lnTo>
                  <a:pt x="390017" y="390004"/>
                </a:lnTo>
                <a:lnTo>
                  <a:pt x="420339" y="383863"/>
                </a:lnTo>
                <a:lnTo>
                  <a:pt x="445133" y="367128"/>
                </a:lnTo>
                <a:lnTo>
                  <a:pt x="450753" y="358800"/>
                </a:lnTo>
                <a:lnTo>
                  <a:pt x="78003" y="358800"/>
                </a:lnTo>
                <a:lnTo>
                  <a:pt x="59801" y="355118"/>
                </a:lnTo>
                <a:lnTo>
                  <a:pt x="44919" y="345082"/>
                </a:lnTo>
                <a:lnTo>
                  <a:pt x="34876" y="330205"/>
                </a:lnTo>
                <a:lnTo>
                  <a:pt x="31271" y="312396"/>
                </a:lnTo>
                <a:lnTo>
                  <a:pt x="31191" y="140385"/>
                </a:lnTo>
                <a:lnTo>
                  <a:pt x="34876" y="122188"/>
                </a:lnTo>
                <a:lnTo>
                  <a:pt x="44919" y="107315"/>
                </a:lnTo>
                <a:lnTo>
                  <a:pt x="59801" y="97280"/>
                </a:lnTo>
                <a:lnTo>
                  <a:pt x="78003" y="93599"/>
                </a:lnTo>
                <a:lnTo>
                  <a:pt x="450761" y="93599"/>
                </a:lnTo>
                <a:lnTo>
                  <a:pt x="445133" y="85259"/>
                </a:lnTo>
                <a:lnTo>
                  <a:pt x="420339" y="68532"/>
                </a:lnTo>
                <a:lnTo>
                  <a:pt x="390017" y="62395"/>
                </a:lnTo>
                <a:close/>
              </a:path>
              <a:path w="468629" h="390525">
                <a:moveTo>
                  <a:pt x="450761" y="93599"/>
                </a:moveTo>
                <a:lnTo>
                  <a:pt x="390017" y="93599"/>
                </a:lnTo>
                <a:lnTo>
                  <a:pt x="408211" y="97280"/>
                </a:lnTo>
                <a:lnTo>
                  <a:pt x="423089" y="107315"/>
                </a:lnTo>
                <a:lnTo>
                  <a:pt x="433131" y="122188"/>
                </a:lnTo>
                <a:lnTo>
                  <a:pt x="436816" y="140385"/>
                </a:lnTo>
                <a:lnTo>
                  <a:pt x="436736" y="312396"/>
                </a:lnTo>
                <a:lnTo>
                  <a:pt x="433131" y="330205"/>
                </a:lnTo>
                <a:lnTo>
                  <a:pt x="423089" y="345082"/>
                </a:lnTo>
                <a:lnTo>
                  <a:pt x="408211" y="355118"/>
                </a:lnTo>
                <a:lnTo>
                  <a:pt x="390017" y="358800"/>
                </a:lnTo>
                <a:lnTo>
                  <a:pt x="450753" y="358800"/>
                </a:lnTo>
                <a:lnTo>
                  <a:pt x="461867" y="342330"/>
                </a:lnTo>
                <a:lnTo>
                  <a:pt x="467927" y="312396"/>
                </a:lnTo>
                <a:lnTo>
                  <a:pt x="468007" y="140385"/>
                </a:lnTo>
                <a:lnTo>
                  <a:pt x="461867" y="110052"/>
                </a:lnTo>
                <a:lnTo>
                  <a:pt x="450761" y="93599"/>
                </a:lnTo>
                <a:close/>
              </a:path>
              <a:path w="468629" h="390525">
                <a:moveTo>
                  <a:pt x="234962" y="310311"/>
                </a:moveTo>
                <a:lnTo>
                  <a:pt x="157822" y="310311"/>
                </a:lnTo>
                <a:lnTo>
                  <a:pt x="170386" y="312396"/>
                </a:lnTo>
                <a:lnTo>
                  <a:pt x="195345" y="321563"/>
                </a:lnTo>
                <a:lnTo>
                  <a:pt x="208521" y="323646"/>
                </a:lnTo>
                <a:lnTo>
                  <a:pt x="215794" y="323061"/>
                </a:lnTo>
                <a:lnTo>
                  <a:pt x="222565" y="321249"/>
                </a:lnTo>
                <a:lnTo>
                  <a:pt x="228925" y="318128"/>
                </a:lnTo>
                <a:lnTo>
                  <a:pt x="234962" y="313613"/>
                </a:lnTo>
                <a:lnTo>
                  <a:pt x="234962" y="310311"/>
                </a:lnTo>
                <a:close/>
              </a:path>
              <a:path w="468629" h="390525">
                <a:moveTo>
                  <a:pt x="159791" y="144030"/>
                </a:moveTo>
                <a:lnTo>
                  <a:pt x="132388" y="146551"/>
                </a:lnTo>
                <a:lnTo>
                  <a:pt x="110031" y="156816"/>
                </a:lnTo>
                <a:lnTo>
                  <a:pt x="94967" y="178877"/>
                </a:lnTo>
                <a:lnTo>
                  <a:pt x="89446" y="216789"/>
                </a:lnTo>
                <a:lnTo>
                  <a:pt x="93780" y="251264"/>
                </a:lnTo>
                <a:lnTo>
                  <a:pt x="105773" y="272956"/>
                </a:lnTo>
                <a:lnTo>
                  <a:pt x="123912" y="284649"/>
                </a:lnTo>
                <a:lnTo>
                  <a:pt x="146685" y="289128"/>
                </a:lnTo>
                <a:lnTo>
                  <a:pt x="141224" y="290880"/>
                </a:lnTo>
                <a:lnTo>
                  <a:pt x="136398" y="293738"/>
                </a:lnTo>
                <a:lnTo>
                  <a:pt x="132486" y="297878"/>
                </a:lnTo>
                <a:lnTo>
                  <a:pt x="132486" y="321043"/>
                </a:lnTo>
                <a:lnTo>
                  <a:pt x="139668" y="315674"/>
                </a:lnTo>
                <a:lnTo>
                  <a:pt x="145895" y="312395"/>
                </a:lnTo>
                <a:lnTo>
                  <a:pt x="151747" y="310758"/>
                </a:lnTo>
                <a:lnTo>
                  <a:pt x="157822" y="310311"/>
                </a:lnTo>
                <a:lnTo>
                  <a:pt x="234962" y="310311"/>
                </a:lnTo>
                <a:lnTo>
                  <a:pt x="234962" y="300697"/>
                </a:lnTo>
                <a:lnTo>
                  <a:pt x="210502" y="300697"/>
                </a:lnTo>
                <a:lnTo>
                  <a:pt x="201884" y="299411"/>
                </a:lnTo>
                <a:lnTo>
                  <a:pt x="192552" y="296303"/>
                </a:lnTo>
                <a:lnTo>
                  <a:pt x="182690" y="292500"/>
                </a:lnTo>
                <a:lnTo>
                  <a:pt x="172478" y="289128"/>
                </a:lnTo>
                <a:lnTo>
                  <a:pt x="195314" y="284679"/>
                </a:lnTo>
                <a:lnTo>
                  <a:pt x="213607" y="273037"/>
                </a:lnTo>
                <a:lnTo>
                  <a:pt x="217329" y="266395"/>
                </a:lnTo>
                <a:lnTo>
                  <a:pt x="159791" y="266395"/>
                </a:lnTo>
                <a:lnTo>
                  <a:pt x="144062" y="265591"/>
                </a:lnTo>
                <a:lnTo>
                  <a:pt x="130978" y="260118"/>
                </a:lnTo>
                <a:lnTo>
                  <a:pt x="122033" y="245381"/>
                </a:lnTo>
                <a:lnTo>
                  <a:pt x="118719" y="216789"/>
                </a:lnTo>
                <a:lnTo>
                  <a:pt x="122033" y="188208"/>
                </a:lnTo>
                <a:lnTo>
                  <a:pt x="130978" y="173475"/>
                </a:lnTo>
                <a:lnTo>
                  <a:pt x="144062" y="168000"/>
                </a:lnTo>
                <a:lnTo>
                  <a:pt x="159791" y="167195"/>
                </a:lnTo>
                <a:lnTo>
                  <a:pt x="216655" y="167195"/>
                </a:lnTo>
                <a:lnTo>
                  <a:pt x="209564" y="156816"/>
                </a:lnTo>
                <a:lnTo>
                  <a:pt x="187197" y="146551"/>
                </a:lnTo>
                <a:lnTo>
                  <a:pt x="159791" y="144030"/>
                </a:lnTo>
                <a:close/>
              </a:path>
              <a:path w="468629" h="390525">
                <a:moveTo>
                  <a:pt x="234962" y="290004"/>
                </a:moveTo>
                <a:lnTo>
                  <a:pt x="229206" y="294252"/>
                </a:lnTo>
                <a:lnTo>
                  <a:pt x="222975" y="297641"/>
                </a:lnTo>
                <a:lnTo>
                  <a:pt x="216622" y="299886"/>
                </a:lnTo>
                <a:lnTo>
                  <a:pt x="210502" y="300697"/>
                </a:lnTo>
                <a:lnTo>
                  <a:pt x="234962" y="300697"/>
                </a:lnTo>
                <a:lnTo>
                  <a:pt x="234962" y="290004"/>
                </a:lnTo>
                <a:close/>
              </a:path>
              <a:path w="468629" h="390525">
                <a:moveTo>
                  <a:pt x="329501" y="144030"/>
                </a:moveTo>
                <a:lnTo>
                  <a:pt x="300398" y="146738"/>
                </a:lnTo>
                <a:lnTo>
                  <a:pt x="278137" y="157333"/>
                </a:lnTo>
                <a:lnTo>
                  <a:pt x="263909" y="179520"/>
                </a:lnTo>
                <a:lnTo>
                  <a:pt x="258902" y="217004"/>
                </a:lnTo>
                <a:lnTo>
                  <a:pt x="263909" y="254503"/>
                </a:lnTo>
                <a:lnTo>
                  <a:pt x="278137" y="276698"/>
                </a:lnTo>
                <a:lnTo>
                  <a:pt x="300398" y="287295"/>
                </a:lnTo>
                <a:lnTo>
                  <a:pt x="329501" y="290004"/>
                </a:lnTo>
                <a:lnTo>
                  <a:pt x="344400" y="289300"/>
                </a:lnTo>
                <a:lnTo>
                  <a:pt x="358403" y="287295"/>
                </a:lnTo>
                <a:lnTo>
                  <a:pt x="370606" y="284287"/>
                </a:lnTo>
                <a:lnTo>
                  <a:pt x="380847" y="280390"/>
                </a:lnTo>
                <a:lnTo>
                  <a:pt x="376426" y="266623"/>
                </a:lnTo>
                <a:lnTo>
                  <a:pt x="329933" y="266623"/>
                </a:lnTo>
                <a:lnTo>
                  <a:pt x="313361" y="265355"/>
                </a:lnTo>
                <a:lnTo>
                  <a:pt x="300132" y="259106"/>
                </a:lnTo>
                <a:lnTo>
                  <a:pt x="291371" y="244212"/>
                </a:lnTo>
                <a:lnTo>
                  <a:pt x="288201" y="217004"/>
                </a:lnTo>
                <a:lnTo>
                  <a:pt x="291371" y="189989"/>
                </a:lnTo>
                <a:lnTo>
                  <a:pt x="300132" y="175082"/>
                </a:lnTo>
                <a:lnTo>
                  <a:pt x="313361" y="168738"/>
                </a:lnTo>
                <a:lnTo>
                  <a:pt x="329933" y="167411"/>
                </a:lnTo>
                <a:lnTo>
                  <a:pt x="373975" y="167411"/>
                </a:lnTo>
                <a:lnTo>
                  <a:pt x="378650" y="152768"/>
                </a:lnTo>
                <a:lnTo>
                  <a:pt x="368758" y="149008"/>
                </a:lnTo>
                <a:lnTo>
                  <a:pt x="357185" y="146270"/>
                </a:lnTo>
                <a:lnTo>
                  <a:pt x="344058" y="144597"/>
                </a:lnTo>
                <a:lnTo>
                  <a:pt x="329501" y="144030"/>
                </a:lnTo>
                <a:close/>
              </a:path>
              <a:path w="468629" h="390525">
                <a:moveTo>
                  <a:pt x="373621" y="257886"/>
                </a:moveTo>
                <a:lnTo>
                  <a:pt x="365785" y="260451"/>
                </a:lnTo>
                <a:lnTo>
                  <a:pt x="355306" y="263321"/>
                </a:lnTo>
                <a:lnTo>
                  <a:pt x="343062" y="265658"/>
                </a:lnTo>
                <a:lnTo>
                  <a:pt x="329933" y="266623"/>
                </a:lnTo>
                <a:lnTo>
                  <a:pt x="376426" y="266623"/>
                </a:lnTo>
                <a:lnTo>
                  <a:pt x="373621" y="257886"/>
                </a:lnTo>
                <a:close/>
              </a:path>
              <a:path w="468629" h="390525">
                <a:moveTo>
                  <a:pt x="216655" y="167195"/>
                </a:moveTo>
                <a:lnTo>
                  <a:pt x="159791" y="167195"/>
                </a:lnTo>
                <a:lnTo>
                  <a:pt x="175155" y="168000"/>
                </a:lnTo>
                <a:lnTo>
                  <a:pt x="188288" y="173475"/>
                </a:lnTo>
                <a:lnTo>
                  <a:pt x="197447" y="188208"/>
                </a:lnTo>
                <a:lnTo>
                  <a:pt x="200888" y="216789"/>
                </a:lnTo>
                <a:lnTo>
                  <a:pt x="197508" y="245381"/>
                </a:lnTo>
                <a:lnTo>
                  <a:pt x="188450" y="260118"/>
                </a:lnTo>
                <a:lnTo>
                  <a:pt x="175337" y="265591"/>
                </a:lnTo>
                <a:lnTo>
                  <a:pt x="159791" y="266395"/>
                </a:lnTo>
                <a:lnTo>
                  <a:pt x="217329" y="266395"/>
                </a:lnTo>
                <a:lnTo>
                  <a:pt x="225756" y="251355"/>
                </a:lnTo>
                <a:lnTo>
                  <a:pt x="230162" y="216789"/>
                </a:lnTo>
                <a:lnTo>
                  <a:pt x="224637" y="178877"/>
                </a:lnTo>
                <a:lnTo>
                  <a:pt x="216655" y="167195"/>
                </a:lnTo>
                <a:close/>
              </a:path>
              <a:path w="468629" h="390525">
                <a:moveTo>
                  <a:pt x="373975" y="167411"/>
                </a:moveTo>
                <a:lnTo>
                  <a:pt x="329933" y="167411"/>
                </a:lnTo>
                <a:lnTo>
                  <a:pt x="342722" y="168272"/>
                </a:lnTo>
                <a:lnTo>
                  <a:pt x="354222" y="170362"/>
                </a:lnTo>
                <a:lnTo>
                  <a:pt x="363958" y="172946"/>
                </a:lnTo>
                <a:lnTo>
                  <a:pt x="371462" y="175285"/>
                </a:lnTo>
                <a:lnTo>
                  <a:pt x="373975" y="167411"/>
                </a:lnTo>
                <a:close/>
              </a:path>
              <a:path w="468629" h="390525">
                <a:moveTo>
                  <a:pt x="280797" y="0"/>
                </a:moveTo>
                <a:lnTo>
                  <a:pt x="187198" y="0"/>
                </a:lnTo>
                <a:lnTo>
                  <a:pt x="169000" y="3681"/>
                </a:lnTo>
                <a:lnTo>
                  <a:pt x="154127" y="13716"/>
                </a:lnTo>
                <a:lnTo>
                  <a:pt x="144092" y="28589"/>
                </a:lnTo>
                <a:lnTo>
                  <a:pt x="140411" y="46786"/>
                </a:lnTo>
                <a:lnTo>
                  <a:pt x="140411" y="62395"/>
                </a:lnTo>
                <a:lnTo>
                  <a:pt x="171602" y="62395"/>
                </a:lnTo>
                <a:lnTo>
                  <a:pt x="171602" y="38188"/>
                </a:lnTo>
                <a:lnTo>
                  <a:pt x="178600" y="31178"/>
                </a:lnTo>
                <a:lnTo>
                  <a:pt x="324449" y="31178"/>
                </a:lnTo>
                <a:lnTo>
                  <a:pt x="323925" y="28589"/>
                </a:lnTo>
                <a:lnTo>
                  <a:pt x="313885" y="13716"/>
                </a:lnTo>
                <a:lnTo>
                  <a:pt x="299003" y="3681"/>
                </a:lnTo>
                <a:lnTo>
                  <a:pt x="280797" y="0"/>
                </a:lnTo>
                <a:close/>
              </a:path>
              <a:path w="468629" h="390525">
                <a:moveTo>
                  <a:pt x="324449" y="31178"/>
                </a:moveTo>
                <a:lnTo>
                  <a:pt x="289394" y="31178"/>
                </a:lnTo>
                <a:lnTo>
                  <a:pt x="296405" y="38188"/>
                </a:lnTo>
                <a:lnTo>
                  <a:pt x="296405" y="62395"/>
                </a:lnTo>
                <a:lnTo>
                  <a:pt x="327609" y="62395"/>
                </a:lnTo>
                <a:lnTo>
                  <a:pt x="327609" y="46786"/>
                </a:lnTo>
                <a:lnTo>
                  <a:pt x="324449" y="311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29996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89B5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76362" y="10182719"/>
            <a:ext cx="311150" cy="349250"/>
          </a:xfrm>
          <a:custGeom>
            <a:avLst/>
            <a:gdLst/>
            <a:ahLst/>
            <a:cxnLst/>
            <a:rect l="l" t="t" r="r" b="b"/>
            <a:pathLst>
              <a:path w="311150" h="349250">
                <a:moveTo>
                  <a:pt x="90669" y="0"/>
                </a:moveTo>
                <a:lnTo>
                  <a:pt x="39842" y="13098"/>
                </a:lnTo>
                <a:lnTo>
                  <a:pt x="7369" y="49390"/>
                </a:lnTo>
                <a:lnTo>
                  <a:pt x="0" y="80911"/>
                </a:lnTo>
                <a:lnTo>
                  <a:pt x="4009" y="115504"/>
                </a:lnTo>
                <a:lnTo>
                  <a:pt x="18969" y="151687"/>
                </a:lnTo>
                <a:lnTo>
                  <a:pt x="44453" y="187972"/>
                </a:lnTo>
                <a:lnTo>
                  <a:pt x="38244" y="238766"/>
                </a:lnTo>
                <a:lnTo>
                  <a:pt x="41348" y="285359"/>
                </a:lnTo>
                <a:lnTo>
                  <a:pt x="62273" y="323203"/>
                </a:lnTo>
                <a:lnTo>
                  <a:pt x="109528" y="347751"/>
                </a:lnTo>
                <a:lnTo>
                  <a:pt x="113160" y="348691"/>
                </a:lnTo>
                <a:lnTo>
                  <a:pt x="117097" y="347903"/>
                </a:lnTo>
                <a:lnTo>
                  <a:pt x="123104" y="343255"/>
                </a:lnTo>
                <a:lnTo>
                  <a:pt x="124844" y="339686"/>
                </a:lnTo>
                <a:lnTo>
                  <a:pt x="124900" y="318985"/>
                </a:lnTo>
                <a:lnTo>
                  <a:pt x="100308" y="318985"/>
                </a:lnTo>
                <a:lnTo>
                  <a:pt x="75442" y="301331"/>
                </a:lnTo>
                <a:lnTo>
                  <a:pt x="64107" y="274342"/>
                </a:lnTo>
                <a:lnTo>
                  <a:pt x="63182" y="236461"/>
                </a:lnTo>
                <a:lnTo>
                  <a:pt x="69548" y="186131"/>
                </a:lnTo>
                <a:lnTo>
                  <a:pt x="70133" y="182498"/>
                </a:lnTo>
                <a:lnTo>
                  <a:pt x="69040" y="178803"/>
                </a:lnTo>
                <a:lnTo>
                  <a:pt x="66589" y="176060"/>
                </a:lnTo>
                <a:lnTo>
                  <a:pt x="43180" y="144703"/>
                </a:lnTo>
                <a:lnTo>
                  <a:pt x="28956" y="113923"/>
                </a:lnTo>
                <a:lnTo>
                  <a:pt x="24338" y="85046"/>
                </a:lnTo>
                <a:lnTo>
                  <a:pt x="29747" y="59397"/>
                </a:lnTo>
                <a:lnTo>
                  <a:pt x="39409" y="44731"/>
                </a:lnTo>
                <a:lnTo>
                  <a:pt x="53245" y="33762"/>
                </a:lnTo>
                <a:lnTo>
                  <a:pt x="70562" y="26890"/>
                </a:lnTo>
                <a:lnTo>
                  <a:pt x="90669" y="24510"/>
                </a:lnTo>
                <a:lnTo>
                  <a:pt x="285109" y="24510"/>
                </a:lnTo>
                <a:lnTo>
                  <a:pt x="274491" y="15836"/>
                </a:lnTo>
                <a:lnTo>
                  <a:pt x="155489" y="15836"/>
                </a:lnTo>
                <a:lnTo>
                  <a:pt x="138971" y="8926"/>
                </a:lnTo>
                <a:lnTo>
                  <a:pt x="122631" y="3975"/>
                </a:lnTo>
                <a:lnTo>
                  <a:pt x="106515" y="995"/>
                </a:lnTo>
                <a:lnTo>
                  <a:pt x="90669" y="0"/>
                </a:lnTo>
                <a:close/>
              </a:path>
              <a:path w="311150" h="349250">
                <a:moveTo>
                  <a:pt x="190199" y="199288"/>
                </a:moveTo>
                <a:lnTo>
                  <a:pt x="159731" y="199288"/>
                </a:lnTo>
                <a:lnTo>
                  <a:pt x="166157" y="205739"/>
                </a:lnTo>
                <a:lnTo>
                  <a:pt x="177896" y="229256"/>
                </a:lnTo>
                <a:lnTo>
                  <a:pt x="183839" y="263342"/>
                </a:lnTo>
                <a:lnTo>
                  <a:pt x="185938" y="299335"/>
                </a:lnTo>
                <a:lnTo>
                  <a:pt x="186079" y="318985"/>
                </a:lnTo>
                <a:lnTo>
                  <a:pt x="186134" y="339686"/>
                </a:lnTo>
                <a:lnTo>
                  <a:pt x="187874" y="343255"/>
                </a:lnTo>
                <a:lnTo>
                  <a:pt x="193043" y="347256"/>
                </a:lnTo>
                <a:lnTo>
                  <a:pt x="195698" y="348145"/>
                </a:lnTo>
                <a:lnTo>
                  <a:pt x="199406" y="348145"/>
                </a:lnTo>
                <a:lnTo>
                  <a:pt x="200447" y="348005"/>
                </a:lnTo>
                <a:lnTo>
                  <a:pt x="201451" y="347751"/>
                </a:lnTo>
                <a:lnTo>
                  <a:pt x="248705" y="323203"/>
                </a:lnTo>
                <a:lnTo>
                  <a:pt x="251038" y="318985"/>
                </a:lnTo>
                <a:lnTo>
                  <a:pt x="210671" y="318985"/>
                </a:lnTo>
                <a:lnTo>
                  <a:pt x="209741" y="280129"/>
                </a:lnTo>
                <a:lnTo>
                  <a:pt x="206024" y="243312"/>
                </a:lnTo>
                <a:lnTo>
                  <a:pt x="197842" y="211697"/>
                </a:lnTo>
                <a:lnTo>
                  <a:pt x="190199" y="199288"/>
                </a:lnTo>
                <a:close/>
              </a:path>
              <a:path w="311150" h="349250">
                <a:moveTo>
                  <a:pt x="155489" y="176568"/>
                </a:moveTo>
                <a:lnTo>
                  <a:pt x="113136" y="211697"/>
                </a:lnTo>
                <a:lnTo>
                  <a:pt x="101238" y="280129"/>
                </a:lnTo>
                <a:lnTo>
                  <a:pt x="100308" y="318985"/>
                </a:lnTo>
                <a:lnTo>
                  <a:pt x="124900" y="318985"/>
                </a:lnTo>
                <a:lnTo>
                  <a:pt x="125040" y="299335"/>
                </a:lnTo>
                <a:lnTo>
                  <a:pt x="127140" y="263342"/>
                </a:lnTo>
                <a:lnTo>
                  <a:pt x="133083" y="229256"/>
                </a:lnTo>
                <a:lnTo>
                  <a:pt x="144821" y="205739"/>
                </a:lnTo>
                <a:lnTo>
                  <a:pt x="151248" y="199288"/>
                </a:lnTo>
                <a:lnTo>
                  <a:pt x="190199" y="199288"/>
                </a:lnTo>
                <a:lnTo>
                  <a:pt x="183518" y="188442"/>
                </a:lnTo>
                <a:lnTo>
                  <a:pt x="177367" y="183308"/>
                </a:lnTo>
                <a:lnTo>
                  <a:pt x="170580" y="179590"/>
                </a:lnTo>
                <a:lnTo>
                  <a:pt x="163255" y="177330"/>
                </a:lnTo>
                <a:lnTo>
                  <a:pt x="155489" y="176568"/>
                </a:lnTo>
                <a:close/>
              </a:path>
              <a:path w="311150" h="349250">
                <a:moveTo>
                  <a:pt x="285109" y="24510"/>
                </a:moveTo>
                <a:lnTo>
                  <a:pt x="220310" y="24510"/>
                </a:lnTo>
                <a:lnTo>
                  <a:pt x="240418" y="26890"/>
                </a:lnTo>
                <a:lnTo>
                  <a:pt x="257740" y="33762"/>
                </a:lnTo>
                <a:lnTo>
                  <a:pt x="271581" y="44731"/>
                </a:lnTo>
                <a:lnTo>
                  <a:pt x="281245" y="59397"/>
                </a:lnTo>
                <a:lnTo>
                  <a:pt x="286648" y="85046"/>
                </a:lnTo>
                <a:lnTo>
                  <a:pt x="282029" y="113923"/>
                </a:lnTo>
                <a:lnTo>
                  <a:pt x="267804" y="144703"/>
                </a:lnTo>
                <a:lnTo>
                  <a:pt x="244389" y="176060"/>
                </a:lnTo>
                <a:lnTo>
                  <a:pt x="241938" y="178803"/>
                </a:lnTo>
                <a:lnTo>
                  <a:pt x="240846" y="182498"/>
                </a:lnTo>
                <a:lnTo>
                  <a:pt x="241430" y="186131"/>
                </a:lnTo>
                <a:lnTo>
                  <a:pt x="247797" y="236461"/>
                </a:lnTo>
                <a:lnTo>
                  <a:pt x="246872" y="274342"/>
                </a:lnTo>
                <a:lnTo>
                  <a:pt x="235537" y="301331"/>
                </a:lnTo>
                <a:lnTo>
                  <a:pt x="210671" y="318985"/>
                </a:lnTo>
                <a:lnTo>
                  <a:pt x="251038" y="318985"/>
                </a:lnTo>
                <a:lnTo>
                  <a:pt x="269631" y="285359"/>
                </a:lnTo>
                <a:lnTo>
                  <a:pt x="272735" y="238766"/>
                </a:lnTo>
                <a:lnTo>
                  <a:pt x="266525" y="187972"/>
                </a:lnTo>
                <a:lnTo>
                  <a:pt x="292010" y="151685"/>
                </a:lnTo>
                <a:lnTo>
                  <a:pt x="306972" y="115500"/>
                </a:lnTo>
                <a:lnTo>
                  <a:pt x="310985" y="80905"/>
                </a:lnTo>
                <a:lnTo>
                  <a:pt x="303622" y="49390"/>
                </a:lnTo>
                <a:lnTo>
                  <a:pt x="290147" y="28626"/>
                </a:lnTo>
                <a:lnTo>
                  <a:pt x="285109" y="24510"/>
                </a:lnTo>
                <a:close/>
              </a:path>
              <a:path w="311150" h="349250">
                <a:moveTo>
                  <a:pt x="220310" y="24510"/>
                </a:moveTo>
                <a:lnTo>
                  <a:pt x="90669" y="24510"/>
                </a:lnTo>
                <a:lnTo>
                  <a:pt x="104874" y="25532"/>
                </a:lnTo>
                <a:lnTo>
                  <a:pt x="119617" y="28560"/>
                </a:lnTo>
                <a:lnTo>
                  <a:pt x="134690" y="33538"/>
                </a:lnTo>
                <a:lnTo>
                  <a:pt x="149889" y="40411"/>
                </a:lnTo>
                <a:lnTo>
                  <a:pt x="153419" y="42214"/>
                </a:lnTo>
                <a:lnTo>
                  <a:pt x="157559" y="42214"/>
                </a:lnTo>
                <a:lnTo>
                  <a:pt x="161090" y="40411"/>
                </a:lnTo>
                <a:lnTo>
                  <a:pt x="176289" y="33538"/>
                </a:lnTo>
                <a:lnTo>
                  <a:pt x="191362" y="28560"/>
                </a:lnTo>
                <a:lnTo>
                  <a:pt x="206105" y="25532"/>
                </a:lnTo>
                <a:lnTo>
                  <a:pt x="220310" y="24510"/>
                </a:lnTo>
                <a:close/>
              </a:path>
              <a:path w="311150" h="349250">
                <a:moveTo>
                  <a:pt x="220310" y="0"/>
                </a:moveTo>
                <a:lnTo>
                  <a:pt x="204463" y="995"/>
                </a:lnTo>
                <a:lnTo>
                  <a:pt x="188347" y="3975"/>
                </a:lnTo>
                <a:lnTo>
                  <a:pt x="172008" y="8926"/>
                </a:lnTo>
                <a:lnTo>
                  <a:pt x="155489" y="15836"/>
                </a:lnTo>
                <a:lnTo>
                  <a:pt x="274491" y="15836"/>
                </a:lnTo>
                <a:lnTo>
                  <a:pt x="271139" y="13098"/>
                </a:lnTo>
                <a:lnTo>
                  <a:pt x="247544" y="3368"/>
                </a:lnTo>
                <a:lnTo>
                  <a:pt x="220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259992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9185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395007" y="10197020"/>
            <a:ext cx="360045" cy="361315"/>
          </a:xfrm>
          <a:custGeom>
            <a:avLst/>
            <a:gdLst/>
            <a:ahLst/>
            <a:cxnLst/>
            <a:rect l="l" t="t" r="r" b="b"/>
            <a:pathLst>
              <a:path w="360044" h="361315">
                <a:moveTo>
                  <a:pt x="32816" y="206730"/>
                </a:moveTo>
                <a:lnTo>
                  <a:pt x="18605" y="206730"/>
                </a:lnTo>
                <a:lnTo>
                  <a:pt x="12852" y="212496"/>
                </a:lnTo>
                <a:lnTo>
                  <a:pt x="12852" y="219595"/>
                </a:lnTo>
                <a:lnTo>
                  <a:pt x="24517" y="253932"/>
                </a:lnTo>
                <a:lnTo>
                  <a:pt x="56729" y="285800"/>
                </a:lnTo>
                <a:lnTo>
                  <a:pt x="105312" y="310153"/>
                </a:lnTo>
                <a:lnTo>
                  <a:pt x="166090" y="321945"/>
                </a:lnTo>
                <a:lnTo>
                  <a:pt x="167131" y="348157"/>
                </a:lnTo>
                <a:lnTo>
                  <a:pt x="167411" y="354774"/>
                </a:lnTo>
                <a:lnTo>
                  <a:pt x="172732" y="360235"/>
                </a:lnTo>
                <a:lnTo>
                  <a:pt x="186562" y="360781"/>
                </a:lnTo>
                <a:lnTo>
                  <a:pt x="192570" y="355257"/>
                </a:lnTo>
                <a:lnTo>
                  <a:pt x="192836" y="348157"/>
                </a:lnTo>
                <a:lnTo>
                  <a:pt x="193890" y="321945"/>
                </a:lnTo>
                <a:lnTo>
                  <a:pt x="254658" y="310153"/>
                </a:lnTo>
                <a:lnTo>
                  <a:pt x="282466" y="296214"/>
                </a:lnTo>
                <a:lnTo>
                  <a:pt x="165061" y="296214"/>
                </a:lnTo>
                <a:lnTo>
                  <a:pt x="113984" y="286175"/>
                </a:lnTo>
                <a:lnTo>
                  <a:pt x="73977" y="266906"/>
                </a:lnTo>
                <a:lnTo>
                  <a:pt x="47886" y="243136"/>
                </a:lnTo>
                <a:lnTo>
                  <a:pt x="38557" y="219595"/>
                </a:lnTo>
                <a:lnTo>
                  <a:pt x="38557" y="212496"/>
                </a:lnTo>
                <a:lnTo>
                  <a:pt x="32816" y="206730"/>
                </a:lnTo>
                <a:close/>
              </a:path>
              <a:path w="360044" h="361315">
                <a:moveTo>
                  <a:pt x="32816" y="104419"/>
                </a:moveTo>
                <a:lnTo>
                  <a:pt x="18605" y="104419"/>
                </a:lnTo>
                <a:lnTo>
                  <a:pt x="12852" y="110172"/>
                </a:lnTo>
                <a:lnTo>
                  <a:pt x="12852" y="117271"/>
                </a:lnTo>
                <a:lnTo>
                  <a:pt x="23852" y="155839"/>
                </a:lnTo>
                <a:lnTo>
                  <a:pt x="54613" y="187023"/>
                </a:lnTo>
                <a:lnTo>
                  <a:pt x="101770" y="208772"/>
                </a:lnTo>
                <a:lnTo>
                  <a:pt x="161963" y="219036"/>
                </a:lnTo>
                <a:lnTo>
                  <a:pt x="165061" y="296214"/>
                </a:lnTo>
                <a:lnTo>
                  <a:pt x="194919" y="296214"/>
                </a:lnTo>
                <a:lnTo>
                  <a:pt x="198005" y="219100"/>
                </a:lnTo>
                <a:lnTo>
                  <a:pt x="258173" y="208961"/>
                </a:lnTo>
                <a:lnTo>
                  <a:pt x="292364" y="193205"/>
                </a:lnTo>
                <a:lnTo>
                  <a:pt x="199034" y="193205"/>
                </a:lnTo>
                <a:lnTo>
                  <a:pt x="160921" y="193141"/>
                </a:lnTo>
                <a:lnTo>
                  <a:pt x="111868" y="184867"/>
                </a:lnTo>
                <a:lnTo>
                  <a:pt x="73131" y="168403"/>
                </a:lnTo>
                <a:lnTo>
                  <a:pt x="47698" y="145340"/>
                </a:lnTo>
                <a:lnTo>
                  <a:pt x="38557" y="117271"/>
                </a:lnTo>
                <a:lnTo>
                  <a:pt x="38557" y="110172"/>
                </a:lnTo>
                <a:lnTo>
                  <a:pt x="32816" y="104419"/>
                </a:lnTo>
                <a:close/>
              </a:path>
              <a:path w="360044" h="361315">
                <a:moveTo>
                  <a:pt x="341363" y="206730"/>
                </a:moveTo>
                <a:lnTo>
                  <a:pt x="327177" y="206730"/>
                </a:lnTo>
                <a:lnTo>
                  <a:pt x="321411" y="212496"/>
                </a:lnTo>
                <a:lnTo>
                  <a:pt x="321411" y="219595"/>
                </a:lnTo>
                <a:lnTo>
                  <a:pt x="312082" y="243136"/>
                </a:lnTo>
                <a:lnTo>
                  <a:pt x="285992" y="266906"/>
                </a:lnTo>
                <a:lnTo>
                  <a:pt x="245989" y="286175"/>
                </a:lnTo>
                <a:lnTo>
                  <a:pt x="194919" y="296214"/>
                </a:lnTo>
                <a:lnTo>
                  <a:pt x="282466" y="296214"/>
                </a:lnTo>
                <a:lnTo>
                  <a:pt x="303242" y="285800"/>
                </a:lnTo>
                <a:lnTo>
                  <a:pt x="335460" y="253932"/>
                </a:lnTo>
                <a:lnTo>
                  <a:pt x="347129" y="219595"/>
                </a:lnTo>
                <a:lnTo>
                  <a:pt x="347129" y="212496"/>
                </a:lnTo>
                <a:lnTo>
                  <a:pt x="341363" y="206730"/>
                </a:lnTo>
                <a:close/>
              </a:path>
              <a:path w="360044" h="361315">
                <a:moveTo>
                  <a:pt x="341363" y="104419"/>
                </a:moveTo>
                <a:lnTo>
                  <a:pt x="327177" y="104419"/>
                </a:lnTo>
                <a:lnTo>
                  <a:pt x="321411" y="110172"/>
                </a:lnTo>
                <a:lnTo>
                  <a:pt x="321411" y="117271"/>
                </a:lnTo>
                <a:lnTo>
                  <a:pt x="312262" y="145461"/>
                </a:lnTo>
                <a:lnTo>
                  <a:pt x="286816" y="168587"/>
                </a:lnTo>
                <a:lnTo>
                  <a:pt x="248073" y="185039"/>
                </a:lnTo>
                <a:lnTo>
                  <a:pt x="199034" y="193205"/>
                </a:lnTo>
                <a:lnTo>
                  <a:pt x="292364" y="193205"/>
                </a:lnTo>
                <a:lnTo>
                  <a:pt x="305338" y="187226"/>
                </a:lnTo>
                <a:lnTo>
                  <a:pt x="336117" y="155971"/>
                </a:lnTo>
                <a:lnTo>
                  <a:pt x="347129" y="117271"/>
                </a:lnTo>
                <a:lnTo>
                  <a:pt x="347129" y="110172"/>
                </a:lnTo>
                <a:lnTo>
                  <a:pt x="341363" y="104419"/>
                </a:lnTo>
                <a:close/>
              </a:path>
              <a:path w="360044" h="361315">
                <a:moveTo>
                  <a:pt x="19951" y="1016"/>
                </a:moveTo>
                <a:lnTo>
                  <a:pt x="5740" y="1016"/>
                </a:lnTo>
                <a:lnTo>
                  <a:pt x="0" y="6781"/>
                </a:lnTo>
                <a:lnTo>
                  <a:pt x="0" y="13893"/>
                </a:lnTo>
                <a:lnTo>
                  <a:pt x="11994" y="51496"/>
                </a:lnTo>
                <a:lnTo>
                  <a:pt x="45137" y="82645"/>
                </a:lnTo>
                <a:lnTo>
                  <a:pt x="95170" y="104926"/>
                </a:lnTo>
                <a:lnTo>
                  <a:pt x="157835" y="115925"/>
                </a:lnTo>
                <a:lnTo>
                  <a:pt x="160921" y="193141"/>
                </a:lnTo>
                <a:lnTo>
                  <a:pt x="199036" y="193141"/>
                </a:lnTo>
                <a:lnTo>
                  <a:pt x="202133" y="115925"/>
                </a:lnTo>
                <a:lnTo>
                  <a:pt x="264810" y="104926"/>
                </a:lnTo>
                <a:lnTo>
                  <a:pt x="298291" y="90017"/>
                </a:lnTo>
                <a:lnTo>
                  <a:pt x="156806" y="90017"/>
                </a:lnTo>
                <a:lnTo>
                  <a:pt x="105489" y="81000"/>
                </a:lnTo>
                <a:lnTo>
                  <a:pt x="63854" y="63981"/>
                </a:lnTo>
                <a:lnTo>
                  <a:pt x="35922" y="40948"/>
                </a:lnTo>
                <a:lnTo>
                  <a:pt x="25717" y="13893"/>
                </a:lnTo>
                <a:lnTo>
                  <a:pt x="25717" y="6781"/>
                </a:lnTo>
                <a:lnTo>
                  <a:pt x="19951" y="1016"/>
                </a:lnTo>
                <a:close/>
              </a:path>
              <a:path w="360044" h="361315">
                <a:moveTo>
                  <a:pt x="178942" y="0"/>
                </a:moveTo>
                <a:lnTo>
                  <a:pt x="169026" y="2423"/>
                </a:lnTo>
                <a:lnTo>
                  <a:pt x="161082" y="8261"/>
                </a:lnTo>
                <a:lnTo>
                  <a:pt x="155902" y="16652"/>
                </a:lnTo>
                <a:lnTo>
                  <a:pt x="154279" y="26733"/>
                </a:lnTo>
                <a:lnTo>
                  <a:pt x="156806" y="90017"/>
                </a:lnTo>
                <a:lnTo>
                  <a:pt x="203174" y="90017"/>
                </a:lnTo>
                <a:lnTo>
                  <a:pt x="205701" y="26733"/>
                </a:lnTo>
                <a:lnTo>
                  <a:pt x="205701" y="24676"/>
                </a:lnTo>
                <a:lnTo>
                  <a:pt x="203285" y="14755"/>
                </a:lnTo>
                <a:lnTo>
                  <a:pt x="197446" y="6804"/>
                </a:lnTo>
                <a:lnTo>
                  <a:pt x="189046" y="1619"/>
                </a:lnTo>
                <a:lnTo>
                  <a:pt x="178942" y="0"/>
                </a:lnTo>
                <a:close/>
              </a:path>
              <a:path w="360044" h="361315">
                <a:moveTo>
                  <a:pt x="354228" y="1016"/>
                </a:moveTo>
                <a:lnTo>
                  <a:pt x="340017" y="1016"/>
                </a:lnTo>
                <a:lnTo>
                  <a:pt x="334264" y="6781"/>
                </a:lnTo>
                <a:lnTo>
                  <a:pt x="334264" y="13893"/>
                </a:lnTo>
                <a:lnTo>
                  <a:pt x="324057" y="40948"/>
                </a:lnTo>
                <a:lnTo>
                  <a:pt x="296122" y="63981"/>
                </a:lnTo>
                <a:lnTo>
                  <a:pt x="254486" y="81000"/>
                </a:lnTo>
                <a:lnTo>
                  <a:pt x="203174" y="90017"/>
                </a:lnTo>
                <a:lnTo>
                  <a:pt x="298291" y="90017"/>
                </a:lnTo>
                <a:lnTo>
                  <a:pt x="314847" y="82645"/>
                </a:lnTo>
                <a:lnTo>
                  <a:pt x="347988" y="51496"/>
                </a:lnTo>
                <a:lnTo>
                  <a:pt x="359981" y="13893"/>
                </a:lnTo>
                <a:lnTo>
                  <a:pt x="359981" y="6781"/>
                </a:lnTo>
                <a:lnTo>
                  <a:pt x="354228" y="1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890001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F39F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031170" y="10162020"/>
            <a:ext cx="293370" cy="358140"/>
          </a:xfrm>
          <a:custGeom>
            <a:avLst/>
            <a:gdLst/>
            <a:ahLst/>
            <a:cxnLst/>
            <a:rect l="l" t="t" r="r" b="b"/>
            <a:pathLst>
              <a:path w="293369" h="358140">
                <a:moveTo>
                  <a:pt x="38849" y="164388"/>
                </a:moveTo>
                <a:lnTo>
                  <a:pt x="33769" y="164388"/>
                </a:lnTo>
                <a:lnTo>
                  <a:pt x="21297" y="167268"/>
                </a:lnTo>
                <a:lnTo>
                  <a:pt x="10488" y="174882"/>
                </a:lnTo>
                <a:lnTo>
                  <a:pt x="2877" y="185691"/>
                </a:lnTo>
                <a:lnTo>
                  <a:pt x="0" y="198158"/>
                </a:lnTo>
                <a:lnTo>
                  <a:pt x="2877" y="210624"/>
                </a:lnTo>
                <a:lnTo>
                  <a:pt x="10488" y="221434"/>
                </a:lnTo>
                <a:lnTo>
                  <a:pt x="21297" y="229047"/>
                </a:lnTo>
                <a:lnTo>
                  <a:pt x="33769" y="231927"/>
                </a:lnTo>
                <a:lnTo>
                  <a:pt x="38849" y="231927"/>
                </a:lnTo>
                <a:lnTo>
                  <a:pt x="42976" y="227812"/>
                </a:lnTo>
                <a:lnTo>
                  <a:pt x="42976" y="217639"/>
                </a:lnTo>
                <a:lnTo>
                  <a:pt x="38849" y="213512"/>
                </a:lnTo>
                <a:lnTo>
                  <a:pt x="26885" y="213512"/>
                </a:lnTo>
                <a:lnTo>
                  <a:pt x="18414" y="205041"/>
                </a:lnTo>
                <a:lnTo>
                  <a:pt x="18414" y="191287"/>
                </a:lnTo>
                <a:lnTo>
                  <a:pt x="26885" y="182803"/>
                </a:lnTo>
                <a:lnTo>
                  <a:pt x="38849" y="182803"/>
                </a:lnTo>
                <a:lnTo>
                  <a:pt x="42976" y="178676"/>
                </a:lnTo>
                <a:lnTo>
                  <a:pt x="42976" y="168516"/>
                </a:lnTo>
                <a:lnTo>
                  <a:pt x="38849" y="164388"/>
                </a:lnTo>
                <a:close/>
              </a:path>
              <a:path w="293369" h="358140">
                <a:moveTo>
                  <a:pt x="282883" y="331262"/>
                </a:moveTo>
                <a:lnTo>
                  <a:pt x="230709" y="331262"/>
                </a:lnTo>
                <a:lnTo>
                  <a:pt x="245733" y="332944"/>
                </a:lnTo>
                <a:lnTo>
                  <a:pt x="257912" y="339268"/>
                </a:lnTo>
                <a:lnTo>
                  <a:pt x="269176" y="352348"/>
                </a:lnTo>
                <a:lnTo>
                  <a:pt x="271538" y="355904"/>
                </a:lnTo>
                <a:lnTo>
                  <a:pt x="275424" y="357809"/>
                </a:lnTo>
                <a:lnTo>
                  <a:pt x="281736" y="357809"/>
                </a:lnTo>
                <a:lnTo>
                  <a:pt x="284098" y="357149"/>
                </a:lnTo>
                <a:lnTo>
                  <a:pt x="291833" y="351993"/>
                </a:lnTo>
                <a:lnTo>
                  <a:pt x="293369" y="344360"/>
                </a:lnTo>
                <a:lnTo>
                  <a:pt x="289598" y="338721"/>
                </a:lnTo>
                <a:lnTo>
                  <a:pt x="282883" y="331262"/>
                </a:lnTo>
                <a:close/>
              </a:path>
              <a:path w="293369" h="358140">
                <a:moveTo>
                  <a:pt x="228815" y="0"/>
                </a:moveTo>
                <a:lnTo>
                  <a:pt x="221614" y="2895"/>
                </a:lnTo>
                <a:lnTo>
                  <a:pt x="218947" y="9131"/>
                </a:lnTo>
                <a:lnTo>
                  <a:pt x="185458" y="59952"/>
                </a:lnTo>
                <a:lnTo>
                  <a:pt x="137928" y="107022"/>
                </a:lnTo>
                <a:lnTo>
                  <a:pt x="92160" y="141787"/>
                </a:lnTo>
                <a:lnTo>
                  <a:pt x="63957" y="155689"/>
                </a:lnTo>
                <a:lnTo>
                  <a:pt x="57175" y="155689"/>
                </a:lnTo>
                <a:lnTo>
                  <a:pt x="51676" y="161188"/>
                </a:lnTo>
                <a:lnTo>
                  <a:pt x="51676" y="167970"/>
                </a:lnTo>
                <a:lnTo>
                  <a:pt x="59132" y="231951"/>
                </a:lnTo>
                <a:lnTo>
                  <a:pt x="79222" y="278789"/>
                </a:lnTo>
                <a:lnTo>
                  <a:pt x="108529" y="310164"/>
                </a:lnTo>
                <a:lnTo>
                  <a:pt x="143636" y="327757"/>
                </a:lnTo>
                <a:lnTo>
                  <a:pt x="181127" y="333248"/>
                </a:lnTo>
                <a:lnTo>
                  <a:pt x="189257" y="333144"/>
                </a:lnTo>
                <a:lnTo>
                  <a:pt x="196927" y="332876"/>
                </a:lnTo>
                <a:lnTo>
                  <a:pt x="210908" y="332105"/>
                </a:lnTo>
                <a:lnTo>
                  <a:pt x="230709" y="331262"/>
                </a:lnTo>
                <a:lnTo>
                  <a:pt x="282883" y="331262"/>
                </a:lnTo>
                <a:lnTo>
                  <a:pt x="271819" y="318970"/>
                </a:lnTo>
                <a:lnTo>
                  <a:pt x="252822" y="309432"/>
                </a:lnTo>
                <a:lnTo>
                  <a:pt x="247060" y="308686"/>
                </a:lnTo>
                <a:lnTo>
                  <a:pt x="181127" y="308686"/>
                </a:lnTo>
                <a:lnTo>
                  <a:pt x="152305" y="304803"/>
                </a:lnTo>
                <a:lnTo>
                  <a:pt x="118581" y="287401"/>
                </a:lnTo>
                <a:lnTo>
                  <a:pt x="89946" y="247842"/>
                </a:lnTo>
                <a:lnTo>
                  <a:pt x="76390" y="177495"/>
                </a:lnTo>
                <a:lnTo>
                  <a:pt x="107713" y="160708"/>
                </a:lnTo>
                <a:lnTo>
                  <a:pt x="145786" y="132252"/>
                </a:lnTo>
                <a:lnTo>
                  <a:pt x="184715" y="96315"/>
                </a:lnTo>
                <a:lnTo>
                  <a:pt x="218606" y="57087"/>
                </a:lnTo>
                <a:lnTo>
                  <a:pt x="241566" y="18757"/>
                </a:lnTo>
                <a:lnTo>
                  <a:pt x="244220" y="12509"/>
                </a:lnTo>
                <a:lnTo>
                  <a:pt x="241299" y="5295"/>
                </a:lnTo>
                <a:lnTo>
                  <a:pt x="228815" y="0"/>
                </a:lnTo>
                <a:close/>
              </a:path>
              <a:path w="293369" h="358140">
                <a:moveTo>
                  <a:pt x="232162" y="306756"/>
                </a:moveTo>
                <a:lnTo>
                  <a:pt x="209397" y="307594"/>
                </a:lnTo>
                <a:lnTo>
                  <a:pt x="196024" y="308330"/>
                </a:lnTo>
                <a:lnTo>
                  <a:pt x="188755" y="308586"/>
                </a:lnTo>
                <a:lnTo>
                  <a:pt x="181127" y="308686"/>
                </a:lnTo>
                <a:lnTo>
                  <a:pt x="247060" y="308686"/>
                </a:lnTo>
                <a:lnTo>
                  <a:pt x="232162" y="3067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519997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30008" y="629996"/>
                </a:lnTo>
                <a:lnTo>
                  <a:pt x="630008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09BB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655552" y="10186963"/>
            <a:ext cx="340360" cy="366395"/>
          </a:xfrm>
          <a:custGeom>
            <a:avLst/>
            <a:gdLst/>
            <a:ahLst/>
            <a:cxnLst/>
            <a:rect l="l" t="t" r="r" b="b"/>
            <a:pathLst>
              <a:path w="340360" h="366395">
                <a:moveTo>
                  <a:pt x="216420" y="307174"/>
                </a:moveTo>
                <a:lnTo>
                  <a:pt x="123520" y="307174"/>
                </a:lnTo>
                <a:lnTo>
                  <a:pt x="117665" y="313029"/>
                </a:lnTo>
                <a:lnTo>
                  <a:pt x="117665" y="327482"/>
                </a:lnTo>
                <a:lnTo>
                  <a:pt x="123520" y="333324"/>
                </a:lnTo>
                <a:lnTo>
                  <a:pt x="216420" y="333324"/>
                </a:lnTo>
                <a:lnTo>
                  <a:pt x="222275" y="327482"/>
                </a:lnTo>
                <a:lnTo>
                  <a:pt x="222275" y="313029"/>
                </a:lnTo>
                <a:lnTo>
                  <a:pt x="216420" y="307174"/>
                </a:lnTo>
                <a:close/>
              </a:path>
              <a:path w="340360" h="366395">
                <a:moveTo>
                  <a:pt x="169976" y="0"/>
                </a:moveTo>
                <a:lnTo>
                  <a:pt x="124837" y="6081"/>
                </a:lnTo>
                <a:lnTo>
                  <a:pt x="84247" y="23237"/>
                </a:lnTo>
                <a:lnTo>
                  <a:pt x="49836" y="49836"/>
                </a:lnTo>
                <a:lnTo>
                  <a:pt x="23237" y="84247"/>
                </a:lnTo>
                <a:lnTo>
                  <a:pt x="6081" y="124837"/>
                </a:lnTo>
                <a:lnTo>
                  <a:pt x="0" y="169976"/>
                </a:lnTo>
                <a:lnTo>
                  <a:pt x="5906" y="214136"/>
                </a:lnTo>
                <a:lnTo>
                  <a:pt x="22833" y="254736"/>
                </a:lnTo>
                <a:lnTo>
                  <a:pt x="49586" y="289716"/>
                </a:lnTo>
                <a:lnTo>
                  <a:pt x="84975" y="317017"/>
                </a:lnTo>
                <a:lnTo>
                  <a:pt x="91224" y="320624"/>
                </a:lnTo>
                <a:lnTo>
                  <a:pt x="99212" y="318503"/>
                </a:lnTo>
                <a:lnTo>
                  <a:pt x="106464" y="306006"/>
                </a:lnTo>
                <a:lnTo>
                  <a:pt x="104330" y="298005"/>
                </a:lnTo>
                <a:lnTo>
                  <a:pt x="98082" y="294385"/>
                </a:lnTo>
                <a:lnTo>
                  <a:pt x="68127" y="271284"/>
                </a:lnTo>
                <a:lnTo>
                  <a:pt x="45463" y="241642"/>
                </a:lnTo>
                <a:lnTo>
                  <a:pt x="31150" y="207330"/>
                </a:lnTo>
                <a:lnTo>
                  <a:pt x="26149" y="169976"/>
                </a:lnTo>
                <a:lnTo>
                  <a:pt x="33493" y="124568"/>
                </a:lnTo>
                <a:lnTo>
                  <a:pt x="53934" y="85092"/>
                </a:lnTo>
                <a:lnTo>
                  <a:pt x="85086" y="53938"/>
                </a:lnTo>
                <a:lnTo>
                  <a:pt x="124563" y="33494"/>
                </a:lnTo>
                <a:lnTo>
                  <a:pt x="169976" y="26149"/>
                </a:lnTo>
                <a:lnTo>
                  <a:pt x="259459" y="26149"/>
                </a:lnTo>
                <a:lnTo>
                  <a:pt x="255691" y="23237"/>
                </a:lnTo>
                <a:lnTo>
                  <a:pt x="215106" y="6081"/>
                </a:lnTo>
                <a:lnTo>
                  <a:pt x="169976" y="0"/>
                </a:lnTo>
                <a:close/>
              </a:path>
              <a:path w="340360" h="366395">
                <a:moveTo>
                  <a:pt x="259459" y="26149"/>
                </a:moveTo>
                <a:lnTo>
                  <a:pt x="169976" y="26149"/>
                </a:lnTo>
                <a:lnTo>
                  <a:pt x="215384" y="33494"/>
                </a:lnTo>
                <a:lnTo>
                  <a:pt x="254856" y="53938"/>
                </a:lnTo>
                <a:lnTo>
                  <a:pt x="286006" y="85092"/>
                </a:lnTo>
                <a:lnTo>
                  <a:pt x="306447" y="124568"/>
                </a:lnTo>
                <a:lnTo>
                  <a:pt x="313791" y="169976"/>
                </a:lnTo>
                <a:lnTo>
                  <a:pt x="308792" y="207330"/>
                </a:lnTo>
                <a:lnTo>
                  <a:pt x="294465" y="241682"/>
                </a:lnTo>
                <a:lnTo>
                  <a:pt x="271818" y="271284"/>
                </a:lnTo>
                <a:lnTo>
                  <a:pt x="241858" y="294385"/>
                </a:lnTo>
                <a:lnTo>
                  <a:pt x="235623" y="298005"/>
                </a:lnTo>
                <a:lnTo>
                  <a:pt x="233489" y="306006"/>
                </a:lnTo>
                <a:lnTo>
                  <a:pt x="239534" y="316433"/>
                </a:lnTo>
                <a:lnTo>
                  <a:pt x="243928" y="318769"/>
                </a:lnTo>
                <a:lnTo>
                  <a:pt x="250634" y="318769"/>
                </a:lnTo>
                <a:lnTo>
                  <a:pt x="290354" y="289716"/>
                </a:lnTo>
                <a:lnTo>
                  <a:pt x="317111" y="254736"/>
                </a:lnTo>
                <a:lnTo>
                  <a:pt x="334035" y="214136"/>
                </a:lnTo>
                <a:lnTo>
                  <a:pt x="339940" y="169976"/>
                </a:lnTo>
                <a:lnTo>
                  <a:pt x="333858" y="124837"/>
                </a:lnTo>
                <a:lnTo>
                  <a:pt x="316701" y="84247"/>
                </a:lnTo>
                <a:lnTo>
                  <a:pt x="290101" y="49836"/>
                </a:lnTo>
                <a:lnTo>
                  <a:pt x="259459" y="26149"/>
                </a:lnTo>
                <a:close/>
              </a:path>
              <a:path w="340360" h="366395">
                <a:moveTo>
                  <a:pt x="216420" y="274408"/>
                </a:moveTo>
                <a:lnTo>
                  <a:pt x="123520" y="274408"/>
                </a:lnTo>
                <a:lnTo>
                  <a:pt x="117665" y="280263"/>
                </a:lnTo>
                <a:lnTo>
                  <a:pt x="117665" y="294703"/>
                </a:lnTo>
                <a:lnTo>
                  <a:pt x="123520" y="300558"/>
                </a:lnTo>
                <a:lnTo>
                  <a:pt x="216420" y="300558"/>
                </a:lnTo>
                <a:lnTo>
                  <a:pt x="222275" y="294703"/>
                </a:lnTo>
                <a:lnTo>
                  <a:pt x="222275" y="280263"/>
                </a:lnTo>
                <a:lnTo>
                  <a:pt x="216420" y="274408"/>
                </a:lnTo>
                <a:close/>
              </a:path>
              <a:path w="340360" h="366395">
                <a:moveTo>
                  <a:pt x="255638" y="241642"/>
                </a:moveTo>
                <a:lnTo>
                  <a:pt x="84302" y="241642"/>
                </a:lnTo>
                <a:lnTo>
                  <a:pt x="78447" y="247497"/>
                </a:lnTo>
                <a:lnTo>
                  <a:pt x="78447" y="261937"/>
                </a:lnTo>
                <a:lnTo>
                  <a:pt x="84302" y="267792"/>
                </a:lnTo>
                <a:lnTo>
                  <a:pt x="255638" y="267792"/>
                </a:lnTo>
                <a:lnTo>
                  <a:pt x="261505" y="261937"/>
                </a:lnTo>
                <a:lnTo>
                  <a:pt x="261505" y="247497"/>
                </a:lnTo>
                <a:lnTo>
                  <a:pt x="255638" y="241642"/>
                </a:lnTo>
                <a:close/>
              </a:path>
              <a:path w="340360" h="366395">
                <a:moveTo>
                  <a:pt x="169976" y="69875"/>
                </a:moveTo>
                <a:lnTo>
                  <a:pt x="129296" y="78106"/>
                </a:lnTo>
                <a:lnTo>
                  <a:pt x="96040" y="100541"/>
                </a:lnTo>
                <a:lnTo>
                  <a:pt x="73600" y="133788"/>
                </a:lnTo>
                <a:lnTo>
                  <a:pt x="65366" y="174459"/>
                </a:lnTo>
                <a:lnTo>
                  <a:pt x="66353" y="188613"/>
                </a:lnTo>
                <a:lnTo>
                  <a:pt x="80708" y="228726"/>
                </a:lnTo>
                <a:lnTo>
                  <a:pt x="92379" y="236766"/>
                </a:lnTo>
                <a:lnTo>
                  <a:pt x="104749" y="229298"/>
                </a:lnTo>
                <a:lnTo>
                  <a:pt x="106730" y="221259"/>
                </a:lnTo>
                <a:lnTo>
                  <a:pt x="102984" y="215074"/>
                </a:lnTo>
                <a:lnTo>
                  <a:pt x="98033" y="205486"/>
                </a:lnTo>
                <a:lnTo>
                  <a:pt x="94446" y="195429"/>
                </a:lnTo>
                <a:lnTo>
                  <a:pt x="92265" y="185040"/>
                </a:lnTo>
                <a:lnTo>
                  <a:pt x="91528" y="174459"/>
                </a:lnTo>
                <a:lnTo>
                  <a:pt x="97701" y="143955"/>
                </a:lnTo>
                <a:lnTo>
                  <a:pt x="114527" y="119021"/>
                </a:lnTo>
                <a:lnTo>
                  <a:pt x="139465" y="102197"/>
                </a:lnTo>
                <a:lnTo>
                  <a:pt x="169976" y="96024"/>
                </a:lnTo>
                <a:lnTo>
                  <a:pt x="237202" y="96024"/>
                </a:lnTo>
                <a:lnTo>
                  <a:pt x="210644" y="78106"/>
                </a:lnTo>
                <a:lnTo>
                  <a:pt x="169976" y="69875"/>
                </a:lnTo>
                <a:close/>
              </a:path>
              <a:path w="340360" h="366395">
                <a:moveTo>
                  <a:pt x="237202" y="96024"/>
                </a:moveTo>
                <a:lnTo>
                  <a:pt x="169976" y="96024"/>
                </a:lnTo>
                <a:lnTo>
                  <a:pt x="200481" y="102197"/>
                </a:lnTo>
                <a:lnTo>
                  <a:pt x="225415" y="119021"/>
                </a:lnTo>
                <a:lnTo>
                  <a:pt x="242239" y="143955"/>
                </a:lnTo>
                <a:lnTo>
                  <a:pt x="248411" y="174459"/>
                </a:lnTo>
                <a:lnTo>
                  <a:pt x="247671" y="185054"/>
                </a:lnTo>
                <a:lnTo>
                  <a:pt x="245475" y="195467"/>
                </a:lnTo>
                <a:lnTo>
                  <a:pt x="241864" y="205558"/>
                </a:lnTo>
                <a:lnTo>
                  <a:pt x="236880" y="215188"/>
                </a:lnTo>
                <a:lnTo>
                  <a:pt x="233121" y="221360"/>
                </a:lnTo>
                <a:lnTo>
                  <a:pt x="235102" y="229400"/>
                </a:lnTo>
                <a:lnTo>
                  <a:pt x="243382" y="234429"/>
                </a:lnTo>
                <a:lnTo>
                  <a:pt x="245732" y="235038"/>
                </a:lnTo>
                <a:lnTo>
                  <a:pt x="252475" y="235038"/>
                </a:lnTo>
                <a:lnTo>
                  <a:pt x="273588" y="188589"/>
                </a:lnTo>
                <a:lnTo>
                  <a:pt x="274573" y="174459"/>
                </a:lnTo>
                <a:lnTo>
                  <a:pt x="266338" y="133788"/>
                </a:lnTo>
                <a:lnTo>
                  <a:pt x="243897" y="100541"/>
                </a:lnTo>
                <a:lnTo>
                  <a:pt x="237202" y="96024"/>
                </a:lnTo>
                <a:close/>
              </a:path>
              <a:path w="340360" h="366395">
                <a:moveTo>
                  <a:pt x="216420" y="39230"/>
                </a:moveTo>
                <a:lnTo>
                  <a:pt x="123520" y="39230"/>
                </a:lnTo>
                <a:lnTo>
                  <a:pt x="117665" y="45072"/>
                </a:lnTo>
                <a:lnTo>
                  <a:pt x="117665" y="59524"/>
                </a:lnTo>
                <a:lnTo>
                  <a:pt x="123520" y="65379"/>
                </a:lnTo>
                <a:lnTo>
                  <a:pt x="216420" y="65379"/>
                </a:lnTo>
                <a:lnTo>
                  <a:pt x="222275" y="59524"/>
                </a:lnTo>
                <a:lnTo>
                  <a:pt x="222275" y="45072"/>
                </a:lnTo>
                <a:lnTo>
                  <a:pt x="216420" y="39230"/>
                </a:lnTo>
                <a:close/>
              </a:path>
              <a:path w="340360" h="366395">
                <a:moveTo>
                  <a:pt x="216420" y="339928"/>
                </a:moveTo>
                <a:lnTo>
                  <a:pt x="123520" y="339928"/>
                </a:lnTo>
                <a:lnTo>
                  <a:pt x="117665" y="345795"/>
                </a:lnTo>
                <a:lnTo>
                  <a:pt x="117665" y="360235"/>
                </a:lnTo>
                <a:lnTo>
                  <a:pt x="123520" y="366090"/>
                </a:lnTo>
                <a:lnTo>
                  <a:pt x="216420" y="366090"/>
                </a:lnTo>
                <a:lnTo>
                  <a:pt x="222275" y="360235"/>
                </a:lnTo>
                <a:lnTo>
                  <a:pt x="222275" y="345795"/>
                </a:lnTo>
                <a:lnTo>
                  <a:pt x="216420" y="3399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150006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38B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284998" y="10248572"/>
            <a:ext cx="360045" cy="260985"/>
          </a:xfrm>
          <a:custGeom>
            <a:avLst/>
            <a:gdLst/>
            <a:ahLst/>
            <a:cxnLst/>
            <a:rect l="l" t="t" r="r" b="b"/>
            <a:pathLst>
              <a:path w="360045" h="260984">
                <a:moveTo>
                  <a:pt x="131991" y="184518"/>
                </a:moveTo>
                <a:lnTo>
                  <a:pt x="120815" y="192481"/>
                </a:lnTo>
                <a:lnTo>
                  <a:pt x="119507" y="200240"/>
                </a:lnTo>
                <a:lnTo>
                  <a:pt x="123494" y="205816"/>
                </a:lnTo>
                <a:lnTo>
                  <a:pt x="144498" y="228881"/>
                </a:lnTo>
                <a:lnTo>
                  <a:pt x="169997" y="246130"/>
                </a:lnTo>
                <a:lnTo>
                  <a:pt x="198784" y="256938"/>
                </a:lnTo>
                <a:lnTo>
                  <a:pt x="229654" y="260680"/>
                </a:lnTo>
                <a:lnTo>
                  <a:pt x="280334" y="250421"/>
                </a:lnTo>
                <a:lnTo>
                  <a:pt x="301925" y="235851"/>
                </a:lnTo>
                <a:lnTo>
                  <a:pt x="229654" y="235851"/>
                </a:lnTo>
                <a:lnTo>
                  <a:pt x="204676" y="232821"/>
                </a:lnTo>
                <a:lnTo>
                  <a:pt x="181373" y="224067"/>
                </a:lnTo>
                <a:lnTo>
                  <a:pt x="160725" y="210096"/>
                </a:lnTo>
                <a:lnTo>
                  <a:pt x="143713" y="191414"/>
                </a:lnTo>
                <a:lnTo>
                  <a:pt x="139738" y="185839"/>
                </a:lnTo>
                <a:lnTo>
                  <a:pt x="131991" y="184518"/>
                </a:lnTo>
                <a:close/>
              </a:path>
              <a:path w="360045" h="260984">
                <a:moveTo>
                  <a:pt x="301911" y="24815"/>
                </a:moveTo>
                <a:lnTo>
                  <a:pt x="229654" y="24815"/>
                </a:lnTo>
                <a:lnTo>
                  <a:pt x="270686" y="33122"/>
                </a:lnTo>
                <a:lnTo>
                  <a:pt x="304233" y="55760"/>
                </a:lnTo>
                <a:lnTo>
                  <a:pt x="326871" y="89307"/>
                </a:lnTo>
                <a:lnTo>
                  <a:pt x="335178" y="130340"/>
                </a:lnTo>
                <a:lnTo>
                  <a:pt x="326871" y="171375"/>
                </a:lnTo>
                <a:lnTo>
                  <a:pt x="304233" y="204917"/>
                </a:lnTo>
                <a:lnTo>
                  <a:pt x="270686" y="227548"/>
                </a:lnTo>
                <a:lnTo>
                  <a:pt x="229654" y="235851"/>
                </a:lnTo>
                <a:lnTo>
                  <a:pt x="301925" y="235851"/>
                </a:lnTo>
                <a:lnTo>
                  <a:pt x="321770" y="222461"/>
                </a:lnTo>
                <a:lnTo>
                  <a:pt x="349733" y="181025"/>
                </a:lnTo>
                <a:lnTo>
                  <a:pt x="359994" y="130340"/>
                </a:lnTo>
                <a:lnTo>
                  <a:pt x="349733" y="79649"/>
                </a:lnTo>
                <a:lnTo>
                  <a:pt x="321770" y="38214"/>
                </a:lnTo>
                <a:lnTo>
                  <a:pt x="301911" y="24815"/>
                </a:lnTo>
                <a:close/>
              </a:path>
              <a:path w="360045" h="260984">
                <a:moveTo>
                  <a:pt x="187591" y="184442"/>
                </a:moveTo>
                <a:lnTo>
                  <a:pt x="179920" y="186207"/>
                </a:lnTo>
                <a:lnTo>
                  <a:pt x="172631" y="197802"/>
                </a:lnTo>
                <a:lnTo>
                  <a:pt x="174371" y="205473"/>
                </a:lnTo>
                <a:lnTo>
                  <a:pt x="216638" y="222523"/>
                </a:lnTo>
                <a:lnTo>
                  <a:pt x="229654" y="223443"/>
                </a:lnTo>
                <a:lnTo>
                  <a:pt x="265852" y="216116"/>
                </a:lnTo>
                <a:lnTo>
                  <a:pt x="291792" y="198615"/>
                </a:lnTo>
                <a:lnTo>
                  <a:pt x="229654" y="198615"/>
                </a:lnTo>
                <a:lnTo>
                  <a:pt x="220118" y="197940"/>
                </a:lnTo>
                <a:lnTo>
                  <a:pt x="210815" y="195938"/>
                </a:lnTo>
                <a:lnTo>
                  <a:pt x="201866" y="192646"/>
                </a:lnTo>
                <a:lnTo>
                  <a:pt x="193395" y="188099"/>
                </a:lnTo>
                <a:lnTo>
                  <a:pt x="187591" y="184442"/>
                </a:lnTo>
                <a:close/>
              </a:path>
              <a:path w="360045" h="260984">
                <a:moveTo>
                  <a:pt x="291785" y="62064"/>
                </a:moveTo>
                <a:lnTo>
                  <a:pt x="229654" y="62064"/>
                </a:lnTo>
                <a:lnTo>
                  <a:pt x="256202" y="67439"/>
                </a:lnTo>
                <a:lnTo>
                  <a:pt x="277907" y="82086"/>
                </a:lnTo>
                <a:lnTo>
                  <a:pt x="292554" y="103791"/>
                </a:lnTo>
                <a:lnTo>
                  <a:pt x="297929" y="130340"/>
                </a:lnTo>
                <a:lnTo>
                  <a:pt x="292554" y="156888"/>
                </a:lnTo>
                <a:lnTo>
                  <a:pt x="277907" y="178593"/>
                </a:lnTo>
                <a:lnTo>
                  <a:pt x="256202" y="193240"/>
                </a:lnTo>
                <a:lnTo>
                  <a:pt x="229654" y="198615"/>
                </a:lnTo>
                <a:lnTo>
                  <a:pt x="291792" y="198615"/>
                </a:lnTo>
                <a:lnTo>
                  <a:pt x="295451" y="196146"/>
                </a:lnTo>
                <a:lnTo>
                  <a:pt x="315427" y="166549"/>
                </a:lnTo>
                <a:lnTo>
                  <a:pt x="322757" y="130340"/>
                </a:lnTo>
                <a:lnTo>
                  <a:pt x="315427" y="94136"/>
                </a:lnTo>
                <a:lnTo>
                  <a:pt x="295451" y="64538"/>
                </a:lnTo>
                <a:lnTo>
                  <a:pt x="291785" y="62064"/>
                </a:lnTo>
                <a:close/>
              </a:path>
              <a:path w="360045" h="260984">
                <a:moveTo>
                  <a:pt x="267538" y="156197"/>
                </a:moveTo>
                <a:lnTo>
                  <a:pt x="5549" y="156197"/>
                </a:lnTo>
                <a:lnTo>
                  <a:pt x="0" y="161747"/>
                </a:lnTo>
                <a:lnTo>
                  <a:pt x="0" y="175463"/>
                </a:lnTo>
                <a:lnTo>
                  <a:pt x="5549" y="181025"/>
                </a:lnTo>
                <a:lnTo>
                  <a:pt x="267538" y="181025"/>
                </a:lnTo>
                <a:lnTo>
                  <a:pt x="273100" y="175463"/>
                </a:lnTo>
                <a:lnTo>
                  <a:pt x="273100" y="161747"/>
                </a:lnTo>
                <a:lnTo>
                  <a:pt x="267538" y="156197"/>
                </a:lnTo>
                <a:close/>
              </a:path>
              <a:path w="360045" h="260984">
                <a:moveTo>
                  <a:pt x="229654" y="89852"/>
                </a:moveTo>
                <a:lnTo>
                  <a:pt x="217576" y="92293"/>
                </a:lnTo>
                <a:lnTo>
                  <a:pt x="207710" y="98947"/>
                </a:lnTo>
                <a:lnTo>
                  <a:pt x="201055" y="108813"/>
                </a:lnTo>
                <a:lnTo>
                  <a:pt x="198615" y="120891"/>
                </a:lnTo>
                <a:lnTo>
                  <a:pt x="201055" y="132974"/>
                </a:lnTo>
                <a:lnTo>
                  <a:pt x="207710" y="142840"/>
                </a:lnTo>
                <a:lnTo>
                  <a:pt x="217576" y="149491"/>
                </a:lnTo>
                <a:lnTo>
                  <a:pt x="229654" y="151930"/>
                </a:lnTo>
                <a:lnTo>
                  <a:pt x="241736" y="149491"/>
                </a:lnTo>
                <a:lnTo>
                  <a:pt x="251602" y="142840"/>
                </a:lnTo>
                <a:lnTo>
                  <a:pt x="258254" y="132974"/>
                </a:lnTo>
                <a:lnTo>
                  <a:pt x="260692" y="120891"/>
                </a:lnTo>
                <a:lnTo>
                  <a:pt x="258254" y="108813"/>
                </a:lnTo>
                <a:lnTo>
                  <a:pt x="251602" y="98947"/>
                </a:lnTo>
                <a:lnTo>
                  <a:pt x="241736" y="92293"/>
                </a:lnTo>
                <a:lnTo>
                  <a:pt x="229654" y="89852"/>
                </a:lnTo>
                <a:close/>
              </a:path>
              <a:path w="360045" h="260984">
                <a:moveTo>
                  <a:pt x="159512" y="80467"/>
                </a:moveTo>
                <a:lnTo>
                  <a:pt x="35369" y="80467"/>
                </a:lnTo>
                <a:lnTo>
                  <a:pt x="21613" y="83252"/>
                </a:lnTo>
                <a:lnTo>
                  <a:pt x="10369" y="90843"/>
                </a:lnTo>
                <a:lnTo>
                  <a:pt x="2783" y="102091"/>
                </a:lnTo>
                <a:lnTo>
                  <a:pt x="0" y="115849"/>
                </a:lnTo>
                <a:lnTo>
                  <a:pt x="2783" y="129607"/>
                </a:lnTo>
                <a:lnTo>
                  <a:pt x="10369" y="140855"/>
                </a:lnTo>
                <a:lnTo>
                  <a:pt x="21613" y="148446"/>
                </a:lnTo>
                <a:lnTo>
                  <a:pt x="35369" y="151231"/>
                </a:lnTo>
                <a:lnTo>
                  <a:pt x="41186" y="151231"/>
                </a:lnTo>
                <a:lnTo>
                  <a:pt x="45923" y="146507"/>
                </a:lnTo>
                <a:lnTo>
                  <a:pt x="45923" y="134848"/>
                </a:lnTo>
                <a:lnTo>
                  <a:pt x="41186" y="130124"/>
                </a:lnTo>
                <a:lnTo>
                  <a:pt x="27495" y="130124"/>
                </a:lnTo>
                <a:lnTo>
                  <a:pt x="21082" y="123723"/>
                </a:lnTo>
                <a:lnTo>
                  <a:pt x="21082" y="107975"/>
                </a:lnTo>
                <a:lnTo>
                  <a:pt x="27495" y="101574"/>
                </a:lnTo>
                <a:lnTo>
                  <a:pt x="191749" y="101574"/>
                </a:lnTo>
                <a:lnTo>
                  <a:pt x="184511" y="90843"/>
                </a:lnTo>
                <a:lnTo>
                  <a:pt x="173268" y="83252"/>
                </a:lnTo>
                <a:lnTo>
                  <a:pt x="159512" y="80467"/>
                </a:lnTo>
                <a:close/>
              </a:path>
              <a:path w="360045" h="260984">
                <a:moveTo>
                  <a:pt x="149809" y="105295"/>
                </a:moveTo>
                <a:lnTo>
                  <a:pt x="75717" y="105295"/>
                </a:lnTo>
                <a:lnTo>
                  <a:pt x="66789" y="107103"/>
                </a:lnTo>
                <a:lnTo>
                  <a:pt x="59494" y="112029"/>
                </a:lnTo>
                <a:lnTo>
                  <a:pt x="54573" y="119333"/>
                </a:lnTo>
                <a:lnTo>
                  <a:pt x="52768" y="128269"/>
                </a:lnTo>
                <a:lnTo>
                  <a:pt x="54573" y="137199"/>
                </a:lnTo>
                <a:lnTo>
                  <a:pt x="59494" y="144499"/>
                </a:lnTo>
                <a:lnTo>
                  <a:pt x="66789" y="149424"/>
                </a:lnTo>
                <a:lnTo>
                  <a:pt x="75717" y="151231"/>
                </a:lnTo>
                <a:lnTo>
                  <a:pt x="159512" y="151231"/>
                </a:lnTo>
                <a:lnTo>
                  <a:pt x="173268" y="148446"/>
                </a:lnTo>
                <a:lnTo>
                  <a:pt x="184511" y="140855"/>
                </a:lnTo>
                <a:lnTo>
                  <a:pt x="191749" y="130124"/>
                </a:lnTo>
                <a:lnTo>
                  <a:pt x="74701" y="130124"/>
                </a:lnTo>
                <a:lnTo>
                  <a:pt x="73850" y="129298"/>
                </a:lnTo>
                <a:lnTo>
                  <a:pt x="73850" y="127241"/>
                </a:lnTo>
                <a:lnTo>
                  <a:pt x="74701" y="126403"/>
                </a:lnTo>
                <a:lnTo>
                  <a:pt x="149809" y="126403"/>
                </a:lnTo>
                <a:lnTo>
                  <a:pt x="154533" y="121678"/>
                </a:lnTo>
                <a:lnTo>
                  <a:pt x="154533" y="110032"/>
                </a:lnTo>
                <a:lnTo>
                  <a:pt x="149809" y="105295"/>
                </a:lnTo>
                <a:close/>
              </a:path>
              <a:path w="360045" h="260984">
                <a:moveTo>
                  <a:pt x="191749" y="101574"/>
                </a:moveTo>
                <a:lnTo>
                  <a:pt x="167386" y="101574"/>
                </a:lnTo>
                <a:lnTo>
                  <a:pt x="173799" y="107975"/>
                </a:lnTo>
                <a:lnTo>
                  <a:pt x="173799" y="123723"/>
                </a:lnTo>
                <a:lnTo>
                  <a:pt x="167386" y="130124"/>
                </a:lnTo>
                <a:lnTo>
                  <a:pt x="191749" y="130124"/>
                </a:lnTo>
                <a:lnTo>
                  <a:pt x="192098" y="129607"/>
                </a:lnTo>
                <a:lnTo>
                  <a:pt x="194881" y="115849"/>
                </a:lnTo>
                <a:lnTo>
                  <a:pt x="192098" y="102091"/>
                </a:lnTo>
                <a:lnTo>
                  <a:pt x="191749" y="101574"/>
                </a:lnTo>
                <a:close/>
              </a:path>
              <a:path w="360045" h="260984">
                <a:moveTo>
                  <a:pt x="229654" y="37236"/>
                </a:moveTo>
                <a:lnTo>
                  <a:pt x="191726" y="45369"/>
                </a:lnTo>
                <a:lnTo>
                  <a:pt x="172631" y="62864"/>
                </a:lnTo>
                <a:lnTo>
                  <a:pt x="179920" y="74472"/>
                </a:lnTo>
                <a:lnTo>
                  <a:pt x="187591" y="76238"/>
                </a:lnTo>
                <a:lnTo>
                  <a:pt x="193395" y="72567"/>
                </a:lnTo>
                <a:lnTo>
                  <a:pt x="201866" y="68028"/>
                </a:lnTo>
                <a:lnTo>
                  <a:pt x="210815" y="64739"/>
                </a:lnTo>
                <a:lnTo>
                  <a:pt x="220118" y="62739"/>
                </a:lnTo>
                <a:lnTo>
                  <a:pt x="229654" y="62064"/>
                </a:lnTo>
                <a:lnTo>
                  <a:pt x="291785" y="62064"/>
                </a:lnTo>
                <a:lnTo>
                  <a:pt x="265852" y="44565"/>
                </a:lnTo>
                <a:lnTo>
                  <a:pt x="229654" y="37236"/>
                </a:lnTo>
                <a:close/>
              </a:path>
              <a:path w="360045" h="260984">
                <a:moveTo>
                  <a:pt x="229654" y="0"/>
                </a:moveTo>
                <a:lnTo>
                  <a:pt x="169995" y="14544"/>
                </a:lnTo>
                <a:lnTo>
                  <a:pt x="123482" y="54863"/>
                </a:lnTo>
                <a:lnTo>
                  <a:pt x="119494" y="60451"/>
                </a:lnTo>
                <a:lnTo>
                  <a:pt x="120815" y="68198"/>
                </a:lnTo>
                <a:lnTo>
                  <a:pt x="131978" y="76136"/>
                </a:lnTo>
                <a:lnTo>
                  <a:pt x="139725" y="74841"/>
                </a:lnTo>
                <a:lnTo>
                  <a:pt x="143700" y="69265"/>
                </a:lnTo>
                <a:lnTo>
                  <a:pt x="160720" y="50581"/>
                </a:lnTo>
                <a:lnTo>
                  <a:pt x="181371" y="36606"/>
                </a:lnTo>
                <a:lnTo>
                  <a:pt x="204675" y="27848"/>
                </a:lnTo>
                <a:lnTo>
                  <a:pt x="229654" y="24815"/>
                </a:lnTo>
                <a:lnTo>
                  <a:pt x="301911" y="24815"/>
                </a:lnTo>
                <a:lnTo>
                  <a:pt x="280334" y="10257"/>
                </a:lnTo>
                <a:lnTo>
                  <a:pt x="2296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780002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914998" y="10217738"/>
            <a:ext cx="360045" cy="321310"/>
          </a:xfrm>
          <a:custGeom>
            <a:avLst/>
            <a:gdLst/>
            <a:ahLst/>
            <a:cxnLst/>
            <a:rect l="l" t="t" r="r" b="b"/>
            <a:pathLst>
              <a:path w="360045" h="321309">
                <a:moveTo>
                  <a:pt x="110540" y="0"/>
                </a:moveTo>
                <a:lnTo>
                  <a:pt x="102971" y="0"/>
                </a:lnTo>
                <a:lnTo>
                  <a:pt x="96050" y="1270"/>
                </a:lnTo>
                <a:lnTo>
                  <a:pt x="90004" y="5080"/>
                </a:lnTo>
                <a:lnTo>
                  <a:pt x="77472" y="16510"/>
                </a:lnTo>
                <a:lnTo>
                  <a:pt x="69680" y="34290"/>
                </a:lnTo>
                <a:lnTo>
                  <a:pt x="66757" y="55880"/>
                </a:lnTo>
                <a:lnTo>
                  <a:pt x="68834" y="82550"/>
                </a:lnTo>
                <a:lnTo>
                  <a:pt x="69608" y="87630"/>
                </a:lnTo>
                <a:lnTo>
                  <a:pt x="70662" y="92710"/>
                </a:lnTo>
                <a:lnTo>
                  <a:pt x="71843" y="99060"/>
                </a:lnTo>
                <a:lnTo>
                  <a:pt x="42953" y="109220"/>
                </a:lnTo>
                <a:lnTo>
                  <a:pt x="20219" y="123190"/>
                </a:lnTo>
                <a:lnTo>
                  <a:pt x="5337" y="140970"/>
                </a:lnTo>
                <a:lnTo>
                  <a:pt x="0" y="161290"/>
                </a:lnTo>
                <a:lnTo>
                  <a:pt x="5337" y="180340"/>
                </a:lnTo>
                <a:lnTo>
                  <a:pt x="20223" y="198120"/>
                </a:lnTo>
                <a:lnTo>
                  <a:pt x="42964" y="212090"/>
                </a:lnTo>
                <a:lnTo>
                  <a:pt x="71869" y="223520"/>
                </a:lnTo>
                <a:lnTo>
                  <a:pt x="70662" y="228600"/>
                </a:lnTo>
                <a:lnTo>
                  <a:pt x="69634" y="233680"/>
                </a:lnTo>
                <a:lnTo>
                  <a:pt x="68846" y="238760"/>
                </a:lnTo>
                <a:lnTo>
                  <a:pt x="66764" y="265430"/>
                </a:lnTo>
                <a:lnTo>
                  <a:pt x="69686" y="288290"/>
                </a:lnTo>
                <a:lnTo>
                  <a:pt x="77478" y="304800"/>
                </a:lnTo>
                <a:lnTo>
                  <a:pt x="90004" y="316230"/>
                </a:lnTo>
                <a:lnTo>
                  <a:pt x="96062" y="320040"/>
                </a:lnTo>
                <a:lnTo>
                  <a:pt x="102984" y="321310"/>
                </a:lnTo>
                <a:lnTo>
                  <a:pt x="110553" y="321310"/>
                </a:lnTo>
                <a:lnTo>
                  <a:pt x="126472" y="320040"/>
                </a:lnTo>
                <a:lnTo>
                  <a:pt x="143598" y="312420"/>
                </a:lnTo>
                <a:lnTo>
                  <a:pt x="161563" y="300990"/>
                </a:lnTo>
                <a:lnTo>
                  <a:pt x="167707" y="295910"/>
                </a:lnTo>
                <a:lnTo>
                  <a:pt x="104990" y="295910"/>
                </a:lnTo>
                <a:lnTo>
                  <a:pt x="102857" y="294640"/>
                </a:lnTo>
                <a:lnTo>
                  <a:pt x="96913" y="288290"/>
                </a:lnTo>
                <a:lnTo>
                  <a:pt x="93414" y="276860"/>
                </a:lnTo>
                <a:lnTo>
                  <a:pt x="92488" y="260350"/>
                </a:lnTo>
                <a:lnTo>
                  <a:pt x="94259" y="242570"/>
                </a:lnTo>
                <a:lnTo>
                  <a:pt x="95758" y="233680"/>
                </a:lnTo>
                <a:lnTo>
                  <a:pt x="96761" y="229870"/>
                </a:lnTo>
                <a:lnTo>
                  <a:pt x="289591" y="229870"/>
                </a:lnTo>
                <a:lnTo>
                  <a:pt x="289331" y="228600"/>
                </a:lnTo>
                <a:lnTo>
                  <a:pt x="288137" y="223520"/>
                </a:lnTo>
                <a:lnTo>
                  <a:pt x="317035" y="212090"/>
                </a:lnTo>
                <a:lnTo>
                  <a:pt x="157953" y="212090"/>
                </a:lnTo>
                <a:lnTo>
                  <a:pt x="150914" y="210820"/>
                </a:lnTo>
                <a:lnTo>
                  <a:pt x="147984" y="207010"/>
                </a:lnTo>
                <a:lnTo>
                  <a:pt x="113106" y="207010"/>
                </a:lnTo>
                <a:lnTo>
                  <a:pt x="108254" y="205740"/>
                </a:lnTo>
                <a:lnTo>
                  <a:pt x="103619" y="204470"/>
                </a:lnTo>
                <a:lnTo>
                  <a:pt x="105117" y="200660"/>
                </a:lnTo>
                <a:lnTo>
                  <a:pt x="105949" y="198120"/>
                </a:lnTo>
                <a:lnTo>
                  <a:pt x="78676" y="198120"/>
                </a:lnTo>
                <a:lnTo>
                  <a:pt x="56072" y="190500"/>
                </a:lnTo>
                <a:lnTo>
                  <a:pt x="39455" y="180340"/>
                </a:lnTo>
                <a:lnTo>
                  <a:pt x="29206" y="170180"/>
                </a:lnTo>
                <a:lnTo>
                  <a:pt x="25704" y="161290"/>
                </a:lnTo>
                <a:lnTo>
                  <a:pt x="29206" y="151130"/>
                </a:lnTo>
                <a:lnTo>
                  <a:pt x="39455" y="140970"/>
                </a:lnTo>
                <a:lnTo>
                  <a:pt x="56072" y="132080"/>
                </a:lnTo>
                <a:lnTo>
                  <a:pt x="78676" y="123190"/>
                </a:lnTo>
                <a:lnTo>
                  <a:pt x="105949" y="123190"/>
                </a:lnTo>
                <a:lnTo>
                  <a:pt x="105117" y="120650"/>
                </a:lnTo>
                <a:lnTo>
                  <a:pt x="103606" y="116840"/>
                </a:lnTo>
                <a:lnTo>
                  <a:pt x="108254" y="115570"/>
                </a:lnTo>
                <a:lnTo>
                  <a:pt x="113106" y="114300"/>
                </a:lnTo>
                <a:lnTo>
                  <a:pt x="148514" y="114300"/>
                </a:lnTo>
                <a:lnTo>
                  <a:pt x="150850" y="110490"/>
                </a:lnTo>
                <a:lnTo>
                  <a:pt x="157901" y="110490"/>
                </a:lnTo>
                <a:lnTo>
                  <a:pt x="165100" y="109220"/>
                </a:lnTo>
                <a:lnTo>
                  <a:pt x="316944" y="109220"/>
                </a:lnTo>
                <a:lnTo>
                  <a:pt x="287997" y="97790"/>
                </a:lnTo>
                <a:lnTo>
                  <a:pt x="288800" y="92710"/>
                </a:lnTo>
                <a:lnTo>
                  <a:pt x="96735" y="92710"/>
                </a:lnTo>
                <a:lnTo>
                  <a:pt x="95758" y="87630"/>
                </a:lnTo>
                <a:lnTo>
                  <a:pt x="94894" y="83820"/>
                </a:lnTo>
                <a:lnTo>
                  <a:pt x="94234" y="78740"/>
                </a:lnTo>
                <a:lnTo>
                  <a:pt x="92470" y="60960"/>
                </a:lnTo>
                <a:lnTo>
                  <a:pt x="93402" y="45720"/>
                </a:lnTo>
                <a:lnTo>
                  <a:pt x="96905" y="34290"/>
                </a:lnTo>
                <a:lnTo>
                  <a:pt x="102857" y="26670"/>
                </a:lnTo>
                <a:lnTo>
                  <a:pt x="104990" y="25400"/>
                </a:lnTo>
                <a:lnTo>
                  <a:pt x="167692" y="25400"/>
                </a:lnTo>
                <a:lnTo>
                  <a:pt x="161547" y="20320"/>
                </a:lnTo>
                <a:lnTo>
                  <a:pt x="143586" y="8890"/>
                </a:lnTo>
                <a:lnTo>
                  <a:pt x="126463" y="2540"/>
                </a:lnTo>
                <a:lnTo>
                  <a:pt x="110540" y="0"/>
                </a:lnTo>
                <a:close/>
              </a:path>
              <a:path w="360045" h="321309">
                <a:moveTo>
                  <a:pt x="222792" y="285750"/>
                </a:moveTo>
                <a:lnTo>
                  <a:pt x="179997" y="285750"/>
                </a:lnTo>
                <a:lnTo>
                  <a:pt x="198436" y="300990"/>
                </a:lnTo>
                <a:lnTo>
                  <a:pt x="216401" y="312420"/>
                </a:lnTo>
                <a:lnTo>
                  <a:pt x="233528" y="320040"/>
                </a:lnTo>
                <a:lnTo>
                  <a:pt x="249453" y="321310"/>
                </a:lnTo>
                <a:lnTo>
                  <a:pt x="257022" y="321310"/>
                </a:lnTo>
                <a:lnTo>
                  <a:pt x="263931" y="320040"/>
                </a:lnTo>
                <a:lnTo>
                  <a:pt x="270002" y="316230"/>
                </a:lnTo>
                <a:lnTo>
                  <a:pt x="282521" y="304800"/>
                </a:lnTo>
                <a:lnTo>
                  <a:pt x="286714" y="295910"/>
                </a:lnTo>
                <a:lnTo>
                  <a:pt x="246908" y="295910"/>
                </a:lnTo>
                <a:lnTo>
                  <a:pt x="233133" y="292100"/>
                </a:lnTo>
                <a:lnTo>
                  <a:pt x="222792" y="285750"/>
                </a:lnTo>
                <a:close/>
              </a:path>
              <a:path w="360045" h="321309">
                <a:moveTo>
                  <a:pt x="263245" y="229870"/>
                </a:moveTo>
                <a:lnTo>
                  <a:pt x="96761" y="229870"/>
                </a:lnTo>
                <a:lnTo>
                  <a:pt x="106428" y="231140"/>
                </a:lnTo>
                <a:lnTo>
                  <a:pt x="116305" y="233680"/>
                </a:lnTo>
                <a:lnTo>
                  <a:pt x="136563" y="236220"/>
                </a:lnTo>
                <a:lnTo>
                  <a:pt x="142820" y="243840"/>
                </a:lnTo>
                <a:lnTo>
                  <a:pt x="149156" y="252730"/>
                </a:lnTo>
                <a:lnTo>
                  <a:pt x="161988" y="267970"/>
                </a:lnTo>
                <a:lnTo>
                  <a:pt x="147020" y="279400"/>
                </a:lnTo>
                <a:lnTo>
                  <a:pt x="133208" y="288290"/>
                </a:lnTo>
                <a:lnTo>
                  <a:pt x="120928" y="294640"/>
                </a:lnTo>
                <a:lnTo>
                  <a:pt x="110553" y="295910"/>
                </a:lnTo>
                <a:lnTo>
                  <a:pt x="167707" y="295910"/>
                </a:lnTo>
                <a:lnTo>
                  <a:pt x="179997" y="285750"/>
                </a:lnTo>
                <a:lnTo>
                  <a:pt x="222792" y="285750"/>
                </a:lnTo>
                <a:lnTo>
                  <a:pt x="216587" y="281940"/>
                </a:lnTo>
                <a:lnTo>
                  <a:pt x="198031" y="267970"/>
                </a:lnTo>
                <a:lnTo>
                  <a:pt x="210861" y="252730"/>
                </a:lnTo>
                <a:lnTo>
                  <a:pt x="213573" y="248920"/>
                </a:lnTo>
                <a:lnTo>
                  <a:pt x="179997" y="248920"/>
                </a:lnTo>
                <a:lnTo>
                  <a:pt x="170472" y="237490"/>
                </a:lnTo>
                <a:lnTo>
                  <a:pt x="222401" y="237490"/>
                </a:lnTo>
                <a:lnTo>
                  <a:pt x="223443" y="236220"/>
                </a:lnTo>
                <a:lnTo>
                  <a:pt x="243692" y="233680"/>
                </a:lnTo>
                <a:lnTo>
                  <a:pt x="253570" y="231140"/>
                </a:lnTo>
                <a:lnTo>
                  <a:pt x="263245" y="229870"/>
                </a:lnTo>
                <a:close/>
              </a:path>
              <a:path w="360045" h="321309">
                <a:moveTo>
                  <a:pt x="289591" y="229870"/>
                </a:moveTo>
                <a:lnTo>
                  <a:pt x="263245" y="229870"/>
                </a:lnTo>
                <a:lnTo>
                  <a:pt x="264236" y="233680"/>
                </a:lnTo>
                <a:lnTo>
                  <a:pt x="265087" y="238760"/>
                </a:lnTo>
                <a:lnTo>
                  <a:pt x="265760" y="242570"/>
                </a:lnTo>
                <a:lnTo>
                  <a:pt x="267516" y="260350"/>
                </a:lnTo>
                <a:lnTo>
                  <a:pt x="266584" y="276860"/>
                </a:lnTo>
                <a:lnTo>
                  <a:pt x="263086" y="288290"/>
                </a:lnTo>
                <a:lnTo>
                  <a:pt x="257149" y="294640"/>
                </a:lnTo>
                <a:lnTo>
                  <a:pt x="246908" y="295910"/>
                </a:lnTo>
                <a:lnTo>
                  <a:pt x="286714" y="295910"/>
                </a:lnTo>
                <a:lnTo>
                  <a:pt x="290309" y="288290"/>
                </a:lnTo>
                <a:lnTo>
                  <a:pt x="293229" y="265430"/>
                </a:lnTo>
                <a:lnTo>
                  <a:pt x="291147" y="238760"/>
                </a:lnTo>
                <a:lnTo>
                  <a:pt x="290372" y="233680"/>
                </a:lnTo>
                <a:lnTo>
                  <a:pt x="289591" y="229870"/>
                </a:lnTo>
                <a:close/>
              </a:path>
              <a:path w="360045" h="321309">
                <a:moveTo>
                  <a:pt x="222401" y="237490"/>
                </a:moveTo>
                <a:lnTo>
                  <a:pt x="189509" y="237490"/>
                </a:lnTo>
                <a:lnTo>
                  <a:pt x="179997" y="248920"/>
                </a:lnTo>
                <a:lnTo>
                  <a:pt x="213573" y="248920"/>
                </a:lnTo>
                <a:lnTo>
                  <a:pt x="217190" y="243840"/>
                </a:lnTo>
                <a:lnTo>
                  <a:pt x="222401" y="237490"/>
                </a:lnTo>
                <a:close/>
              </a:path>
              <a:path w="360045" h="321309">
                <a:moveTo>
                  <a:pt x="316944" y="109220"/>
                </a:moveTo>
                <a:lnTo>
                  <a:pt x="194900" y="109220"/>
                </a:lnTo>
                <a:lnTo>
                  <a:pt x="202103" y="110490"/>
                </a:lnTo>
                <a:lnTo>
                  <a:pt x="209156" y="110490"/>
                </a:lnTo>
                <a:lnTo>
                  <a:pt x="213046" y="116840"/>
                </a:lnTo>
                <a:lnTo>
                  <a:pt x="234981" y="154940"/>
                </a:lnTo>
                <a:lnTo>
                  <a:pt x="238188" y="161290"/>
                </a:lnTo>
                <a:lnTo>
                  <a:pt x="216911" y="199390"/>
                </a:lnTo>
                <a:lnTo>
                  <a:pt x="202103" y="212090"/>
                </a:lnTo>
                <a:lnTo>
                  <a:pt x="317035" y="212090"/>
                </a:lnTo>
                <a:lnTo>
                  <a:pt x="325303" y="207010"/>
                </a:lnTo>
                <a:lnTo>
                  <a:pt x="241884" y="207010"/>
                </a:lnTo>
                <a:lnTo>
                  <a:pt x="245186" y="201930"/>
                </a:lnTo>
                <a:lnTo>
                  <a:pt x="248386" y="196850"/>
                </a:lnTo>
                <a:lnTo>
                  <a:pt x="249885" y="194310"/>
                </a:lnTo>
                <a:lnTo>
                  <a:pt x="251421" y="190500"/>
                </a:lnTo>
                <a:lnTo>
                  <a:pt x="278587" y="190500"/>
                </a:lnTo>
                <a:lnTo>
                  <a:pt x="278132" y="189230"/>
                </a:lnTo>
                <a:lnTo>
                  <a:pt x="274588" y="180340"/>
                </a:lnTo>
                <a:lnTo>
                  <a:pt x="270703" y="170180"/>
                </a:lnTo>
                <a:lnTo>
                  <a:pt x="266496" y="161290"/>
                </a:lnTo>
                <a:lnTo>
                  <a:pt x="270606" y="151130"/>
                </a:lnTo>
                <a:lnTo>
                  <a:pt x="274426" y="142240"/>
                </a:lnTo>
                <a:lnTo>
                  <a:pt x="277939" y="132080"/>
                </a:lnTo>
                <a:lnTo>
                  <a:pt x="278394" y="130810"/>
                </a:lnTo>
                <a:lnTo>
                  <a:pt x="251434" y="130810"/>
                </a:lnTo>
                <a:lnTo>
                  <a:pt x="249897" y="128270"/>
                </a:lnTo>
                <a:lnTo>
                  <a:pt x="248399" y="124460"/>
                </a:lnTo>
                <a:lnTo>
                  <a:pt x="245186" y="119380"/>
                </a:lnTo>
                <a:lnTo>
                  <a:pt x="241884" y="114300"/>
                </a:lnTo>
                <a:lnTo>
                  <a:pt x="325228" y="114300"/>
                </a:lnTo>
                <a:lnTo>
                  <a:pt x="316944" y="109220"/>
                </a:lnTo>
                <a:close/>
              </a:path>
              <a:path w="360045" h="321309">
                <a:moveTo>
                  <a:pt x="137746" y="190500"/>
                </a:moveTo>
                <a:lnTo>
                  <a:pt x="108572" y="190500"/>
                </a:lnTo>
                <a:lnTo>
                  <a:pt x="110109" y="194310"/>
                </a:lnTo>
                <a:lnTo>
                  <a:pt x="111594" y="196850"/>
                </a:lnTo>
                <a:lnTo>
                  <a:pt x="114808" y="201930"/>
                </a:lnTo>
                <a:lnTo>
                  <a:pt x="116471" y="204470"/>
                </a:lnTo>
                <a:lnTo>
                  <a:pt x="118097" y="207010"/>
                </a:lnTo>
                <a:lnTo>
                  <a:pt x="147984" y="207010"/>
                </a:lnTo>
                <a:lnTo>
                  <a:pt x="147007" y="205740"/>
                </a:lnTo>
                <a:lnTo>
                  <a:pt x="143124" y="199390"/>
                </a:lnTo>
                <a:lnTo>
                  <a:pt x="137746" y="190500"/>
                </a:lnTo>
                <a:close/>
              </a:path>
              <a:path w="360045" h="321309">
                <a:moveTo>
                  <a:pt x="278587" y="190500"/>
                </a:moveTo>
                <a:lnTo>
                  <a:pt x="251421" y="190500"/>
                </a:lnTo>
                <a:lnTo>
                  <a:pt x="253212" y="195580"/>
                </a:lnTo>
                <a:lnTo>
                  <a:pt x="254863" y="200660"/>
                </a:lnTo>
                <a:lnTo>
                  <a:pt x="256387" y="204470"/>
                </a:lnTo>
                <a:lnTo>
                  <a:pt x="251752" y="205740"/>
                </a:lnTo>
                <a:lnTo>
                  <a:pt x="246900" y="207010"/>
                </a:lnTo>
                <a:lnTo>
                  <a:pt x="325303" y="207010"/>
                </a:lnTo>
                <a:lnTo>
                  <a:pt x="339772" y="198120"/>
                </a:lnTo>
                <a:lnTo>
                  <a:pt x="281317" y="198120"/>
                </a:lnTo>
                <a:lnTo>
                  <a:pt x="278587" y="190500"/>
                </a:lnTo>
                <a:close/>
              </a:path>
              <a:path w="360045" h="321309">
                <a:moveTo>
                  <a:pt x="105949" y="123190"/>
                </a:moveTo>
                <a:lnTo>
                  <a:pt x="78676" y="123190"/>
                </a:lnTo>
                <a:lnTo>
                  <a:pt x="81854" y="132080"/>
                </a:lnTo>
                <a:lnTo>
                  <a:pt x="85390" y="142240"/>
                </a:lnTo>
                <a:lnTo>
                  <a:pt x="89261" y="151130"/>
                </a:lnTo>
                <a:lnTo>
                  <a:pt x="93446" y="161290"/>
                </a:lnTo>
                <a:lnTo>
                  <a:pt x="89261" y="170180"/>
                </a:lnTo>
                <a:lnTo>
                  <a:pt x="85390" y="180340"/>
                </a:lnTo>
                <a:lnTo>
                  <a:pt x="81854" y="189230"/>
                </a:lnTo>
                <a:lnTo>
                  <a:pt x="78676" y="198120"/>
                </a:lnTo>
                <a:lnTo>
                  <a:pt x="105949" y="198120"/>
                </a:lnTo>
                <a:lnTo>
                  <a:pt x="106781" y="195580"/>
                </a:lnTo>
                <a:lnTo>
                  <a:pt x="108572" y="190500"/>
                </a:lnTo>
                <a:lnTo>
                  <a:pt x="137746" y="190500"/>
                </a:lnTo>
                <a:lnTo>
                  <a:pt x="135458" y="186690"/>
                </a:lnTo>
                <a:lnTo>
                  <a:pt x="131830" y="180340"/>
                </a:lnTo>
                <a:lnTo>
                  <a:pt x="128350" y="173990"/>
                </a:lnTo>
                <a:lnTo>
                  <a:pt x="125012" y="167640"/>
                </a:lnTo>
                <a:lnTo>
                  <a:pt x="121805" y="161290"/>
                </a:lnTo>
                <a:lnTo>
                  <a:pt x="125012" y="154940"/>
                </a:lnTo>
                <a:lnTo>
                  <a:pt x="128350" y="147320"/>
                </a:lnTo>
                <a:lnTo>
                  <a:pt x="131830" y="140970"/>
                </a:lnTo>
                <a:lnTo>
                  <a:pt x="135458" y="134620"/>
                </a:lnTo>
                <a:lnTo>
                  <a:pt x="137738" y="130810"/>
                </a:lnTo>
                <a:lnTo>
                  <a:pt x="108572" y="130810"/>
                </a:lnTo>
                <a:lnTo>
                  <a:pt x="106781" y="125730"/>
                </a:lnTo>
                <a:lnTo>
                  <a:pt x="105949" y="123190"/>
                </a:lnTo>
                <a:close/>
              </a:path>
              <a:path w="360045" h="321309">
                <a:moveTo>
                  <a:pt x="339726" y="123190"/>
                </a:moveTo>
                <a:lnTo>
                  <a:pt x="281127" y="123190"/>
                </a:lnTo>
                <a:lnTo>
                  <a:pt x="303798" y="132080"/>
                </a:lnTo>
                <a:lnTo>
                  <a:pt x="320476" y="140970"/>
                </a:lnTo>
                <a:lnTo>
                  <a:pt x="330770" y="151130"/>
                </a:lnTo>
                <a:lnTo>
                  <a:pt x="334289" y="161290"/>
                </a:lnTo>
                <a:lnTo>
                  <a:pt x="330784" y="170180"/>
                </a:lnTo>
                <a:lnTo>
                  <a:pt x="320528" y="180340"/>
                </a:lnTo>
                <a:lnTo>
                  <a:pt x="303910" y="190500"/>
                </a:lnTo>
                <a:lnTo>
                  <a:pt x="281317" y="198120"/>
                </a:lnTo>
                <a:lnTo>
                  <a:pt x="339772" y="198120"/>
                </a:lnTo>
                <a:lnTo>
                  <a:pt x="354656" y="180340"/>
                </a:lnTo>
                <a:lnTo>
                  <a:pt x="359994" y="161290"/>
                </a:lnTo>
                <a:lnTo>
                  <a:pt x="354643" y="140970"/>
                </a:lnTo>
                <a:lnTo>
                  <a:pt x="339726" y="123190"/>
                </a:lnTo>
                <a:close/>
              </a:path>
              <a:path w="360045" h="321309">
                <a:moveTo>
                  <a:pt x="179997" y="132080"/>
                </a:moveTo>
                <a:lnTo>
                  <a:pt x="168738" y="134620"/>
                </a:lnTo>
                <a:lnTo>
                  <a:pt x="159546" y="139700"/>
                </a:lnTo>
                <a:lnTo>
                  <a:pt x="153350" y="149860"/>
                </a:lnTo>
                <a:lnTo>
                  <a:pt x="151079" y="161290"/>
                </a:lnTo>
                <a:lnTo>
                  <a:pt x="153350" y="171450"/>
                </a:lnTo>
                <a:lnTo>
                  <a:pt x="159546" y="181610"/>
                </a:lnTo>
                <a:lnTo>
                  <a:pt x="168738" y="187960"/>
                </a:lnTo>
                <a:lnTo>
                  <a:pt x="179997" y="189230"/>
                </a:lnTo>
                <a:lnTo>
                  <a:pt x="191259" y="187960"/>
                </a:lnTo>
                <a:lnTo>
                  <a:pt x="200459" y="181610"/>
                </a:lnTo>
                <a:lnTo>
                  <a:pt x="206664" y="171450"/>
                </a:lnTo>
                <a:lnTo>
                  <a:pt x="208940" y="161290"/>
                </a:lnTo>
                <a:lnTo>
                  <a:pt x="206664" y="149860"/>
                </a:lnTo>
                <a:lnTo>
                  <a:pt x="200459" y="139700"/>
                </a:lnTo>
                <a:lnTo>
                  <a:pt x="191259" y="134620"/>
                </a:lnTo>
                <a:lnTo>
                  <a:pt x="179997" y="132080"/>
                </a:lnTo>
                <a:close/>
              </a:path>
              <a:path w="360045" h="321309">
                <a:moveTo>
                  <a:pt x="148514" y="114300"/>
                </a:moveTo>
                <a:lnTo>
                  <a:pt x="118097" y="114300"/>
                </a:lnTo>
                <a:lnTo>
                  <a:pt x="116471" y="116840"/>
                </a:lnTo>
                <a:lnTo>
                  <a:pt x="114808" y="119380"/>
                </a:lnTo>
                <a:lnTo>
                  <a:pt x="113182" y="121920"/>
                </a:lnTo>
                <a:lnTo>
                  <a:pt x="111594" y="124460"/>
                </a:lnTo>
                <a:lnTo>
                  <a:pt x="110109" y="128270"/>
                </a:lnTo>
                <a:lnTo>
                  <a:pt x="108572" y="130810"/>
                </a:lnTo>
                <a:lnTo>
                  <a:pt x="137738" y="130810"/>
                </a:lnTo>
                <a:lnTo>
                  <a:pt x="143092" y="121920"/>
                </a:lnTo>
                <a:lnTo>
                  <a:pt x="146957" y="116840"/>
                </a:lnTo>
                <a:lnTo>
                  <a:pt x="148514" y="114300"/>
                </a:lnTo>
                <a:close/>
              </a:path>
              <a:path w="360045" h="321309">
                <a:moveTo>
                  <a:pt x="325228" y="114300"/>
                </a:moveTo>
                <a:lnTo>
                  <a:pt x="246926" y="114300"/>
                </a:lnTo>
                <a:lnTo>
                  <a:pt x="251790" y="115570"/>
                </a:lnTo>
                <a:lnTo>
                  <a:pt x="256438" y="116840"/>
                </a:lnTo>
                <a:lnTo>
                  <a:pt x="254965" y="120650"/>
                </a:lnTo>
                <a:lnTo>
                  <a:pt x="253276" y="125730"/>
                </a:lnTo>
                <a:lnTo>
                  <a:pt x="251434" y="130810"/>
                </a:lnTo>
                <a:lnTo>
                  <a:pt x="278394" y="130810"/>
                </a:lnTo>
                <a:lnTo>
                  <a:pt x="281127" y="123190"/>
                </a:lnTo>
                <a:lnTo>
                  <a:pt x="339726" y="123190"/>
                </a:lnTo>
                <a:lnTo>
                  <a:pt x="325228" y="114300"/>
                </a:lnTo>
                <a:close/>
              </a:path>
              <a:path w="360045" h="321309">
                <a:moveTo>
                  <a:pt x="167692" y="25400"/>
                </a:moveTo>
                <a:lnTo>
                  <a:pt x="110540" y="25400"/>
                </a:lnTo>
                <a:lnTo>
                  <a:pt x="120922" y="26670"/>
                </a:lnTo>
                <a:lnTo>
                  <a:pt x="133207" y="33020"/>
                </a:lnTo>
                <a:lnTo>
                  <a:pt x="147020" y="41910"/>
                </a:lnTo>
                <a:lnTo>
                  <a:pt x="161988" y="54610"/>
                </a:lnTo>
                <a:lnTo>
                  <a:pt x="155547" y="60960"/>
                </a:lnTo>
                <a:lnTo>
                  <a:pt x="149151" y="69850"/>
                </a:lnTo>
                <a:lnTo>
                  <a:pt x="142818" y="77470"/>
                </a:lnTo>
                <a:lnTo>
                  <a:pt x="136563" y="86360"/>
                </a:lnTo>
                <a:lnTo>
                  <a:pt x="106418" y="90170"/>
                </a:lnTo>
                <a:lnTo>
                  <a:pt x="96735" y="92710"/>
                </a:lnTo>
                <a:lnTo>
                  <a:pt x="263321" y="92710"/>
                </a:lnTo>
                <a:lnTo>
                  <a:pt x="253631" y="90170"/>
                </a:lnTo>
                <a:lnTo>
                  <a:pt x="223443" y="86360"/>
                </a:lnTo>
                <a:lnTo>
                  <a:pt x="221654" y="83820"/>
                </a:lnTo>
                <a:lnTo>
                  <a:pt x="170459" y="83820"/>
                </a:lnTo>
                <a:lnTo>
                  <a:pt x="179997" y="72390"/>
                </a:lnTo>
                <a:lnTo>
                  <a:pt x="212955" y="72390"/>
                </a:lnTo>
                <a:lnTo>
                  <a:pt x="210842" y="69850"/>
                </a:lnTo>
                <a:lnTo>
                  <a:pt x="204441" y="60960"/>
                </a:lnTo>
                <a:lnTo>
                  <a:pt x="197993" y="54610"/>
                </a:lnTo>
                <a:lnTo>
                  <a:pt x="212963" y="41910"/>
                </a:lnTo>
                <a:lnTo>
                  <a:pt x="222832" y="35560"/>
                </a:lnTo>
                <a:lnTo>
                  <a:pt x="179984" y="35560"/>
                </a:lnTo>
                <a:lnTo>
                  <a:pt x="167692" y="25400"/>
                </a:lnTo>
                <a:close/>
              </a:path>
              <a:path w="360045" h="321309">
                <a:moveTo>
                  <a:pt x="286768" y="25400"/>
                </a:moveTo>
                <a:lnTo>
                  <a:pt x="254990" y="25400"/>
                </a:lnTo>
                <a:lnTo>
                  <a:pt x="257136" y="26670"/>
                </a:lnTo>
                <a:lnTo>
                  <a:pt x="263664" y="35560"/>
                </a:lnTo>
                <a:lnTo>
                  <a:pt x="267125" y="48260"/>
                </a:lnTo>
                <a:lnTo>
                  <a:pt x="267138" y="68580"/>
                </a:lnTo>
                <a:lnTo>
                  <a:pt x="263321" y="92710"/>
                </a:lnTo>
                <a:lnTo>
                  <a:pt x="288800" y="92710"/>
                </a:lnTo>
                <a:lnTo>
                  <a:pt x="292813" y="67310"/>
                </a:lnTo>
                <a:lnTo>
                  <a:pt x="291949" y="40640"/>
                </a:lnTo>
                <a:lnTo>
                  <a:pt x="286768" y="25400"/>
                </a:lnTo>
                <a:close/>
              </a:path>
              <a:path w="360045" h="321309">
                <a:moveTo>
                  <a:pt x="212955" y="72390"/>
                </a:moveTo>
                <a:lnTo>
                  <a:pt x="179997" y="72390"/>
                </a:lnTo>
                <a:lnTo>
                  <a:pt x="189509" y="83820"/>
                </a:lnTo>
                <a:lnTo>
                  <a:pt x="221654" y="83820"/>
                </a:lnTo>
                <a:lnTo>
                  <a:pt x="217181" y="77470"/>
                </a:lnTo>
                <a:lnTo>
                  <a:pt x="212955" y="72390"/>
                </a:lnTo>
                <a:close/>
              </a:path>
              <a:path w="360045" h="321309">
                <a:moveTo>
                  <a:pt x="257022" y="0"/>
                </a:moveTo>
                <a:lnTo>
                  <a:pt x="249453" y="0"/>
                </a:lnTo>
                <a:lnTo>
                  <a:pt x="233528" y="2540"/>
                </a:lnTo>
                <a:lnTo>
                  <a:pt x="216400" y="8890"/>
                </a:lnTo>
                <a:lnTo>
                  <a:pt x="198430" y="20320"/>
                </a:lnTo>
                <a:lnTo>
                  <a:pt x="179984" y="35560"/>
                </a:lnTo>
                <a:lnTo>
                  <a:pt x="222832" y="35560"/>
                </a:lnTo>
                <a:lnTo>
                  <a:pt x="226780" y="33020"/>
                </a:lnTo>
                <a:lnTo>
                  <a:pt x="239069" y="26670"/>
                </a:lnTo>
                <a:lnTo>
                  <a:pt x="249453" y="25400"/>
                </a:lnTo>
                <a:lnTo>
                  <a:pt x="286768" y="25400"/>
                </a:lnTo>
                <a:lnTo>
                  <a:pt x="284609" y="19050"/>
                </a:lnTo>
                <a:lnTo>
                  <a:pt x="270002" y="5080"/>
                </a:lnTo>
                <a:lnTo>
                  <a:pt x="263931" y="1270"/>
                </a:lnTo>
                <a:lnTo>
                  <a:pt x="2570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409998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AFC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543334" y="10229414"/>
            <a:ext cx="363855" cy="286385"/>
          </a:xfrm>
          <a:custGeom>
            <a:avLst/>
            <a:gdLst/>
            <a:ahLst/>
            <a:cxnLst/>
            <a:rect l="l" t="t" r="r" b="b"/>
            <a:pathLst>
              <a:path w="363854" h="286384">
                <a:moveTo>
                  <a:pt x="108204" y="12"/>
                </a:moveTo>
                <a:lnTo>
                  <a:pt x="102120" y="2476"/>
                </a:lnTo>
                <a:lnTo>
                  <a:pt x="99707" y="4864"/>
                </a:lnTo>
                <a:lnTo>
                  <a:pt x="0" y="241693"/>
                </a:lnTo>
                <a:lnTo>
                  <a:pt x="2946" y="248932"/>
                </a:lnTo>
                <a:lnTo>
                  <a:pt x="50826" y="266725"/>
                </a:lnTo>
                <a:lnTo>
                  <a:pt x="93537" y="277585"/>
                </a:lnTo>
                <a:lnTo>
                  <a:pt x="137202" y="284123"/>
                </a:lnTo>
                <a:lnTo>
                  <a:pt x="181673" y="286308"/>
                </a:lnTo>
                <a:lnTo>
                  <a:pt x="226137" y="284123"/>
                </a:lnTo>
                <a:lnTo>
                  <a:pt x="269798" y="277585"/>
                </a:lnTo>
                <a:lnTo>
                  <a:pt x="312507" y="266725"/>
                </a:lnTo>
                <a:lnTo>
                  <a:pt x="326528" y="261620"/>
                </a:lnTo>
                <a:lnTo>
                  <a:pt x="181673" y="261620"/>
                </a:lnTo>
                <a:lnTo>
                  <a:pt x="142733" y="259849"/>
                </a:lnTo>
                <a:lnTo>
                  <a:pt x="104436" y="254550"/>
                </a:lnTo>
                <a:lnTo>
                  <a:pt x="66900" y="245744"/>
                </a:lnTo>
                <a:lnTo>
                  <a:pt x="30238" y="233451"/>
                </a:lnTo>
                <a:lnTo>
                  <a:pt x="116547" y="28473"/>
                </a:lnTo>
                <a:lnTo>
                  <a:pt x="273580" y="28473"/>
                </a:lnTo>
                <a:lnTo>
                  <a:pt x="267797" y="14735"/>
                </a:lnTo>
                <a:lnTo>
                  <a:pt x="181663" y="14735"/>
                </a:lnTo>
                <a:lnTo>
                  <a:pt x="147520" y="11375"/>
                </a:lnTo>
                <a:lnTo>
                  <a:pt x="114617" y="1295"/>
                </a:lnTo>
                <a:lnTo>
                  <a:pt x="111582" y="38"/>
                </a:lnTo>
                <a:lnTo>
                  <a:pt x="108204" y="12"/>
                </a:lnTo>
                <a:close/>
              </a:path>
              <a:path w="363854" h="286384">
                <a:moveTo>
                  <a:pt x="273580" y="28473"/>
                </a:moveTo>
                <a:lnTo>
                  <a:pt x="246786" y="28473"/>
                </a:lnTo>
                <a:lnTo>
                  <a:pt x="333095" y="233451"/>
                </a:lnTo>
                <a:lnTo>
                  <a:pt x="296428" y="245744"/>
                </a:lnTo>
                <a:lnTo>
                  <a:pt x="258894" y="254550"/>
                </a:lnTo>
                <a:lnTo>
                  <a:pt x="220604" y="259849"/>
                </a:lnTo>
                <a:lnTo>
                  <a:pt x="181673" y="261620"/>
                </a:lnTo>
                <a:lnTo>
                  <a:pt x="326528" y="261620"/>
                </a:lnTo>
                <a:lnTo>
                  <a:pt x="354114" y="251574"/>
                </a:lnTo>
                <a:lnTo>
                  <a:pt x="360387" y="248932"/>
                </a:lnTo>
                <a:lnTo>
                  <a:pt x="363347" y="241693"/>
                </a:lnTo>
                <a:lnTo>
                  <a:pt x="273580" y="28473"/>
                </a:lnTo>
                <a:close/>
              </a:path>
              <a:path w="363854" h="286384">
                <a:moveTo>
                  <a:pt x="149352" y="213652"/>
                </a:moveTo>
                <a:lnTo>
                  <a:pt x="133896" y="213652"/>
                </a:lnTo>
                <a:lnTo>
                  <a:pt x="127635" y="219925"/>
                </a:lnTo>
                <a:lnTo>
                  <a:pt x="127685" y="235419"/>
                </a:lnTo>
                <a:lnTo>
                  <a:pt x="133896" y="241642"/>
                </a:lnTo>
                <a:lnTo>
                  <a:pt x="149352" y="241642"/>
                </a:lnTo>
                <a:lnTo>
                  <a:pt x="155562" y="235419"/>
                </a:lnTo>
                <a:lnTo>
                  <a:pt x="155613" y="219925"/>
                </a:lnTo>
                <a:lnTo>
                  <a:pt x="149352" y="213652"/>
                </a:lnTo>
                <a:close/>
              </a:path>
              <a:path w="363854" h="286384">
                <a:moveTo>
                  <a:pt x="203339" y="208000"/>
                </a:moveTo>
                <a:lnTo>
                  <a:pt x="187883" y="208000"/>
                </a:lnTo>
                <a:lnTo>
                  <a:pt x="181622" y="214261"/>
                </a:lnTo>
                <a:lnTo>
                  <a:pt x="181622" y="229717"/>
                </a:lnTo>
                <a:lnTo>
                  <a:pt x="187883" y="235978"/>
                </a:lnTo>
                <a:lnTo>
                  <a:pt x="203339" y="235978"/>
                </a:lnTo>
                <a:lnTo>
                  <a:pt x="209600" y="229717"/>
                </a:lnTo>
                <a:lnTo>
                  <a:pt x="209600" y="214261"/>
                </a:lnTo>
                <a:lnTo>
                  <a:pt x="203339" y="208000"/>
                </a:lnTo>
                <a:close/>
              </a:path>
              <a:path w="363854" h="286384">
                <a:moveTo>
                  <a:pt x="104101" y="193598"/>
                </a:moveTo>
                <a:lnTo>
                  <a:pt x="88646" y="193598"/>
                </a:lnTo>
                <a:lnTo>
                  <a:pt x="82384" y="199872"/>
                </a:lnTo>
                <a:lnTo>
                  <a:pt x="82384" y="215315"/>
                </a:lnTo>
                <a:lnTo>
                  <a:pt x="88646" y="221589"/>
                </a:lnTo>
                <a:lnTo>
                  <a:pt x="104101" y="221589"/>
                </a:lnTo>
                <a:lnTo>
                  <a:pt x="110363" y="215315"/>
                </a:lnTo>
                <a:lnTo>
                  <a:pt x="110363" y="199872"/>
                </a:lnTo>
                <a:lnTo>
                  <a:pt x="104101" y="193598"/>
                </a:lnTo>
                <a:close/>
              </a:path>
              <a:path w="363854" h="286384">
                <a:moveTo>
                  <a:pt x="283438" y="189484"/>
                </a:moveTo>
                <a:lnTo>
                  <a:pt x="267995" y="189484"/>
                </a:lnTo>
                <a:lnTo>
                  <a:pt x="261721" y="195745"/>
                </a:lnTo>
                <a:lnTo>
                  <a:pt x="261721" y="211201"/>
                </a:lnTo>
                <a:lnTo>
                  <a:pt x="267995" y="217462"/>
                </a:lnTo>
                <a:lnTo>
                  <a:pt x="283438" y="217462"/>
                </a:lnTo>
                <a:lnTo>
                  <a:pt x="289712" y="211201"/>
                </a:lnTo>
                <a:lnTo>
                  <a:pt x="289712" y="195745"/>
                </a:lnTo>
                <a:lnTo>
                  <a:pt x="283438" y="189484"/>
                </a:lnTo>
                <a:close/>
              </a:path>
              <a:path w="363854" h="286384">
                <a:moveTo>
                  <a:pt x="237782" y="179209"/>
                </a:moveTo>
                <a:lnTo>
                  <a:pt x="222338" y="179209"/>
                </a:lnTo>
                <a:lnTo>
                  <a:pt x="216065" y="185470"/>
                </a:lnTo>
                <a:lnTo>
                  <a:pt x="216166" y="201015"/>
                </a:lnTo>
                <a:lnTo>
                  <a:pt x="222338" y="207187"/>
                </a:lnTo>
                <a:lnTo>
                  <a:pt x="237782" y="207187"/>
                </a:lnTo>
                <a:lnTo>
                  <a:pt x="243954" y="201015"/>
                </a:lnTo>
                <a:lnTo>
                  <a:pt x="244055" y="185470"/>
                </a:lnTo>
                <a:lnTo>
                  <a:pt x="237782" y="179209"/>
                </a:lnTo>
                <a:close/>
              </a:path>
              <a:path w="363854" h="286384">
                <a:moveTo>
                  <a:pt x="164782" y="173037"/>
                </a:moveTo>
                <a:lnTo>
                  <a:pt x="149326" y="173037"/>
                </a:lnTo>
                <a:lnTo>
                  <a:pt x="143141" y="179209"/>
                </a:lnTo>
                <a:lnTo>
                  <a:pt x="143052" y="194754"/>
                </a:lnTo>
                <a:lnTo>
                  <a:pt x="149326" y="201015"/>
                </a:lnTo>
                <a:lnTo>
                  <a:pt x="164782" y="201015"/>
                </a:lnTo>
                <a:lnTo>
                  <a:pt x="171043" y="194754"/>
                </a:lnTo>
                <a:lnTo>
                  <a:pt x="170954" y="179209"/>
                </a:lnTo>
                <a:lnTo>
                  <a:pt x="164782" y="173037"/>
                </a:lnTo>
                <a:close/>
              </a:path>
              <a:path w="363854" h="286384">
                <a:moveTo>
                  <a:pt x="95338" y="146812"/>
                </a:moveTo>
                <a:lnTo>
                  <a:pt x="79895" y="146812"/>
                </a:lnTo>
                <a:lnTo>
                  <a:pt x="73621" y="153073"/>
                </a:lnTo>
                <a:lnTo>
                  <a:pt x="73621" y="168529"/>
                </a:lnTo>
                <a:lnTo>
                  <a:pt x="79895" y="174790"/>
                </a:lnTo>
                <a:lnTo>
                  <a:pt x="95338" y="174790"/>
                </a:lnTo>
                <a:lnTo>
                  <a:pt x="101612" y="168529"/>
                </a:lnTo>
                <a:lnTo>
                  <a:pt x="101612" y="153073"/>
                </a:lnTo>
                <a:lnTo>
                  <a:pt x="95338" y="146812"/>
                </a:lnTo>
                <a:close/>
              </a:path>
              <a:path w="363854" h="286384">
                <a:moveTo>
                  <a:pt x="208470" y="142176"/>
                </a:moveTo>
                <a:lnTo>
                  <a:pt x="193027" y="142176"/>
                </a:lnTo>
                <a:lnTo>
                  <a:pt x="186753" y="148450"/>
                </a:lnTo>
                <a:lnTo>
                  <a:pt x="186753" y="163893"/>
                </a:lnTo>
                <a:lnTo>
                  <a:pt x="193027" y="170167"/>
                </a:lnTo>
                <a:lnTo>
                  <a:pt x="208470" y="170167"/>
                </a:lnTo>
                <a:lnTo>
                  <a:pt x="214744" y="163893"/>
                </a:lnTo>
                <a:lnTo>
                  <a:pt x="214744" y="148450"/>
                </a:lnTo>
                <a:lnTo>
                  <a:pt x="208470" y="142176"/>
                </a:lnTo>
                <a:close/>
              </a:path>
              <a:path w="363854" h="286384">
                <a:moveTo>
                  <a:pt x="140868" y="131381"/>
                </a:moveTo>
                <a:lnTo>
                  <a:pt x="125412" y="131381"/>
                </a:lnTo>
                <a:lnTo>
                  <a:pt x="119151" y="137655"/>
                </a:lnTo>
                <a:lnTo>
                  <a:pt x="119151" y="153098"/>
                </a:lnTo>
                <a:lnTo>
                  <a:pt x="125412" y="159372"/>
                </a:lnTo>
                <a:lnTo>
                  <a:pt x="140868" y="159372"/>
                </a:lnTo>
                <a:lnTo>
                  <a:pt x="147129" y="153098"/>
                </a:lnTo>
                <a:lnTo>
                  <a:pt x="147129" y="137655"/>
                </a:lnTo>
                <a:lnTo>
                  <a:pt x="140868" y="131381"/>
                </a:lnTo>
                <a:close/>
              </a:path>
              <a:path w="363854" h="286384">
                <a:moveTo>
                  <a:pt x="268135" y="127774"/>
                </a:moveTo>
                <a:lnTo>
                  <a:pt x="252691" y="127774"/>
                </a:lnTo>
                <a:lnTo>
                  <a:pt x="246418" y="134035"/>
                </a:lnTo>
                <a:lnTo>
                  <a:pt x="246418" y="149491"/>
                </a:lnTo>
                <a:lnTo>
                  <a:pt x="252691" y="155765"/>
                </a:lnTo>
                <a:lnTo>
                  <a:pt x="268135" y="155765"/>
                </a:lnTo>
                <a:lnTo>
                  <a:pt x="274408" y="149491"/>
                </a:lnTo>
                <a:lnTo>
                  <a:pt x="274408" y="134035"/>
                </a:lnTo>
                <a:lnTo>
                  <a:pt x="268135" y="127774"/>
                </a:lnTo>
                <a:close/>
              </a:path>
              <a:path w="363854" h="286384">
                <a:moveTo>
                  <a:pt x="232651" y="100533"/>
                </a:moveTo>
                <a:lnTo>
                  <a:pt x="217208" y="100533"/>
                </a:lnTo>
                <a:lnTo>
                  <a:pt x="210934" y="106794"/>
                </a:lnTo>
                <a:lnTo>
                  <a:pt x="210934" y="122250"/>
                </a:lnTo>
                <a:lnTo>
                  <a:pt x="217208" y="128511"/>
                </a:lnTo>
                <a:lnTo>
                  <a:pt x="232651" y="128511"/>
                </a:lnTo>
                <a:lnTo>
                  <a:pt x="238925" y="122250"/>
                </a:lnTo>
                <a:lnTo>
                  <a:pt x="238925" y="106794"/>
                </a:lnTo>
                <a:lnTo>
                  <a:pt x="232651" y="100533"/>
                </a:lnTo>
                <a:close/>
              </a:path>
              <a:path w="363854" h="286384">
                <a:moveTo>
                  <a:pt x="183286" y="93853"/>
                </a:moveTo>
                <a:lnTo>
                  <a:pt x="167830" y="93853"/>
                </a:lnTo>
                <a:lnTo>
                  <a:pt x="161569" y="100114"/>
                </a:lnTo>
                <a:lnTo>
                  <a:pt x="161569" y="115570"/>
                </a:lnTo>
                <a:lnTo>
                  <a:pt x="167830" y="121831"/>
                </a:lnTo>
                <a:lnTo>
                  <a:pt x="183286" y="121831"/>
                </a:lnTo>
                <a:lnTo>
                  <a:pt x="189560" y="115570"/>
                </a:lnTo>
                <a:lnTo>
                  <a:pt x="189560" y="100114"/>
                </a:lnTo>
                <a:lnTo>
                  <a:pt x="183286" y="93853"/>
                </a:lnTo>
                <a:close/>
              </a:path>
              <a:path w="363854" h="286384">
                <a:moveTo>
                  <a:pt x="121069" y="86639"/>
                </a:moveTo>
                <a:lnTo>
                  <a:pt x="105613" y="86639"/>
                </a:lnTo>
                <a:lnTo>
                  <a:pt x="99352" y="92913"/>
                </a:lnTo>
                <a:lnTo>
                  <a:pt x="99352" y="108356"/>
                </a:lnTo>
                <a:lnTo>
                  <a:pt x="105613" y="114630"/>
                </a:lnTo>
                <a:lnTo>
                  <a:pt x="121069" y="114630"/>
                </a:lnTo>
                <a:lnTo>
                  <a:pt x="127330" y="108356"/>
                </a:lnTo>
                <a:lnTo>
                  <a:pt x="127330" y="92913"/>
                </a:lnTo>
                <a:lnTo>
                  <a:pt x="121069" y="86639"/>
                </a:lnTo>
                <a:close/>
              </a:path>
              <a:path w="363854" h="286384">
                <a:moveTo>
                  <a:pt x="164782" y="50647"/>
                </a:moveTo>
                <a:lnTo>
                  <a:pt x="149326" y="50647"/>
                </a:lnTo>
                <a:lnTo>
                  <a:pt x="143052" y="56921"/>
                </a:lnTo>
                <a:lnTo>
                  <a:pt x="143052" y="72377"/>
                </a:lnTo>
                <a:lnTo>
                  <a:pt x="149326" y="78638"/>
                </a:lnTo>
                <a:lnTo>
                  <a:pt x="164782" y="78638"/>
                </a:lnTo>
                <a:lnTo>
                  <a:pt x="171043" y="72377"/>
                </a:lnTo>
                <a:lnTo>
                  <a:pt x="171043" y="56921"/>
                </a:lnTo>
                <a:lnTo>
                  <a:pt x="164782" y="50647"/>
                </a:lnTo>
                <a:close/>
              </a:path>
              <a:path w="363854" h="286384">
                <a:moveTo>
                  <a:pt x="235216" y="44996"/>
                </a:moveTo>
                <a:lnTo>
                  <a:pt x="219773" y="44996"/>
                </a:lnTo>
                <a:lnTo>
                  <a:pt x="213499" y="51257"/>
                </a:lnTo>
                <a:lnTo>
                  <a:pt x="213499" y="66713"/>
                </a:lnTo>
                <a:lnTo>
                  <a:pt x="219773" y="72974"/>
                </a:lnTo>
                <a:lnTo>
                  <a:pt x="235216" y="72974"/>
                </a:lnTo>
                <a:lnTo>
                  <a:pt x="241490" y="66713"/>
                </a:lnTo>
                <a:lnTo>
                  <a:pt x="241490" y="51257"/>
                </a:lnTo>
                <a:lnTo>
                  <a:pt x="235216" y="44996"/>
                </a:lnTo>
                <a:close/>
              </a:path>
              <a:path w="363854" h="286384">
                <a:moveTo>
                  <a:pt x="246786" y="28473"/>
                </a:moveTo>
                <a:lnTo>
                  <a:pt x="116547" y="28473"/>
                </a:lnTo>
                <a:lnTo>
                  <a:pt x="148641" y="36703"/>
                </a:lnTo>
                <a:lnTo>
                  <a:pt x="181667" y="39446"/>
                </a:lnTo>
                <a:lnTo>
                  <a:pt x="214692" y="36703"/>
                </a:lnTo>
                <a:lnTo>
                  <a:pt x="246786" y="28473"/>
                </a:lnTo>
                <a:close/>
              </a:path>
              <a:path w="363854" h="286384">
                <a:moveTo>
                  <a:pt x="255143" y="0"/>
                </a:moveTo>
                <a:lnTo>
                  <a:pt x="251752" y="38"/>
                </a:lnTo>
                <a:lnTo>
                  <a:pt x="248729" y="1295"/>
                </a:lnTo>
                <a:lnTo>
                  <a:pt x="215812" y="11375"/>
                </a:lnTo>
                <a:lnTo>
                  <a:pt x="181663" y="14735"/>
                </a:lnTo>
                <a:lnTo>
                  <a:pt x="267797" y="14735"/>
                </a:lnTo>
                <a:lnTo>
                  <a:pt x="263626" y="4864"/>
                </a:lnTo>
                <a:lnTo>
                  <a:pt x="261226" y="2476"/>
                </a:lnTo>
                <a:lnTo>
                  <a:pt x="2551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039995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F7A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177520" y="10175693"/>
            <a:ext cx="317500" cy="360045"/>
          </a:xfrm>
          <a:custGeom>
            <a:avLst/>
            <a:gdLst/>
            <a:ahLst/>
            <a:cxnLst/>
            <a:rect l="l" t="t" r="r" b="b"/>
            <a:pathLst>
              <a:path w="317500" h="360045">
                <a:moveTo>
                  <a:pt x="127106" y="323799"/>
                </a:moveTo>
                <a:lnTo>
                  <a:pt x="59258" y="323799"/>
                </a:lnTo>
                <a:lnTo>
                  <a:pt x="65036" y="327266"/>
                </a:lnTo>
                <a:lnTo>
                  <a:pt x="71335" y="329857"/>
                </a:lnTo>
                <a:lnTo>
                  <a:pt x="78016" y="331457"/>
                </a:lnTo>
                <a:lnTo>
                  <a:pt x="83845" y="358546"/>
                </a:lnTo>
                <a:lnTo>
                  <a:pt x="87591" y="359968"/>
                </a:lnTo>
                <a:lnTo>
                  <a:pt x="94488" y="360019"/>
                </a:lnTo>
                <a:lnTo>
                  <a:pt x="101358" y="360019"/>
                </a:lnTo>
                <a:lnTo>
                  <a:pt x="105054" y="358546"/>
                </a:lnTo>
                <a:lnTo>
                  <a:pt x="111023" y="330733"/>
                </a:lnTo>
                <a:lnTo>
                  <a:pt x="117424" y="328904"/>
                </a:lnTo>
                <a:lnTo>
                  <a:pt x="123456" y="326186"/>
                </a:lnTo>
                <a:lnTo>
                  <a:pt x="127106" y="323799"/>
                </a:lnTo>
                <a:close/>
              </a:path>
              <a:path w="317500" h="360045">
                <a:moveTo>
                  <a:pt x="35496" y="188379"/>
                </a:moveTo>
                <a:lnTo>
                  <a:pt x="31902" y="190042"/>
                </a:lnTo>
                <a:lnTo>
                  <a:pt x="22123" y="200063"/>
                </a:lnTo>
                <a:lnTo>
                  <a:pt x="20612" y="203847"/>
                </a:lnTo>
                <a:lnTo>
                  <a:pt x="34975" y="227330"/>
                </a:lnTo>
                <a:lnTo>
                  <a:pt x="31534" y="233337"/>
                </a:lnTo>
                <a:lnTo>
                  <a:pt x="28879" y="239903"/>
                </a:lnTo>
                <a:lnTo>
                  <a:pt x="27292" y="246900"/>
                </a:lnTo>
                <a:lnTo>
                  <a:pt x="1485" y="252869"/>
                </a:lnTo>
                <a:lnTo>
                  <a:pt x="76" y="256654"/>
                </a:lnTo>
                <a:lnTo>
                  <a:pt x="0" y="270865"/>
                </a:lnTo>
                <a:lnTo>
                  <a:pt x="1485" y="274751"/>
                </a:lnTo>
                <a:lnTo>
                  <a:pt x="27533" y="280708"/>
                </a:lnTo>
                <a:lnTo>
                  <a:pt x="29298" y="287680"/>
                </a:lnTo>
                <a:lnTo>
                  <a:pt x="32092" y="294297"/>
                </a:lnTo>
                <a:lnTo>
                  <a:pt x="35750" y="300266"/>
                </a:lnTo>
                <a:lnTo>
                  <a:pt x="21526" y="323316"/>
                </a:lnTo>
                <a:lnTo>
                  <a:pt x="23139" y="327088"/>
                </a:lnTo>
                <a:lnTo>
                  <a:pt x="32791" y="337146"/>
                </a:lnTo>
                <a:lnTo>
                  <a:pt x="36487" y="338759"/>
                </a:lnTo>
                <a:lnTo>
                  <a:pt x="59258" y="323799"/>
                </a:lnTo>
                <a:lnTo>
                  <a:pt x="127106" y="323799"/>
                </a:lnTo>
                <a:lnTo>
                  <a:pt x="128892" y="322630"/>
                </a:lnTo>
                <a:lnTo>
                  <a:pt x="166855" y="322630"/>
                </a:lnTo>
                <a:lnTo>
                  <a:pt x="166966" y="322351"/>
                </a:lnTo>
                <a:lnTo>
                  <a:pt x="152031" y="297853"/>
                </a:lnTo>
                <a:lnTo>
                  <a:pt x="154651" y="293090"/>
                </a:lnTo>
                <a:lnTo>
                  <a:pt x="93167" y="293090"/>
                </a:lnTo>
                <a:lnTo>
                  <a:pt x="81941" y="290732"/>
                </a:lnTo>
                <a:lnTo>
                  <a:pt x="72774" y="284310"/>
                </a:lnTo>
                <a:lnTo>
                  <a:pt x="66592" y="274804"/>
                </a:lnTo>
                <a:lnTo>
                  <a:pt x="64325" y="263194"/>
                </a:lnTo>
                <a:lnTo>
                  <a:pt x="66592" y="251623"/>
                </a:lnTo>
                <a:lnTo>
                  <a:pt x="72774" y="242177"/>
                </a:lnTo>
                <a:lnTo>
                  <a:pt x="81941" y="235811"/>
                </a:lnTo>
                <a:lnTo>
                  <a:pt x="93167" y="233476"/>
                </a:lnTo>
                <a:lnTo>
                  <a:pt x="154763" y="233476"/>
                </a:lnTo>
                <a:lnTo>
                  <a:pt x="154457" y="232740"/>
                </a:lnTo>
                <a:lnTo>
                  <a:pt x="151180" y="227152"/>
                </a:lnTo>
                <a:lnTo>
                  <a:pt x="165829" y="203238"/>
                </a:lnTo>
                <a:lnTo>
                  <a:pt x="58191" y="203238"/>
                </a:lnTo>
                <a:lnTo>
                  <a:pt x="35496" y="188379"/>
                </a:lnTo>
                <a:close/>
              </a:path>
              <a:path w="317500" h="360045">
                <a:moveTo>
                  <a:pt x="166855" y="322630"/>
                </a:moveTo>
                <a:lnTo>
                  <a:pt x="128892" y="322630"/>
                </a:lnTo>
                <a:lnTo>
                  <a:pt x="152031" y="337781"/>
                </a:lnTo>
                <a:lnTo>
                  <a:pt x="155676" y="336194"/>
                </a:lnTo>
                <a:lnTo>
                  <a:pt x="160591" y="331165"/>
                </a:lnTo>
                <a:lnTo>
                  <a:pt x="165468" y="326110"/>
                </a:lnTo>
                <a:lnTo>
                  <a:pt x="166855" y="322630"/>
                </a:lnTo>
                <a:close/>
              </a:path>
              <a:path w="317500" h="360045">
                <a:moveTo>
                  <a:pt x="154763" y="233476"/>
                </a:moveTo>
                <a:lnTo>
                  <a:pt x="93167" y="233476"/>
                </a:lnTo>
                <a:lnTo>
                  <a:pt x="104368" y="235811"/>
                </a:lnTo>
                <a:lnTo>
                  <a:pt x="113534" y="242177"/>
                </a:lnTo>
                <a:lnTo>
                  <a:pt x="119724" y="251623"/>
                </a:lnTo>
                <a:lnTo>
                  <a:pt x="121996" y="263194"/>
                </a:lnTo>
                <a:lnTo>
                  <a:pt x="119724" y="274804"/>
                </a:lnTo>
                <a:lnTo>
                  <a:pt x="113534" y="284310"/>
                </a:lnTo>
                <a:lnTo>
                  <a:pt x="104368" y="290732"/>
                </a:lnTo>
                <a:lnTo>
                  <a:pt x="93167" y="293090"/>
                </a:lnTo>
                <a:lnTo>
                  <a:pt x="154651" y="293090"/>
                </a:lnTo>
                <a:lnTo>
                  <a:pt x="155105" y="292265"/>
                </a:lnTo>
                <a:lnTo>
                  <a:pt x="157505" y="286092"/>
                </a:lnTo>
                <a:lnTo>
                  <a:pt x="158978" y="279628"/>
                </a:lnTo>
                <a:lnTo>
                  <a:pt x="186105" y="273354"/>
                </a:lnTo>
                <a:lnTo>
                  <a:pt x="187534" y="269671"/>
                </a:lnTo>
                <a:lnTo>
                  <a:pt x="187604" y="255270"/>
                </a:lnTo>
                <a:lnTo>
                  <a:pt x="186105" y="251536"/>
                </a:lnTo>
                <a:lnTo>
                  <a:pt x="158623" y="245148"/>
                </a:lnTo>
                <a:lnTo>
                  <a:pt x="156946" y="238734"/>
                </a:lnTo>
                <a:lnTo>
                  <a:pt x="154763" y="233476"/>
                </a:lnTo>
                <a:close/>
              </a:path>
              <a:path w="317500" h="360045">
                <a:moveTo>
                  <a:pt x="204419" y="121462"/>
                </a:moveTo>
                <a:lnTo>
                  <a:pt x="156845" y="169151"/>
                </a:lnTo>
                <a:lnTo>
                  <a:pt x="247053" y="259664"/>
                </a:lnTo>
                <a:lnTo>
                  <a:pt x="258235" y="267133"/>
                </a:lnTo>
                <a:lnTo>
                  <a:pt x="270916" y="269671"/>
                </a:lnTo>
                <a:lnTo>
                  <a:pt x="283596" y="267247"/>
                </a:lnTo>
                <a:lnTo>
                  <a:pt x="294779" y="259829"/>
                </a:lnTo>
                <a:lnTo>
                  <a:pt x="302202" y="248630"/>
                </a:lnTo>
                <a:lnTo>
                  <a:pt x="302232" y="248475"/>
                </a:lnTo>
                <a:lnTo>
                  <a:pt x="265950" y="248475"/>
                </a:lnTo>
                <a:lnTo>
                  <a:pt x="260578" y="243103"/>
                </a:lnTo>
                <a:lnTo>
                  <a:pt x="260578" y="229920"/>
                </a:lnTo>
                <a:lnTo>
                  <a:pt x="265950" y="224548"/>
                </a:lnTo>
                <a:lnTo>
                  <a:pt x="302469" y="224548"/>
                </a:lnTo>
                <a:lnTo>
                  <a:pt x="302202" y="223174"/>
                </a:lnTo>
                <a:lnTo>
                  <a:pt x="294779" y="211975"/>
                </a:lnTo>
                <a:lnTo>
                  <a:pt x="204419" y="121462"/>
                </a:lnTo>
                <a:close/>
              </a:path>
              <a:path w="317500" h="360045">
                <a:moveTo>
                  <a:pt x="302469" y="224548"/>
                </a:moveTo>
                <a:lnTo>
                  <a:pt x="279133" y="224548"/>
                </a:lnTo>
                <a:lnTo>
                  <a:pt x="284530" y="229920"/>
                </a:lnTo>
                <a:lnTo>
                  <a:pt x="284480" y="243103"/>
                </a:lnTo>
                <a:lnTo>
                  <a:pt x="279133" y="248475"/>
                </a:lnTo>
                <a:lnTo>
                  <a:pt x="302232" y="248475"/>
                </a:lnTo>
                <a:lnTo>
                  <a:pt x="304555" y="236524"/>
                </a:lnTo>
                <a:lnTo>
                  <a:pt x="304658" y="235811"/>
                </a:lnTo>
                <a:lnTo>
                  <a:pt x="302469" y="224548"/>
                </a:lnTo>
                <a:close/>
              </a:path>
              <a:path w="317500" h="360045">
                <a:moveTo>
                  <a:pt x="100037" y="166154"/>
                </a:moveTo>
                <a:lnTo>
                  <a:pt x="86271" y="166154"/>
                </a:lnTo>
                <a:lnTo>
                  <a:pt x="82600" y="167703"/>
                </a:lnTo>
                <a:lnTo>
                  <a:pt x="76593" y="195326"/>
                </a:lnTo>
                <a:lnTo>
                  <a:pt x="70027" y="197027"/>
                </a:lnTo>
                <a:lnTo>
                  <a:pt x="63842" y="199758"/>
                </a:lnTo>
                <a:lnTo>
                  <a:pt x="58191" y="203238"/>
                </a:lnTo>
                <a:lnTo>
                  <a:pt x="165829" y="203238"/>
                </a:lnTo>
                <a:lnTo>
                  <a:pt x="166039" y="202895"/>
                </a:lnTo>
                <a:lnTo>
                  <a:pt x="127520" y="202895"/>
                </a:lnTo>
                <a:lnTo>
                  <a:pt x="122034" y="199567"/>
                </a:lnTo>
                <a:lnTo>
                  <a:pt x="116065" y="196977"/>
                </a:lnTo>
                <a:lnTo>
                  <a:pt x="109689" y="195326"/>
                </a:lnTo>
                <a:lnTo>
                  <a:pt x="103682" y="167703"/>
                </a:lnTo>
                <a:lnTo>
                  <a:pt x="100037" y="166154"/>
                </a:lnTo>
                <a:close/>
              </a:path>
              <a:path w="317500" h="360045">
                <a:moveTo>
                  <a:pt x="151130" y="187426"/>
                </a:moveTo>
                <a:lnTo>
                  <a:pt x="127520" y="202895"/>
                </a:lnTo>
                <a:lnTo>
                  <a:pt x="166039" y="202895"/>
                </a:lnTo>
                <a:lnTo>
                  <a:pt x="164528" y="199161"/>
                </a:lnTo>
                <a:lnTo>
                  <a:pt x="154825" y="189052"/>
                </a:lnTo>
                <a:lnTo>
                  <a:pt x="151130" y="187426"/>
                </a:lnTo>
                <a:close/>
              </a:path>
              <a:path w="317500" h="360045">
                <a:moveTo>
                  <a:pt x="42075" y="56591"/>
                </a:moveTo>
                <a:lnTo>
                  <a:pt x="36093" y="59880"/>
                </a:lnTo>
                <a:lnTo>
                  <a:pt x="35674" y="67729"/>
                </a:lnTo>
                <a:lnTo>
                  <a:pt x="35611" y="84466"/>
                </a:lnTo>
                <a:lnTo>
                  <a:pt x="39201" y="100850"/>
                </a:lnTo>
                <a:lnTo>
                  <a:pt x="69458" y="139958"/>
                </a:lnTo>
                <a:lnTo>
                  <a:pt x="111899" y="152488"/>
                </a:lnTo>
                <a:lnTo>
                  <a:pt x="123975" y="153080"/>
                </a:lnTo>
                <a:lnTo>
                  <a:pt x="133665" y="154905"/>
                </a:lnTo>
                <a:lnTo>
                  <a:pt x="142115" y="158096"/>
                </a:lnTo>
                <a:lnTo>
                  <a:pt x="150469" y="162788"/>
                </a:lnTo>
                <a:lnTo>
                  <a:pt x="198170" y="115087"/>
                </a:lnTo>
                <a:lnTo>
                  <a:pt x="193433" y="106818"/>
                </a:lnTo>
                <a:lnTo>
                  <a:pt x="190142" y="98628"/>
                </a:lnTo>
                <a:lnTo>
                  <a:pt x="84162" y="98628"/>
                </a:lnTo>
                <a:lnTo>
                  <a:pt x="79285" y="93713"/>
                </a:lnTo>
                <a:lnTo>
                  <a:pt x="42075" y="56591"/>
                </a:lnTo>
                <a:close/>
              </a:path>
              <a:path w="317500" h="360045">
                <a:moveTo>
                  <a:pt x="294260" y="103251"/>
                </a:moveTo>
                <a:lnTo>
                  <a:pt x="225844" y="103251"/>
                </a:lnTo>
                <a:lnTo>
                  <a:pt x="228498" y="106629"/>
                </a:lnTo>
                <a:lnTo>
                  <a:pt x="231482" y="109550"/>
                </a:lnTo>
                <a:lnTo>
                  <a:pt x="234823" y="111988"/>
                </a:lnTo>
                <a:lnTo>
                  <a:pt x="231851" y="129362"/>
                </a:lnTo>
                <a:lnTo>
                  <a:pt x="233667" y="131102"/>
                </a:lnTo>
                <a:lnTo>
                  <a:pt x="237731" y="132842"/>
                </a:lnTo>
                <a:lnTo>
                  <a:pt x="241795" y="134531"/>
                </a:lnTo>
                <a:lnTo>
                  <a:pt x="244297" y="134531"/>
                </a:lnTo>
                <a:lnTo>
                  <a:pt x="254622" y="119773"/>
                </a:lnTo>
                <a:lnTo>
                  <a:pt x="265482" y="119773"/>
                </a:lnTo>
                <a:lnTo>
                  <a:pt x="266725" y="119570"/>
                </a:lnTo>
                <a:lnTo>
                  <a:pt x="287811" y="119570"/>
                </a:lnTo>
                <a:lnTo>
                  <a:pt x="286346" y="111137"/>
                </a:lnTo>
                <a:lnTo>
                  <a:pt x="289521" y="108661"/>
                </a:lnTo>
                <a:lnTo>
                  <a:pt x="292417" y="105689"/>
                </a:lnTo>
                <a:lnTo>
                  <a:pt x="294260" y="103251"/>
                </a:lnTo>
                <a:close/>
              </a:path>
              <a:path w="317500" h="360045">
                <a:moveTo>
                  <a:pt x="287811" y="119570"/>
                </a:moveTo>
                <a:lnTo>
                  <a:pt x="266725" y="119570"/>
                </a:lnTo>
                <a:lnTo>
                  <a:pt x="276948" y="134226"/>
                </a:lnTo>
                <a:lnTo>
                  <a:pt x="279450" y="134162"/>
                </a:lnTo>
                <a:lnTo>
                  <a:pt x="283540" y="132461"/>
                </a:lnTo>
                <a:lnTo>
                  <a:pt x="287642" y="130797"/>
                </a:lnTo>
                <a:lnTo>
                  <a:pt x="289445" y="128981"/>
                </a:lnTo>
                <a:lnTo>
                  <a:pt x="287811" y="119570"/>
                </a:lnTo>
                <a:close/>
              </a:path>
              <a:path w="317500" h="360045">
                <a:moveTo>
                  <a:pt x="265482" y="119773"/>
                </a:moveTo>
                <a:lnTo>
                  <a:pt x="254622" y="119773"/>
                </a:lnTo>
                <a:lnTo>
                  <a:pt x="258635" y="120319"/>
                </a:lnTo>
                <a:lnTo>
                  <a:pt x="262686" y="120230"/>
                </a:lnTo>
                <a:lnTo>
                  <a:pt x="265482" y="119773"/>
                </a:lnTo>
                <a:close/>
              </a:path>
              <a:path w="317500" h="360045">
                <a:moveTo>
                  <a:pt x="208267" y="48387"/>
                </a:moveTo>
                <a:lnTo>
                  <a:pt x="206476" y="50190"/>
                </a:lnTo>
                <a:lnTo>
                  <a:pt x="204812" y="54267"/>
                </a:lnTo>
                <a:lnTo>
                  <a:pt x="203098" y="58369"/>
                </a:lnTo>
                <a:lnTo>
                  <a:pt x="203098" y="60921"/>
                </a:lnTo>
                <a:lnTo>
                  <a:pt x="217170" y="70929"/>
                </a:lnTo>
                <a:lnTo>
                  <a:pt x="216720" y="74396"/>
                </a:lnTo>
                <a:lnTo>
                  <a:pt x="216674" y="79502"/>
                </a:lnTo>
                <a:lnTo>
                  <a:pt x="217411" y="83832"/>
                </a:lnTo>
                <a:lnTo>
                  <a:pt x="203474" y="93713"/>
                </a:lnTo>
                <a:lnTo>
                  <a:pt x="203454" y="96329"/>
                </a:lnTo>
                <a:lnTo>
                  <a:pt x="205130" y="100393"/>
                </a:lnTo>
                <a:lnTo>
                  <a:pt x="206768" y="104508"/>
                </a:lnTo>
                <a:lnTo>
                  <a:pt x="208559" y="106324"/>
                </a:lnTo>
                <a:lnTo>
                  <a:pt x="225844" y="103251"/>
                </a:lnTo>
                <a:lnTo>
                  <a:pt x="294260" y="103251"/>
                </a:lnTo>
                <a:lnTo>
                  <a:pt x="294855" y="102463"/>
                </a:lnTo>
                <a:lnTo>
                  <a:pt x="314537" y="102463"/>
                </a:lnTo>
                <a:lnTo>
                  <a:pt x="316160" y="98540"/>
                </a:lnTo>
                <a:lnTo>
                  <a:pt x="317423" y="95554"/>
                </a:lnTo>
                <a:lnTo>
                  <a:pt x="317423" y="95136"/>
                </a:lnTo>
                <a:lnTo>
                  <a:pt x="259902" y="95136"/>
                </a:lnTo>
                <a:lnTo>
                  <a:pt x="252957" y="93713"/>
                </a:lnTo>
                <a:lnTo>
                  <a:pt x="247101" y="89802"/>
                </a:lnTo>
                <a:lnTo>
                  <a:pt x="243039" y="83667"/>
                </a:lnTo>
                <a:lnTo>
                  <a:pt x="241627" y="76450"/>
                </a:lnTo>
                <a:lnTo>
                  <a:pt x="243025" y="69491"/>
                </a:lnTo>
                <a:lnTo>
                  <a:pt x="246917" y="63565"/>
                </a:lnTo>
                <a:lnTo>
                  <a:pt x="252984" y="59448"/>
                </a:lnTo>
                <a:lnTo>
                  <a:pt x="260164" y="58045"/>
                </a:lnTo>
                <a:lnTo>
                  <a:pt x="317085" y="58045"/>
                </a:lnTo>
                <a:lnTo>
                  <a:pt x="317080" y="57594"/>
                </a:lnTo>
                <a:lnTo>
                  <a:pt x="315391" y="53530"/>
                </a:lnTo>
                <a:lnTo>
                  <a:pt x="314485" y="51282"/>
                </a:lnTo>
                <a:lnTo>
                  <a:pt x="224878" y="51282"/>
                </a:lnTo>
                <a:lnTo>
                  <a:pt x="208267" y="48387"/>
                </a:lnTo>
                <a:close/>
              </a:path>
              <a:path w="317500" h="360045">
                <a:moveTo>
                  <a:pt x="314537" y="102463"/>
                </a:moveTo>
                <a:lnTo>
                  <a:pt x="294855" y="102463"/>
                </a:lnTo>
                <a:lnTo>
                  <a:pt x="312267" y="105511"/>
                </a:lnTo>
                <a:lnTo>
                  <a:pt x="314032" y="103695"/>
                </a:lnTo>
                <a:lnTo>
                  <a:pt x="314537" y="102463"/>
                </a:lnTo>
                <a:close/>
              </a:path>
              <a:path w="317500" h="360045">
                <a:moveTo>
                  <a:pt x="109740" y="0"/>
                </a:moveTo>
                <a:lnTo>
                  <a:pt x="93141" y="8521"/>
                </a:lnTo>
                <a:lnTo>
                  <a:pt x="133654" y="49060"/>
                </a:lnTo>
                <a:lnTo>
                  <a:pt x="133629" y="57162"/>
                </a:lnTo>
                <a:lnTo>
                  <a:pt x="96965" y="93764"/>
                </a:lnTo>
                <a:lnTo>
                  <a:pt x="92125" y="98628"/>
                </a:lnTo>
                <a:lnTo>
                  <a:pt x="190142" y="98628"/>
                </a:lnTo>
                <a:lnTo>
                  <a:pt x="188146" y="89018"/>
                </a:lnTo>
                <a:lnTo>
                  <a:pt x="182008" y="47894"/>
                </a:lnTo>
                <a:lnTo>
                  <a:pt x="153445" y="12678"/>
                </a:lnTo>
                <a:lnTo>
                  <a:pt x="112471" y="38"/>
                </a:lnTo>
                <a:lnTo>
                  <a:pt x="109740" y="0"/>
                </a:lnTo>
                <a:close/>
              </a:path>
              <a:path w="317500" h="360045">
                <a:moveTo>
                  <a:pt x="317085" y="58045"/>
                </a:moveTo>
                <a:lnTo>
                  <a:pt x="260164" y="58045"/>
                </a:lnTo>
                <a:lnTo>
                  <a:pt x="267090" y="59470"/>
                </a:lnTo>
                <a:lnTo>
                  <a:pt x="272982" y="63406"/>
                </a:lnTo>
                <a:lnTo>
                  <a:pt x="277063" y="69532"/>
                </a:lnTo>
                <a:lnTo>
                  <a:pt x="278417" y="76450"/>
                </a:lnTo>
                <a:lnTo>
                  <a:pt x="278418" y="77012"/>
                </a:lnTo>
                <a:lnTo>
                  <a:pt x="277074" y="83667"/>
                </a:lnTo>
                <a:lnTo>
                  <a:pt x="273169" y="89606"/>
                </a:lnTo>
                <a:lnTo>
                  <a:pt x="267093" y="93713"/>
                </a:lnTo>
                <a:lnTo>
                  <a:pt x="259902" y="95136"/>
                </a:lnTo>
                <a:lnTo>
                  <a:pt x="317423" y="95136"/>
                </a:lnTo>
                <a:lnTo>
                  <a:pt x="317423" y="92989"/>
                </a:lnTo>
                <a:lnTo>
                  <a:pt x="302844" y="82664"/>
                </a:lnTo>
                <a:lnTo>
                  <a:pt x="303364" y="78600"/>
                </a:lnTo>
                <a:lnTo>
                  <a:pt x="303415" y="74396"/>
                </a:lnTo>
                <a:lnTo>
                  <a:pt x="302793" y="70269"/>
                </a:lnTo>
                <a:lnTo>
                  <a:pt x="317106" y="60185"/>
                </a:lnTo>
                <a:lnTo>
                  <a:pt x="317085" y="58045"/>
                </a:lnTo>
                <a:close/>
              </a:path>
              <a:path w="317500" h="360045">
                <a:moveTo>
                  <a:pt x="243535" y="19723"/>
                </a:moveTo>
                <a:lnTo>
                  <a:pt x="241058" y="19786"/>
                </a:lnTo>
                <a:lnTo>
                  <a:pt x="232918" y="23126"/>
                </a:lnTo>
                <a:lnTo>
                  <a:pt x="231051" y="24917"/>
                </a:lnTo>
                <a:lnTo>
                  <a:pt x="234035" y="41821"/>
                </a:lnTo>
                <a:lnTo>
                  <a:pt x="230441" y="44513"/>
                </a:lnTo>
                <a:lnTo>
                  <a:pt x="227355" y="47777"/>
                </a:lnTo>
                <a:lnTo>
                  <a:pt x="224878" y="51282"/>
                </a:lnTo>
                <a:lnTo>
                  <a:pt x="314485" y="51282"/>
                </a:lnTo>
                <a:lnTo>
                  <a:pt x="314224" y="50634"/>
                </a:lnTo>
                <a:lnTo>
                  <a:pt x="294754" y="50634"/>
                </a:lnTo>
                <a:lnTo>
                  <a:pt x="292150" y="47117"/>
                </a:lnTo>
                <a:lnTo>
                  <a:pt x="289102" y="44069"/>
                </a:lnTo>
                <a:lnTo>
                  <a:pt x="285699" y="41579"/>
                </a:lnTo>
                <a:lnTo>
                  <a:pt x="287065" y="33616"/>
                </a:lnTo>
                <a:lnTo>
                  <a:pt x="253238" y="33616"/>
                </a:lnTo>
                <a:lnTo>
                  <a:pt x="243535" y="19723"/>
                </a:lnTo>
                <a:close/>
              </a:path>
              <a:path w="317500" h="360045">
                <a:moveTo>
                  <a:pt x="311950" y="47599"/>
                </a:moveTo>
                <a:lnTo>
                  <a:pt x="294754" y="50634"/>
                </a:lnTo>
                <a:lnTo>
                  <a:pt x="314224" y="50634"/>
                </a:lnTo>
                <a:lnTo>
                  <a:pt x="313728" y="49403"/>
                </a:lnTo>
                <a:lnTo>
                  <a:pt x="311950" y="47599"/>
                </a:lnTo>
                <a:close/>
              </a:path>
              <a:path w="317500" h="360045">
                <a:moveTo>
                  <a:pt x="262039" y="32931"/>
                </a:moveTo>
                <a:lnTo>
                  <a:pt x="257619" y="32931"/>
                </a:lnTo>
                <a:lnTo>
                  <a:pt x="253238" y="33616"/>
                </a:lnTo>
                <a:lnTo>
                  <a:pt x="287065" y="33616"/>
                </a:lnTo>
                <a:lnTo>
                  <a:pt x="266331" y="33566"/>
                </a:lnTo>
                <a:lnTo>
                  <a:pt x="262039" y="32931"/>
                </a:lnTo>
                <a:close/>
              </a:path>
              <a:path w="317500" h="360045">
                <a:moveTo>
                  <a:pt x="276199" y="19367"/>
                </a:moveTo>
                <a:lnTo>
                  <a:pt x="266331" y="33566"/>
                </a:lnTo>
                <a:lnTo>
                  <a:pt x="287073" y="33566"/>
                </a:lnTo>
                <a:lnTo>
                  <a:pt x="288607" y="24625"/>
                </a:lnTo>
                <a:lnTo>
                  <a:pt x="286842" y="22847"/>
                </a:lnTo>
                <a:lnTo>
                  <a:pt x="278701" y="19418"/>
                </a:lnTo>
                <a:lnTo>
                  <a:pt x="276199" y="193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670003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E30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804997" y="10197000"/>
            <a:ext cx="360045" cy="373380"/>
          </a:xfrm>
          <a:custGeom>
            <a:avLst/>
            <a:gdLst/>
            <a:ahLst/>
            <a:cxnLst/>
            <a:rect l="l" t="t" r="r" b="b"/>
            <a:pathLst>
              <a:path w="360045" h="373379">
                <a:moveTo>
                  <a:pt x="354241" y="0"/>
                </a:moveTo>
                <a:lnTo>
                  <a:pt x="5753" y="0"/>
                </a:lnTo>
                <a:lnTo>
                  <a:pt x="0" y="5753"/>
                </a:lnTo>
                <a:lnTo>
                  <a:pt x="0" y="367093"/>
                </a:lnTo>
                <a:lnTo>
                  <a:pt x="5753" y="372846"/>
                </a:lnTo>
                <a:lnTo>
                  <a:pt x="19951" y="372846"/>
                </a:lnTo>
                <a:lnTo>
                  <a:pt x="25717" y="367093"/>
                </a:lnTo>
                <a:lnTo>
                  <a:pt x="25717" y="25717"/>
                </a:lnTo>
                <a:lnTo>
                  <a:pt x="354241" y="25717"/>
                </a:lnTo>
                <a:lnTo>
                  <a:pt x="359994" y="19964"/>
                </a:lnTo>
                <a:lnTo>
                  <a:pt x="359994" y="5753"/>
                </a:lnTo>
                <a:lnTo>
                  <a:pt x="354241" y="0"/>
                </a:lnTo>
                <a:close/>
              </a:path>
              <a:path w="360045" h="373379">
                <a:moveTo>
                  <a:pt x="354241" y="334289"/>
                </a:moveTo>
                <a:lnTo>
                  <a:pt x="82892" y="334289"/>
                </a:lnTo>
                <a:lnTo>
                  <a:pt x="77152" y="340029"/>
                </a:lnTo>
                <a:lnTo>
                  <a:pt x="77152" y="354241"/>
                </a:lnTo>
                <a:lnTo>
                  <a:pt x="82892" y="359994"/>
                </a:lnTo>
                <a:lnTo>
                  <a:pt x="354241" y="359994"/>
                </a:lnTo>
                <a:lnTo>
                  <a:pt x="359994" y="354241"/>
                </a:lnTo>
                <a:lnTo>
                  <a:pt x="359994" y="340029"/>
                </a:lnTo>
                <a:lnTo>
                  <a:pt x="354241" y="334289"/>
                </a:lnTo>
                <a:close/>
              </a:path>
              <a:path w="360045" h="373379">
                <a:moveTo>
                  <a:pt x="314998" y="265569"/>
                </a:moveTo>
                <a:lnTo>
                  <a:pt x="302485" y="268095"/>
                </a:lnTo>
                <a:lnTo>
                  <a:pt x="292268" y="274981"/>
                </a:lnTo>
                <a:lnTo>
                  <a:pt x="285380" y="285195"/>
                </a:lnTo>
                <a:lnTo>
                  <a:pt x="282854" y="297700"/>
                </a:lnTo>
                <a:lnTo>
                  <a:pt x="285380" y="310228"/>
                </a:lnTo>
                <a:lnTo>
                  <a:pt x="292268" y="320452"/>
                </a:lnTo>
                <a:lnTo>
                  <a:pt x="302485" y="327343"/>
                </a:lnTo>
                <a:lnTo>
                  <a:pt x="314998" y="329869"/>
                </a:lnTo>
                <a:lnTo>
                  <a:pt x="327510" y="327343"/>
                </a:lnTo>
                <a:lnTo>
                  <a:pt x="337727" y="320452"/>
                </a:lnTo>
                <a:lnTo>
                  <a:pt x="344616" y="310228"/>
                </a:lnTo>
                <a:lnTo>
                  <a:pt x="347141" y="297700"/>
                </a:lnTo>
                <a:lnTo>
                  <a:pt x="344616" y="285195"/>
                </a:lnTo>
                <a:lnTo>
                  <a:pt x="337727" y="274981"/>
                </a:lnTo>
                <a:lnTo>
                  <a:pt x="327510" y="268095"/>
                </a:lnTo>
                <a:lnTo>
                  <a:pt x="314998" y="265569"/>
                </a:lnTo>
                <a:close/>
              </a:path>
              <a:path w="360045" h="373379">
                <a:moveTo>
                  <a:pt x="242354" y="255854"/>
                </a:moveTo>
                <a:lnTo>
                  <a:pt x="113779" y="255854"/>
                </a:lnTo>
                <a:lnTo>
                  <a:pt x="99532" y="258737"/>
                </a:lnTo>
                <a:lnTo>
                  <a:pt x="87888" y="266596"/>
                </a:lnTo>
                <a:lnTo>
                  <a:pt x="80034" y="278244"/>
                </a:lnTo>
                <a:lnTo>
                  <a:pt x="77152" y="292493"/>
                </a:lnTo>
                <a:lnTo>
                  <a:pt x="80034" y="306744"/>
                </a:lnTo>
                <a:lnTo>
                  <a:pt x="87888" y="318396"/>
                </a:lnTo>
                <a:lnTo>
                  <a:pt x="99532" y="326260"/>
                </a:lnTo>
                <a:lnTo>
                  <a:pt x="113779" y="329145"/>
                </a:lnTo>
                <a:lnTo>
                  <a:pt x="119811" y="329145"/>
                </a:lnTo>
                <a:lnTo>
                  <a:pt x="124701" y="324230"/>
                </a:lnTo>
                <a:lnTo>
                  <a:pt x="124701" y="312178"/>
                </a:lnTo>
                <a:lnTo>
                  <a:pt x="119811" y="307276"/>
                </a:lnTo>
                <a:lnTo>
                  <a:pt x="105625" y="307276"/>
                </a:lnTo>
                <a:lnTo>
                  <a:pt x="98983" y="300647"/>
                </a:lnTo>
                <a:lnTo>
                  <a:pt x="98983" y="284340"/>
                </a:lnTo>
                <a:lnTo>
                  <a:pt x="105625" y="277710"/>
                </a:lnTo>
                <a:lnTo>
                  <a:pt x="275751" y="277710"/>
                </a:lnTo>
                <a:lnTo>
                  <a:pt x="268255" y="266596"/>
                </a:lnTo>
                <a:lnTo>
                  <a:pt x="256608" y="258737"/>
                </a:lnTo>
                <a:lnTo>
                  <a:pt x="242354" y="255854"/>
                </a:lnTo>
                <a:close/>
              </a:path>
              <a:path w="360045" h="373379">
                <a:moveTo>
                  <a:pt x="232333" y="281571"/>
                </a:moveTo>
                <a:lnTo>
                  <a:pt x="155575" y="281571"/>
                </a:lnTo>
                <a:lnTo>
                  <a:pt x="146323" y="283443"/>
                </a:lnTo>
                <a:lnTo>
                  <a:pt x="138761" y="288543"/>
                </a:lnTo>
                <a:lnTo>
                  <a:pt x="133659" y="296102"/>
                </a:lnTo>
                <a:lnTo>
                  <a:pt x="131787" y="305346"/>
                </a:lnTo>
                <a:lnTo>
                  <a:pt x="133659" y="314599"/>
                </a:lnTo>
                <a:lnTo>
                  <a:pt x="138761" y="322165"/>
                </a:lnTo>
                <a:lnTo>
                  <a:pt x="146323" y="327272"/>
                </a:lnTo>
                <a:lnTo>
                  <a:pt x="155575" y="329145"/>
                </a:lnTo>
                <a:lnTo>
                  <a:pt x="242354" y="329145"/>
                </a:lnTo>
                <a:lnTo>
                  <a:pt x="256608" y="326260"/>
                </a:lnTo>
                <a:lnTo>
                  <a:pt x="268255" y="318396"/>
                </a:lnTo>
                <a:lnTo>
                  <a:pt x="275753" y="307276"/>
                </a:lnTo>
                <a:lnTo>
                  <a:pt x="154520" y="307276"/>
                </a:lnTo>
                <a:lnTo>
                  <a:pt x="153619" y="306400"/>
                </a:lnTo>
                <a:lnTo>
                  <a:pt x="153619" y="304279"/>
                </a:lnTo>
                <a:lnTo>
                  <a:pt x="154520" y="303428"/>
                </a:lnTo>
                <a:lnTo>
                  <a:pt x="232333" y="303428"/>
                </a:lnTo>
                <a:lnTo>
                  <a:pt x="237197" y="298538"/>
                </a:lnTo>
                <a:lnTo>
                  <a:pt x="237197" y="286461"/>
                </a:lnTo>
                <a:lnTo>
                  <a:pt x="232333" y="281571"/>
                </a:lnTo>
                <a:close/>
              </a:path>
              <a:path w="360045" h="373379">
                <a:moveTo>
                  <a:pt x="275751" y="277710"/>
                </a:moveTo>
                <a:lnTo>
                  <a:pt x="250507" y="277710"/>
                </a:lnTo>
                <a:lnTo>
                  <a:pt x="257149" y="284340"/>
                </a:lnTo>
                <a:lnTo>
                  <a:pt x="257149" y="300647"/>
                </a:lnTo>
                <a:lnTo>
                  <a:pt x="250507" y="307276"/>
                </a:lnTo>
                <a:lnTo>
                  <a:pt x="275753" y="307276"/>
                </a:lnTo>
                <a:lnTo>
                  <a:pt x="276111" y="306744"/>
                </a:lnTo>
                <a:lnTo>
                  <a:pt x="278993" y="292493"/>
                </a:lnTo>
                <a:lnTo>
                  <a:pt x="276111" y="278244"/>
                </a:lnTo>
                <a:lnTo>
                  <a:pt x="275751" y="277710"/>
                </a:lnTo>
                <a:close/>
              </a:path>
              <a:path w="360045" h="373379">
                <a:moveTo>
                  <a:pt x="93306" y="203009"/>
                </a:moveTo>
                <a:lnTo>
                  <a:pt x="87617" y="205320"/>
                </a:lnTo>
                <a:lnTo>
                  <a:pt x="85547" y="210223"/>
                </a:lnTo>
                <a:lnTo>
                  <a:pt x="83439" y="215112"/>
                </a:lnTo>
                <a:lnTo>
                  <a:pt x="134318" y="236499"/>
                </a:lnTo>
                <a:lnTo>
                  <a:pt x="179997" y="241071"/>
                </a:lnTo>
                <a:lnTo>
                  <a:pt x="203037" y="239924"/>
                </a:lnTo>
                <a:lnTo>
                  <a:pt x="225663" y="236494"/>
                </a:lnTo>
                <a:lnTo>
                  <a:pt x="247798" y="230800"/>
                </a:lnTo>
                <a:lnTo>
                  <a:pt x="269367" y="222859"/>
                </a:lnTo>
                <a:lnTo>
                  <a:pt x="272083" y="221705"/>
                </a:lnTo>
                <a:lnTo>
                  <a:pt x="179992" y="221705"/>
                </a:lnTo>
                <a:lnTo>
                  <a:pt x="138336" y="217556"/>
                </a:lnTo>
                <a:lnTo>
                  <a:pt x="98183" y="205117"/>
                </a:lnTo>
                <a:lnTo>
                  <a:pt x="93306" y="203009"/>
                </a:lnTo>
                <a:close/>
              </a:path>
              <a:path w="360045" h="373379">
                <a:moveTo>
                  <a:pt x="266649" y="203047"/>
                </a:moveTo>
                <a:lnTo>
                  <a:pt x="261810" y="205117"/>
                </a:lnTo>
                <a:lnTo>
                  <a:pt x="221650" y="217560"/>
                </a:lnTo>
                <a:lnTo>
                  <a:pt x="179992" y="221705"/>
                </a:lnTo>
                <a:lnTo>
                  <a:pt x="272083" y="221705"/>
                </a:lnTo>
                <a:lnTo>
                  <a:pt x="274269" y="220776"/>
                </a:lnTo>
                <a:lnTo>
                  <a:pt x="276555" y="215099"/>
                </a:lnTo>
                <a:lnTo>
                  <a:pt x="272364" y="205308"/>
                </a:lnTo>
                <a:lnTo>
                  <a:pt x="266649" y="203047"/>
                </a:lnTo>
                <a:close/>
              </a:path>
              <a:path w="360045" h="373379">
                <a:moveTo>
                  <a:pt x="105270" y="173151"/>
                </a:moveTo>
                <a:lnTo>
                  <a:pt x="99593" y="175386"/>
                </a:lnTo>
                <a:lnTo>
                  <a:pt x="95389" y="185191"/>
                </a:lnTo>
                <a:lnTo>
                  <a:pt x="97637" y="190855"/>
                </a:lnTo>
                <a:lnTo>
                  <a:pt x="140425" y="204911"/>
                </a:lnTo>
                <a:lnTo>
                  <a:pt x="179997" y="208914"/>
                </a:lnTo>
                <a:lnTo>
                  <a:pt x="199959" y="207912"/>
                </a:lnTo>
                <a:lnTo>
                  <a:pt x="238750" y="199924"/>
                </a:lnTo>
                <a:lnTo>
                  <a:pt x="262840" y="189574"/>
                </a:lnTo>
                <a:lnTo>
                  <a:pt x="179998" y="189574"/>
                </a:lnTo>
                <a:lnTo>
                  <a:pt x="144438" y="185991"/>
                </a:lnTo>
                <a:lnTo>
                  <a:pt x="110130" y="175247"/>
                </a:lnTo>
                <a:lnTo>
                  <a:pt x="105270" y="173151"/>
                </a:lnTo>
                <a:close/>
              </a:path>
              <a:path w="360045" h="373379">
                <a:moveTo>
                  <a:pt x="254685" y="173164"/>
                </a:moveTo>
                <a:lnTo>
                  <a:pt x="249768" y="175259"/>
                </a:lnTo>
                <a:lnTo>
                  <a:pt x="215484" y="185996"/>
                </a:lnTo>
                <a:lnTo>
                  <a:pt x="179998" y="189574"/>
                </a:lnTo>
                <a:lnTo>
                  <a:pt x="262840" y="189574"/>
                </a:lnTo>
                <a:lnTo>
                  <a:pt x="264604" y="185178"/>
                </a:lnTo>
                <a:lnTo>
                  <a:pt x="260388" y="175374"/>
                </a:lnTo>
                <a:lnTo>
                  <a:pt x="254685" y="173164"/>
                </a:lnTo>
                <a:close/>
              </a:path>
              <a:path w="360045" h="373379">
                <a:moveTo>
                  <a:pt x="117284" y="143243"/>
                </a:moveTo>
                <a:lnTo>
                  <a:pt x="111594" y="145491"/>
                </a:lnTo>
                <a:lnTo>
                  <a:pt x="107327" y="155244"/>
                </a:lnTo>
                <a:lnTo>
                  <a:pt x="109562" y="160934"/>
                </a:lnTo>
                <a:lnTo>
                  <a:pt x="146532" y="173334"/>
                </a:lnTo>
                <a:lnTo>
                  <a:pt x="179997" y="176783"/>
                </a:lnTo>
                <a:lnTo>
                  <a:pt x="196875" y="175919"/>
                </a:lnTo>
                <a:lnTo>
                  <a:pt x="245541" y="163055"/>
                </a:lnTo>
                <a:lnTo>
                  <a:pt x="251793" y="157433"/>
                </a:lnTo>
                <a:lnTo>
                  <a:pt x="180000" y="157433"/>
                </a:lnTo>
                <a:lnTo>
                  <a:pt x="150574" y="154421"/>
                </a:lnTo>
                <a:lnTo>
                  <a:pt x="122174" y="145389"/>
                </a:lnTo>
                <a:lnTo>
                  <a:pt x="117284" y="143243"/>
                </a:lnTo>
                <a:close/>
              </a:path>
              <a:path w="360045" h="373379">
                <a:moveTo>
                  <a:pt x="242697" y="143255"/>
                </a:moveTo>
                <a:lnTo>
                  <a:pt x="237807" y="145389"/>
                </a:lnTo>
                <a:lnTo>
                  <a:pt x="209375" y="154424"/>
                </a:lnTo>
                <a:lnTo>
                  <a:pt x="180000" y="157433"/>
                </a:lnTo>
                <a:lnTo>
                  <a:pt x="251793" y="157433"/>
                </a:lnTo>
                <a:lnTo>
                  <a:pt x="252653" y="155244"/>
                </a:lnTo>
                <a:lnTo>
                  <a:pt x="250507" y="150367"/>
                </a:lnTo>
                <a:lnTo>
                  <a:pt x="248386" y="145478"/>
                </a:lnTo>
                <a:lnTo>
                  <a:pt x="242697" y="143255"/>
                </a:lnTo>
                <a:close/>
              </a:path>
              <a:path w="360045" h="373379">
                <a:moveTo>
                  <a:pt x="121475" y="25717"/>
                </a:moveTo>
                <a:lnTo>
                  <a:pt x="92354" y="25717"/>
                </a:lnTo>
                <a:lnTo>
                  <a:pt x="90932" y="29743"/>
                </a:lnTo>
                <a:lnTo>
                  <a:pt x="90017" y="34035"/>
                </a:lnTo>
                <a:lnTo>
                  <a:pt x="90017" y="38569"/>
                </a:lnTo>
                <a:lnTo>
                  <a:pt x="93050" y="53565"/>
                </a:lnTo>
                <a:lnTo>
                  <a:pt x="101317" y="65827"/>
                </a:lnTo>
                <a:lnTo>
                  <a:pt x="113570" y="74102"/>
                </a:lnTo>
                <a:lnTo>
                  <a:pt x="128562" y="77139"/>
                </a:lnTo>
                <a:lnTo>
                  <a:pt x="135305" y="77139"/>
                </a:lnTo>
                <a:lnTo>
                  <a:pt x="115049" y="127749"/>
                </a:lnTo>
                <a:lnTo>
                  <a:pt x="115531" y="132232"/>
                </a:lnTo>
                <a:lnTo>
                  <a:pt x="120307" y="139306"/>
                </a:lnTo>
                <a:lnTo>
                  <a:pt x="124307" y="141414"/>
                </a:lnTo>
                <a:lnTo>
                  <a:pt x="231597" y="141427"/>
                </a:lnTo>
                <a:lnTo>
                  <a:pt x="238772" y="141414"/>
                </a:lnTo>
                <a:lnTo>
                  <a:pt x="244538" y="135674"/>
                </a:lnTo>
                <a:lnTo>
                  <a:pt x="244538" y="125996"/>
                </a:lnTo>
                <a:lnTo>
                  <a:pt x="243789" y="123596"/>
                </a:lnTo>
                <a:lnTo>
                  <a:pt x="242468" y="121589"/>
                </a:lnTo>
                <a:lnTo>
                  <a:pt x="240112" y="115696"/>
                </a:lnTo>
                <a:lnTo>
                  <a:pt x="147561" y="115696"/>
                </a:lnTo>
                <a:lnTo>
                  <a:pt x="167805" y="65100"/>
                </a:lnTo>
                <a:lnTo>
                  <a:pt x="167335" y="60617"/>
                </a:lnTo>
                <a:lnTo>
                  <a:pt x="164934" y="57061"/>
                </a:lnTo>
                <a:lnTo>
                  <a:pt x="162509" y="53543"/>
                </a:lnTo>
                <a:lnTo>
                  <a:pt x="158559" y="51434"/>
                </a:lnTo>
                <a:lnTo>
                  <a:pt x="121475" y="51434"/>
                </a:lnTo>
                <a:lnTo>
                  <a:pt x="115709" y="45643"/>
                </a:lnTo>
                <a:lnTo>
                  <a:pt x="115709" y="31483"/>
                </a:lnTo>
                <a:lnTo>
                  <a:pt x="121475" y="25717"/>
                </a:lnTo>
                <a:close/>
              </a:path>
              <a:path w="360045" h="373379">
                <a:moveTo>
                  <a:pt x="267627" y="25717"/>
                </a:moveTo>
                <a:lnTo>
                  <a:pt x="238518" y="25717"/>
                </a:lnTo>
                <a:lnTo>
                  <a:pt x="244284" y="31483"/>
                </a:lnTo>
                <a:lnTo>
                  <a:pt x="244284" y="45643"/>
                </a:lnTo>
                <a:lnTo>
                  <a:pt x="238518" y="51434"/>
                </a:lnTo>
                <a:lnTo>
                  <a:pt x="201447" y="51434"/>
                </a:lnTo>
                <a:lnTo>
                  <a:pt x="197444" y="53565"/>
                </a:lnTo>
                <a:lnTo>
                  <a:pt x="192671" y="60617"/>
                </a:lnTo>
                <a:lnTo>
                  <a:pt x="192176" y="65100"/>
                </a:lnTo>
                <a:lnTo>
                  <a:pt x="212445" y="115696"/>
                </a:lnTo>
                <a:lnTo>
                  <a:pt x="240112" y="115696"/>
                </a:lnTo>
                <a:lnTo>
                  <a:pt x="224701" y="77139"/>
                </a:lnTo>
                <a:lnTo>
                  <a:pt x="231444" y="77139"/>
                </a:lnTo>
                <a:lnTo>
                  <a:pt x="246436" y="74102"/>
                </a:lnTo>
                <a:lnTo>
                  <a:pt x="258689" y="65827"/>
                </a:lnTo>
                <a:lnTo>
                  <a:pt x="266960" y="53543"/>
                </a:lnTo>
                <a:lnTo>
                  <a:pt x="269989" y="38569"/>
                </a:lnTo>
                <a:lnTo>
                  <a:pt x="269989" y="34035"/>
                </a:lnTo>
                <a:lnTo>
                  <a:pt x="269074" y="29743"/>
                </a:lnTo>
                <a:lnTo>
                  <a:pt x="267627" y="25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299999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BC7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435003" y="10204960"/>
            <a:ext cx="360045" cy="347345"/>
          </a:xfrm>
          <a:custGeom>
            <a:avLst/>
            <a:gdLst/>
            <a:ahLst/>
            <a:cxnLst/>
            <a:rect l="l" t="t" r="r" b="b"/>
            <a:pathLst>
              <a:path w="360045" h="347345">
                <a:moveTo>
                  <a:pt x="14503" y="166039"/>
                </a:moveTo>
                <a:lnTo>
                  <a:pt x="3683" y="169341"/>
                </a:lnTo>
                <a:lnTo>
                  <a:pt x="78" y="174226"/>
                </a:lnTo>
                <a:lnTo>
                  <a:pt x="37" y="341426"/>
                </a:lnTo>
                <a:lnTo>
                  <a:pt x="5740" y="347154"/>
                </a:lnTo>
                <a:lnTo>
                  <a:pt x="19951" y="347154"/>
                </a:lnTo>
                <a:lnTo>
                  <a:pt x="25666" y="341426"/>
                </a:lnTo>
                <a:lnTo>
                  <a:pt x="25704" y="222453"/>
                </a:lnTo>
                <a:lnTo>
                  <a:pt x="56606" y="222453"/>
                </a:lnTo>
                <a:lnTo>
                  <a:pt x="20408" y="168147"/>
                </a:lnTo>
                <a:lnTo>
                  <a:pt x="14503" y="166039"/>
                </a:lnTo>
                <a:close/>
              </a:path>
              <a:path w="360045" h="347345">
                <a:moveTo>
                  <a:pt x="56606" y="222453"/>
                </a:moveTo>
                <a:lnTo>
                  <a:pt x="25704" y="222453"/>
                </a:lnTo>
                <a:lnTo>
                  <a:pt x="105003" y="341426"/>
                </a:lnTo>
                <a:lnTo>
                  <a:pt x="107416" y="345071"/>
                </a:lnTo>
                <a:lnTo>
                  <a:pt x="111480" y="347154"/>
                </a:lnTo>
                <a:lnTo>
                  <a:pt x="116941" y="347154"/>
                </a:lnTo>
                <a:lnTo>
                  <a:pt x="118186" y="346976"/>
                </a:lnTo>
                <a:lnTo>
                  <a:pt x="124853" y="344970"/>
                </a:lnTo>
                <a:lnTo>
                  <a:pt x="128475" y="340070"/>
                </a:lnTo>
                <a:lnTo>
                  <a:pt x="128562" y="291820"/>
                </a:lnTo>
                <a:lnTo>
                  <a:pt x="102844" y="291820"/>
                </a:lnTo>
                <a:lnTo>
                  <a:pt x="56606" y="222453"/>
                </a:lnTo>
                <a:close/>
              </a:path>
              <a:path w="360045" h="347345">
                <a:moveTo>
                  <a:pt x="179984" y="167144"/>
                </a:moveTo>
                <a:lnTo>
                  <a:pt x="147167" y="167144"/>
                </a:lnTo>
                <a:lnTo>
                  <a:pt x="141414" y="172897"/>
                </a:lnTo>
                <a:lnTo>
                  <a:pt x="141452" y="341426"/>
                </a:lnTo>
                <a:lnTo>
                  <a:pt x="147167" y="347154"/>
                </a:lnTo>
                <a:lnTo>
                  <a:pt x="179984" y="347154"/>
                </a:lnTo>
                <a:lnTo>
                  <a:pt x="214993" y="340070"/>
                </a:lnTo>
                <a:lnTo>
                  <a:pt x="242612" y="321436"/>
                </a:lnTo>
                <a:lnTo>
                  <a:pt x="167132" y="321436"/>
                </a:lnTo>
                <a:lnTo>
                  <a:pt x="167132" y="192849"/>
                </a:lnTo>
                <a:lnTo>
                  <a:pt x="242600" y="192849"/>
                </a:lnTo>
                <a:lnTo>
                  <a:pt x="214993" y="174226"/>
                </a:lnTo>
                <a:lnTo>
                  <a:pt x="179984" y="167144"/>
                </a:lnTo>
                <a:close/>
              </a:path>
              <a:path w="360045" h="347345">
                <a:moveTo>
                  <a:pt x="308571" y="154279"/>
                </a:moveTo>
                <a:lnTo>
                  <a:pt x="282854" y="154279"/>
                </a:lnTo>
                <a:lnTo>
                  <a:pt x="282854" y="282854"/>
                </a:lnTo>
                <a:lnTo>
                  <a:pt x="287914" y="307860"/>
                </a:lnTo>
                <a:lnTo>
                  <a:pt x="301707" y="328301"/>
                </a:lnTo>
                <a:lnTo>
                  <a:pt x="322148" y="342093"/>
                </a:lnTo>
                <a:lnTo>
                  <a:pt x="347154" y="347154"/>
                </a:lnTo>
                <a:lnTo>
                  <a:pt x="354253" y="347154"/>
                </a:lnTo>
                <a:lnTo>
                  <a:pt x="359956" y="341426"/>
                </a:lnTo>
                <a:lnTo>
                  <a:pt x="359994" y="327190"/>
                </a:lnTo>
                <a:lnTo>
                  <a:pt x="354253" y="321436"/>
                </a:lnTo>
                <a:lnTo>
                  <a:pt x="347154" y="321436"/>
                </a:lnTo>
                <a:lnTo>
                  <a:pt x="332151" y="318401"/>
                </a:lnTo>
                <a:lnTo>
                  <a:pt x="319886" y="310127"/>
                </a:lnTo>
                <a:lnTo>
                  <a:pt x="311608" y="297862"/>
                </a:lnTo>
                <a:lnTo>
                  <a:pt x="308571" y="282854"/>
                </a:lnTo>
                <a:lnTo>
                  <a:pt x="308571" y="154279"/>
                </a:lnTo>
                <a:close/>
              </a:path>
              <a:path w="360045" h="347345">
                <a:moveTo>
                  <a:pt x="242600" y="192849"/>
                </a:moveTo>
                <a:lnTo>
                  <a:pt x="179984" y="192849"/>
                </a:lnTo>
                <a:lnTo>
                  <a:pt x="204984" y="197911"/>
                </a:lnTo>
                <a:lnTo>
                  <a:pt x="225426" y="211707"/>
                </a:lnTo>
                <a:lnTo>
                  <a:pt x="239222" y="232149"/>
                </a:lnTo>
                <a:lnTo>
                  <a:pt x="244284" y="257149"/>
                </a:lnTo>
                <a:lnTo>
                  <a:pt x="239222" y="282153"/>
                </a:lnTo>
                <a:lnTo>
                  <a:pt x="225426" y="302590"/>
                </a:lnTo>
                <a:lnTo>
                  <a:pt x="204984" y="316378"/>
                </a:lnTo>
                <a:lnTo>
                  <a:pt x="179984" y="321436"/>
                </a:lnTo>
                <a:lnTo>
                  <a:pt x="242612" y="321436"/>
                </a:lnTo>
                <a:lnTo>
                  <a:pt x="243609" y="320763"/>
                </a:lnTo>
                <a:lnTo>
                  <a:pt x="262917" y="292151"/>
                </a:lnTo>
                <a:lnTo>
                  <a:pt x="270002" y="257149"/>
                </a:lnTo>
                <a:lnTo>
                  <a:pt x="262917" y="222142"/>
                </a:lnTo>
                <a:lnTo>
                  <a:pt x="243609" y="193530"/>
                </a:lnTo>
                <a:lnTo>
                  <a:pt x="242600" y="192849"/>
                </a:lnTo>
                <a:close/>
              </a:path>
              <a:path w="360045" h="347345">
                <a:moveTo>
                  <a:pt x="122809" y="167144"/>
                </a:moveTo>
                <a:lnTo>
                  <a:pt x="108597" y="167144"/>
                </a:lnTo>
                <a:lnTo>
                  <a:pt x="102844" y="172897"/>
                </a:lnTo>
                <a:lnTo>
                  <a:pt x="102844" y="291820"/>
                </a:lnTo>
                <a:lnTo>
                  <a:pt x="128562" y="291820"/>
                </a:lnTo>
                <a:lnTo>
                  <a:pt x="128562" y="172897"/>
                </a:lnTo>
                <a:lnTo>
                  <a:pt x="122809" y="167144"/>
                </a:lnTo>
                <a:close/>
              </a:path>
              <a:path w="360045" h="347345">
                <a:moveTo>
                  <a:pt x="354253" y="128574"/>
                </a:moveTo>
                <a:lnTo>
                  <a:pt x="5740" y="128574"/>
                </a:lnTo>
                <a:lnTo>
                  <a:pt x="0" y="134327"/>
                </a:lnTo>
                <a:lnTo>
                  <a:pt x="0" y="148526"/>
                </a:lnTo>
                <a:lnTo>
                  <a:pt x="5740" y="154279"/>
                </a:lnTo>
                <a:lnTo>
                  <a:pt x="354253" y="154279"/>
                </a:lnTo>
                <a:lnTo>
                  <a:pt x="359994" y="148526"/>
                </a:lnTo>
                <a:lnTo>
                  <a:pt x="359994" y="134327"/>
                </a:lnTo>
                <a:lnTo>
                  <a:pt x="354253" y="128574"/>
                </a:lnTo>
                <a:close/>
              </a:path>
              <a:path w="360045" h="347345">
                <a:moveTo>
                  <a:pt x="302818" y="0"/>
                </a:moveTo>
                <a:lnTo>
                  <a:pt x="288607" y="0"/>
                </a:lnTo>
                <a:lnTo>
                  <a:pt x="282854" y="5753"/>
                </a:lnTo>
                <a:lnTo>
                  <a:pt x="282854" y="128574"/>
                </a:lnTo>
                <a:lnTo>
                  <a:pt x="308571" y="128574"/>
                </a:lnTo>
                <a:lnTo>
                  <a:pt x="308571" y="5753"/>
                </a:lnTo>
                <a:lnTo>
                  <a:pt x="302818" y="0"/>
                </a:lnTo>
                <a:close/>
              </a:path>
              <a:path w="360045" h="347345">
                <a:moveTo>
                  <a:pt x="216890" y="48983"/>
                </a:moveTo>
                <a:lnTo>
                  <a:pt x="189636" y="48983"/>
                </a:lnTo>
                <a:lnTo>
                  <a:pt x="254076" y="113436"/>
                </a:lnTo>
                <a:lnTo>
                  <a:pt x="260184" y="113436"/>
                </a:lnTo>
                <a:lnTo>
                  <a:pt x="267716" y="105905"/>
                </a:lnTo>
                <a:lnTo>
                  <a:pt x="267716" y="99809"/>
                </a:lnTo>
                <a:lnTo>
                  <a:pt x="216890" y="48983"/>
                </a:lnTo>
                <a:close/>
              </a:path>
              <a:path w="360045" h="347345">
                <a:moveTo>
                  <a:pt x="62598" y="48983"/>
                </a:moveTo>
                <a:lnTo>
                  <a:pt x="35344" y="48983"/>
                </a:lnTo>
                <a:lnTo>
                  <a:pt x="98780" y="112420"/>
                </a:lnTo>
                <a:lnTo>
                  <a:pt x="102920" y="113271"/>
                </a:lnTo>
                <a:lnTo>
                  <a:pt x="110121" y="110261"/>
                </a:lnTo>
                <a:lnTo>
                  <a:pt x="112496" y="106756"/>
                </a:lnTo>
                <a:lnTo>
                  <a:pt x="112496" y="79578"/>
                </a:lnTo>
                <a:lnTo>
                  <a:pt x="93192" y="79578"/>
                </a:lnTo>
                <a:lnTo>
                  <a:pt x="62598" y="48983"/>
                </a:lnTo>
                <a:close/>
              </a:path>
              <a:path w="360045" h="347345">
                <a:moveTo>
                  <a:pt x="25603" y="15316"/>
                </a:moveTo>
                <a:lnTo>
                  <a:pt x="18402" y="18300"/>
                </a:lnTo>
                <a:lnTo>
                  <a:pt x="16052" y="21805"/>
                </a:lnTo>
                <a:lnTo>
                  <a:pt x="16052" y="108178"/>
                </a:lnTo>
                <a:lnTo>
                  <a:pt x="20383" y="112496"/>
                </a:lnTo>
                <a:lnTo>
                  <a:pt x="31026" y="112496"/>
                </a:lnTo>
                <a:lnTo>
                  <a:pt x="35344" y="108178"/>
                </a:lnTo>
                <a:lnTo>
                  <a:pt x="35344" y="48983"/>
                </a:lnTo>
                <a:lnTo>
                  <a:pt x="62598" y="48983"/>
                </a:lnTo>
                <a:lnTo>
                  <a:pt x="29743" y="16128"/>
                </a:lnTo>
                <a:lnTo>
                  <a:pt x="25603" y="15316"/>
                </a:lnTo>
                <a:close/>
              </a:path>
              <a:path w="360045" h="347345">
                <a:moveTo>
                  <a:pt x="139744" y="48983"/>
                </a:moveTo>
                <a:lnTo>
                  <a:pt x="112496" y="48983"/>
                </a:lnTo>
                <a:lnTo>
                  <a:pt x="175018" y="111518"/>
                </a:lnTo>
                <a:lnTo>
                  <a:pt x="177482" y="112496"/>
                </a:lnTo>
                <a:lnTo>
                  <a:pt x="181216" y="112496"/>
                </a:lnTo>
                <a:lnTo>
                  <a:pt x="182473" y="112255"/>
                </a:lnTo>
                <a:lnTo>
                  <a:pt x="187274" y="110261"/>
                </a:lnTo>
                <a:lnTo>
                  <a:pt x="189636" y="106756"/>
                </a:lnTo>
                <a:lnTo>
                  <a:pt x="189636" y="79578"/>
                </a:lnTo>
                <a:lnTo>
                  <a:pt x="170345" y="79578"/>
                </a:lnTo>
                <a:lnTo>
                  <a:pt x="139744" y="48983"/>
                </a:lnTo>
                <a:close/>
              </a:path>
              <a:path w="360045" h="347345">
                <a:moveTo>
                  <a:pt x="102743" y="15316"/>
                </a:moveTo>
                <a:lnTo>
                  <a:pt x="95542" y="18300"/>
                </a:lnTo>
                <a:lnTo>
                  <a:pt x="93192" y="21805"/>
                </a:lnTo>
                <a:lnTo>
                  <a:pt x="93192" y="79578"/>
                </a:lnTo>
                <a:lnTo>
                  <a:pt x="112496" y="79578"/>
                </a:lnTo>
                <a:lnTo>
                  <a:pt x="112496" y="48983"/>
                </a:lnTo>
                <a:lnTo>
                  <a:pt x="139744" y="48983"/>
                </a:lnTo>
                <a:lnTo>
                  <a:pt x="109651" y="18897"/>
                </a:lnTo>
                <a:lnTo>
                  <a:pt x="106921" y="16128"/>
                </a:lnTo>
                <a:lnTo>
                  <a:pt x="102743" y="15316"/>
                </a:lnTo>
                <a:close/>
              </a:path>
              <a:path w="360045" h="347345">
                <a:moveTo>
                  <a:pt x="179895" y="15316"/>
                </a:moveTo>
                <a:lnTo>
                  <a:pt x="172681" y="18300"/>
                </a:lnTo>
                <a:lnTo>
                  <a:pt x="170345" y="21805"/>
                </a:lnTo>
                <a:lnTo>
                  <a:pt x="170345" y="79578"/>
                </a:lnTo>
                <a:lnTo>
                  <a:pt x="189636" y="79578"/>
                </a:lnTo>
                <a:lnTo>
                  <a:pt x="189636" y="48983"/>
                </a:lnTo>
                <a:lnTo>
                  <a:pt x="216890" y="48983"/>
                </a:lnTo>
                <a:lnTo>
                  <a:pt x="184035" y="16128"/>
                </a:lnTo>
                <a:lnTo>
                  <a:pt x="179895" y="153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0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4A9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35286" y="10189726"/>
            <a:ext cx="346075" cy="370205"/>
          </a:xfrm>
          <a:custGeom>
            <a:avLst/>
            <a:gdLst/>
            <a:ahLst/>
            <a:cxnLst/>
            <a:rect l="l" t="t" r="r" b="b"/>
            <a:pathLst>
              <a:path w="346075" h="370204">
                <a:moveTo>
                  <a:pt x="123380" y="123355"/>
                </a:moveTo>
                <a:lnTo>
                  <a:pt x="75405" y="133068"/>
                </a:lnTo>
                <a:lnTo>
                  <a:pt x="36182" y="159538"/>
                </a:lnTo>
                <a:lnTo>
                  <a:pt x="9712" y="198766"/>
                </a:lnTo>
                <a:lnTo>
                  <a:pt x="0" y="246748"/>
                </a:lnTo>
                <a:lnTo>
                  <a:pt x="9712" y="294720"/>
                </a:lnTo>
                <a:lnTo>
                  <a:pt x="36182" y="333940"/>
                </a:lnTo>
                <a:lnTo>
                  <a:pt x="75405" y="360405"/>
                </a:lnTo>
                <a:lnTo>
                  <a:pt x="123380" y="370116"/>
                </a:lnTo>
                <a:lnTo>
                  <a:pt x="171347" y="360405"/>
                </a:lnTo>
                <a:lnTo>
                  <a:pt x="193525" y="345439"/>
                </a:lnTo>
                <a:lnTo>
                  <a:pt x="123380" y="345439"/>
                </a:lnTo>
                <a:lnTo>
                  <a:pt x="112614" y="344841"/>
                </a:lnTo>
                <a:lnTo>
                  <a:pt x="102187" y="343100"/>
                </a:lnTo>
                <a:lnTo>
                  <a:pt x="92155" y="340296"/>
                </a:lnTo>
                <a:lnTo>
                  <a:pt x="82575" y="336511"/>
                </a:lnTo>
                <a:lnTo>
                  <a:pt x="101714" y="294360"/>
                </a:lnTo>
                <a:lnTo>
                  <a:pt x="144783" y="294360"/>
                </a:lnTo>
                <a:lnTo>
                  <a:pt x="154871" y="287553"/>
                </a:lnTo>
                <a:lnTo>
                  <a:pt x="33616" y="287553"/>
                </a:lnTo>
                <a:lnTo>
                  <a:pt x="29819" y="277968"/>
                </a:lnTo>
                <a:lnTo>
                  <a:pt x="27012" y="267936"/>
                </a:lnTo>
                <a:lnTo>
                  <a:pt x="25272" y="257512"/>
                </a:lnTo>
                <a:lnTo>
                  <a:pt x="24676" y="246748"/>
                </a:lnTo>
                <a:lnTo>
                  <a:pt x="32444" y="208367"/>
                </a:lnTo>
                <a:lnTo>
                  <a:pt x="53616" y="176988"/>
                </a:lnTo>
                <a:lnTo>
                  <a:pt x="84994" y="155813"/>
                </a:lnTo>
                <a:lnTo>
                  <a:pt x="123380" y="148043"/>
                </a:lnTo>
                <a:lnTo>
                  <a:pt x="193536" y="148043"/>
                </a:lnTo>
                <a:lnTo>
                  <a:pt x="171347" y="133068"/>
                </a:lnTo>
                <a:lnTo>
                  <a:pt x="123380" y="123355"/>
                </a:lnTo>
                <a:close/>
              </a:path>
              <a:path w="346075" h="370204">
                <a:moveTo>
                  <a:pt x="238488" y="205943"/>
                </a:moveTo>
                <a:lnTo>
                  <a:pt x="213131" y="205943"/>
                </a:lnTo>
                <a:lnTo>
                  <a:pt x="216928" y="215524"/>
                </a:lnTo>
                <a:lnTo>
                  <a:pt x="219735" y="225550"/>
                </a:lnTo>
                <a:lnTo>
                  <a:pt x="221475" y="235973"/>
                </a:lnTo>
                <a:lnTo>
                  <a:pt x="222072" y="246748"/>
                </a:lnTo>
                <a:lnTo>
                  <a:pt x="214302" y="285127"/>
                </a:lnTo>
                <a:lnTo>
                  <a:pt x="193128" y="316501"/>
                </a:lnTo>
                <a:lnTo>
                  <a:pt x="161753" y="337672"/>
                </a:lnTo>
                <a:lnTo>
                  <a:pt x="123380" y="345439"/>
                </a:lnTo>
                <a:lnTo>
                  <a:pt x="193525" y="345439"/>
                </a:lnTo>
                <a:lnTo>
                  <a:pt x="210567" y="333940"/>
                </a:lnTo>
                <a:lnTo>
                  <a:pt x="237035" y="294720"/>
                </a:lnTo>
                <a:lnTo>
                  <a:pt x="246748" y="246748"/>
                </a:lnTo>
                <a:lnTo>
                  <a:pt x="238488" y="205943"/>
                </a:lnTo>
                <a:close/>
              </a:path>
              <a:path w="346075" h="370204">
                <a:moveTo>
                  <a:pt x="204516" y="117208"/>
                </a:moveTo>
                <a:lnTo>
                  <a:pt x="123380" y="117208"/>
                </a:lnTo>
                <a:lnTo>
                  <a:pt x="173753" y="127403"/>
                </a:lnTo>
                <a:lnTo>
                  <a:pt x="214934" y="155189"/>
                </a:lnTo>
                <a:lnTo>
                  <a:pt x="242723" y="196369"/>
                </a:lnTo>
                <a:lnTo>
                  <a:pt x="252920" y="246748"/>
                </a:lnTo>
                <a:lnTo>
                  <a:pt x="251189" y="267936"/>
                </a:lnTo>
                <a:lnTo>
                  <a:pt x="246056" y="288339"/>
                </a:lnTo>
                <a:lnTo>
                  <a:pt x="237618" y="307639"/>
                </a:lnTo>
                <a:lnTo>
                  <a:pt x="225971" y="325577"/>
                </a:lnTo>
                <a:lnTo>
                  <a:pt x="223126" y="329310"/>
                </a:lnTo>
                <a:lnTo>
                  <a:pt x="222631" y="334327"/>
                </a:lnTo>
                <a:lnTo>
                  <a:pt x="226783" y="342760"/>
                </a:lnTo>
                <a:lnTo>
                  <a:pt x="231063" y="345439"/>
                </a:lnTo>
                <a:lnTo>
                  <a:pt x="296100" y="345439"/>
                </a:lnTo>
                <a:lnTo>
                  <a:pt x="315282" y="341555"/>
                </a:lnTo>
                <a:lnTo>
                  <a:pt x="330973" y="330969"/>
                </a:lnTo>
                <a:lnTo>
                  <a:pt x="337863" y="320763"/>
                </a:lnTo>
                <a:lnTo>
                  <a:pt x="258572" y="320763"/>
                </a:lnTo>
                <a:lnTo>
                  <a:pt x="266809" y="303342"/>
                </a:lnTo>
                <a:lnTo>
                  <a:pt x="272759" y="285103"/>
                </a:lnTo>
                <a:lnTo>
                  <a:pt x="276368" y="266191"/>
                </a:lnTo>
                <a:lnTo>
                  <a:pt x="277583" y="246748"/>
                </a:lnTo>
                <a:lnTo>
                  <a:pt x="269710" y="198054"/>
                </a:lnTo>
                <a:lnTo>
                  <a:pt x="247795" y="155727"/>
                </a:lnTo>
                <a:lnTo>
                  <a:pt x="214397" y="122324"/>
                </a:lnTo>
                <a:lnTo>
                  <a:pt x="204516" y="117208"/>
                </a:lnTo>
                <a:close/>
              </a:path>
              <a:path w="346075" h="370204">
                <a:moveTo>
                  <a:pt x="337863" y="24676"/>
                </a:moveTo>
                <a:lnTo>
                  <a:pt x="296100" y="24676"/>
                </a:lnTo>
                <a:lnTo>
                  <a:pt x="305683" y="26619"/>
                </a:lnTo>
                <a:lnTo>
                  <a:pt x="313529" y="31913"/>
                </a:lnTo>
                <a:lnTo>
                  <a:pt x="318830" y="39758"/>
                </a:lnTo>
                <a:lnTo>
                  <a:pt x="320776" y="49352"/>
                </a:lnTo>
                <a:lnTo>
                  <a:pt x="320776" y="296087"/>
                </a:lnTo>
                <a:lnTo>
                  <a:pt x="318830" y="305687"/>
                </a:lnTo>
                <a:lnTo>
                  <a:pt x="313529" y="313531"/>
                </a:lnTo>
                <a:lnTo>
                  <a:pt x="305683" y="318822"/>
                </a:lnTo>
                <a:lnTo>
                  <a:pt x="296100" y="320763"/>
                </a:lnTo>
                <a:lnTo>
                  <a:pt x="337863" y="320763"/>
                </a:lnTo>
                <a:lnTo>
                  <a:pt x="341565" y="315280"/>
                </a:lnTo>
                <a:lnTo>
                  <a:pt x="345452" y="296087"/>
                </a:lnTo>
                <a:lnTo>
                  <a:pt x="345452" y="49352"/>
                </a:lnTo>
                <a:lnTo>
                  <a:pt x="341565" y="30159"/>
                </a:lnTo>
                <a:lnTo>
                  <a:pt x="337863" y="24676"/>
                </a:lnTo>
                <a:close/>
              </a:path>
              <a:path w="346075" h="370204">
                <a:moveTo>
                  <a:pt x="144783" y="294360"/>
                </a:moveTo>
                <a:lnTo>
                  <a:pt x="101714" y="294360"/>
                </a:lnTo>
                <a:lnTo>
                  <a:pt x="108330" y="297395"/>
                </a:lnTo>
                <a:lnTo>
                  <a:pt x="115633" y="299173"/>
                </a:lnTo>
                <a:lnTo>
                  <a:pt x="123380" y="299173"/>
                </a:lnTo>
                <a:lnTo>
                  <a:pt x="143766" y="295047"/>
                </a:lnTo>
                <a:lnTo>
                  <a:pt x="144783" y="294360"/>
                </a:lnTo>
                <a:close/>
              </a:path>
              <a:path w="346075" h="370204">
                <a:moveTo>
                  <a:pt x="131114" y="194309"/>
                </a:moveTo>
                <a:lnTo>
                  <a:pt x="123380" y="194309"/>
                </a:lnTo>
                <a:lnTo>
                  <a:pt x="102987" y="198438"/>
                </a:lnTo>
                <a:lnTo>
                  <a:pt x="86317" y="209689"/>
                </a:lnTo>
                <a:lnTo>
                  <a:pt x="75069" y="226360"/>
                </a:lnTo>
                <a:lnTo>
                  <a:pt x="70942" y="246748"/>
                </a:lnTo>
                <a:lnTo>
                  <a:pt x="70942" y="254469"/>
                </a:lnTo>
                <a:lnTo>
                  <a:pt x="72720" y="261772"/>
                </a:lnTo>
                <a:lnTo>
                  <a:pt x="75742" y="268389"/>
                </a:lnTo>
                <a:lnTo>
                  <a:pt x="33616" y="287553"/>
                </a:lnTo>
                <a:lnTo>
                  <a:pt x="154871" y="287553"/>
                </a:lnTo>
                <a:lnTo>
                  <a:pt x="155925" y="286842"/>
                </a:lnTo>
                <a:lnTo>
                  <a:pt x="123380" y="286842"/>
                </a:lnTo>
                <a:lnTo>
                  <a:pt x="107782" y="283685"/>
                </a:lnTo>
                <a:lnTo>
                  <a:pt x="95037" y="275081"/>
                </a:lnTo>
                <a:lnTo>
                  <a:pt x="86440" y="262335"/>
                </a:lnTo>
                <a:lnTo>
                  <a:pt x="83286" y="246748"/>
                </a:lnTo>
                <a:lnTo>
                  <a:pt x="86440" y="231146"/>
                </a:lnTo>
                <a:lnTo>
                  <a:pt x="95037" y="218392"/>
                </a:lnTo>
                <a:lnTo>
                  <a:pt x="107782" y="209786"/>
                </a:lnTo>
                <a:lnTo>
                  <a:pt x="123380" y="206628"/>
                </a:lnTo>
                <a:lnTo>
                  <a:pt x="211622" y="206628"/>
                </a:lnTo>
                <a:lnTo>
                  <a:pt x="213131" y="205943"/>
                </a:lnTo>
                <a:lnTo>
                  <a:pt x="238488" y="205943"/>
                </a:lnTo>
                <a:lnTo>
                  <a:pt x="237105" y="199110"/>
                </a:lnTo>
                <a:lnTo>
                  <a:pt x="145021" y="199110"/>
                </a:lnTo>
                <a:lnTo>
                  <a:pt x="138404" y="196100"/>
                </a:lnTo>
                <a:lnTo>
                  <a:pt x="131114" y="194309"/>
                </a:lnTo>
                <a:close/>
              </a:path>
              <a:path w="346075" h="370204">
                <a:moveTo>
                  <a:pt x="211622" y="206628"/>
                </a:moveTo>
                <a:lnTo>
                  <a:pt x="123380" y="206628"/>
                </a:lnTo>
                <a:lnTo>
                  <a:pt x="138965" y="209786"/>
                </a:lnTo>
                <a:lnTo>
                  <a:pt x="151707" y="218392"/>
                </a:lnTo>
                <a:lnTo>
                  <a:pt x="160306" y="231146"/>
                </a:lnTo>
                <a:lnTo>
                  <a:pt x="163461" y="246748"/>
                </a:lnTo>
                <a:lnTo>
                  <a:pt x="160306" y="262335"/>
                </a:lnTo>
                <a:lnTo>
                  <a:pt x="151707" y="275081"/>
                </a:lnTo>
                <a:lnTo>
                  <a:pt x="138965" y="283685"/>
                </a:lnTo>
                <a:lnTo>
                  <a:pt x="123380" y="286842"/>
                </a:lnTo>
                <a:lnTo>
                  <a:pt x="155925" y="286842"/>
                </a:lnTo>
                <a:lnTo>
                  <a:pt x="160432" y="283800"/>
                </a:lnTo>
                <a:lnTo>
                  <a:pt x="171679" y="267134"/>
                </a:lnTo>
                <a:lnTo>
                  <a:pt x="175806" y="246748"/>
                </a:lnTo>
                <a:lnTo>
                  <a:pt x="175806" y="239001"/>
                </a:lnTo>
                <a:lnTo>
                  <a:pt x="174028" y="231698"/>
                </a:lnTo>
                <a:lnTo>
                  <a:pt x="170992" y="225094"/>
                </a:lnTo>
                <a:lnTo>
                  <a:pt x="211622" y="206628"/>
                </a:lnTo>
                <a:close/>
              </a:path>
              <a:path w="346075" h="370204">
                <a:moveTo>
                  <a:pt x="123380" y="218986"/>
                </a:moveTo>
                <a:lnTo>
                  <a:pt x="112565" y="221168"/>
                </a:lnTo>
                <a:lnTo>
                  <a:pt x="103741" y="227118"/>
                </a:lnTo>
                <a:lnTo>
                  <a:pt x="97790" y="235973"/>
                </a:lnTo>
                <a:lnTo>
                  <a:pt x="95618" y="246748"/>
                </a:lnTo>
                <a:lnTo>
                  <a:pt x="97796" y="257553"/>
                </a:lnTo>
                <a:lnTo>
                  <a:pt x="103741" y="266377"/>
                </a:lnTo>
                <a:lnTo>
                  <a:pt x="112565" y="272328"/>
                </a:lnTo>
                <a:lnTo>
                  <a:pt x="123380" y="274510"/>
                </a:lnTo>
                <a:lnTo>
                  <a:pt x="134195" y="272328"/>
                </a:lnTo>
                <a:lnTo>
                  <a:pt x="143019" y="266377"/>
                </a:lnTo>
                <a:lnTo>
                  <a:pt x="148964" y="257553"/>
                </a:lnTo>
                <a:lnTo>
                  <a:pt x="151142" y="246748"/>
                </a:lnTo>
                <a:lnTo>
                  <a:pt x="148964" y="235943"/>
                </a:lnTo>
                <a:lnTo>
                  <a:pt x="143019" y="227118"/>
                </a:lnTo>
                <a:lnTo>
                  <a:pt x="134195" y="221168"/>
                </a:lnTo>
                <a:lnTo>
                  <a:pt x="123380" y="218986"/>
                </a:lnTo>
                <a:close/>
              </a:path>
              <a:path w="346075" h="370204">
                <a:moveTo>
                  <a:pt x="193536" y="148043"/>
                </a:moveTo>
                <a:lnTo>
                  <a:pt x="123380" y="148043"/>
                </a:lnTo>
                <a:lnTo>
                  <a:pt x="134137" y="148640"/>
                </a:lnTo>
                <a:lnTo>
                  <a:pt x="144557" y="150380"/>
                </a:lnTo>
                <a:lnTo>
                  <a:pt x="154587" y="153187"/>
                </a:lnTo>
                <a:lnTo>
                  <a:pt x="164172" y="156984"/>
                </a:lnTo>
                <a:lnTo>
                  <a:pt x="145021" y="199110"/>
                </a:lnTo>
                <a:lnTo>
                  <a:pt x="237105" y="199110"/>
                </a:lnTo>
                <a:lnTo>
                  <a:pt x="237035" y="198766"/>
                </a:lnTo>
                <a:lnTo>
                  <a:pt x="210567" y="159538"/>
                </a:lnTo>
                <a:lnTo>
                  <a:pt x="193536" y="148043"/>
                </a:lnTo>
                <a:close/>
              </a:path>
              <a:path w="346075" h="370204">
                <a:moveTo>
                  <a:pt x="296100" y="0"/>
                </a:moveTo>
                <a:lnTo>
                  <a:pt x="123380" y="0"/>
                </a:lnTo>
                <a:lnTo>
                  <a:pt x="104178" y="3884"/>
                </a:lnTo>
                <a:lnTo>
                  <a:pt x="88495" y="14470"/>
                </a:lnTo>
                <a:lnTo>
                  <a:pt x="77919" y="30159"/>
                </a:lnTo>
                <a:lnTo>
                  <a:pt x="74040" y="49352"/>
                </a:lnTo>
                <a:lnTo>
                  <a:pt x="74040" y="113728"/>
                </a:lnTo>
                <a:lnTo>
                  <a:pt x="75806" y="117360"/>
                </a:lnTo>
                <a:lnTo>
                  <a:pt x="81902" y="122034"/>
                </a:lnTo>
                <a:lnTo>
                  <a:pt x="85839" y="122808"/>
                </a:lnTo>
                <a:lnTo>
                  <a:pt x="89560" y="121818"/>
                </a:lnTo>
                <a:lnTo>
                  <a:pt x="98088" y="119806"/>
                </a:lnTo>
                <a:lnTo>
                  <a:pt x="106584" y="118365"/>
                </a:lnTo>
                <a:lnTo>
                  <a:pt x="115024" y="117498"/>
                </a:lnTo>
                <a:lnTo>
                  <a:pt x="123380" y="117208"/>
                </a:lnTo>
                <a:lnTo>
                  <a:pt x="204516" y="117208"/>
                </a:lnTo>
                <a:lnTo>
                  <a:pt x="172072" y="100406"/>
                </a:lnTo>
                <a:lnTo>
                  <a:pt x="136180" y="94602"/>
                </a:lnTo>
                <a:lnTo>
                  <a:pt x="98704" y="94602"/>
                </a:lnTo>
                <a:lnTo>
                  <a:pt x="98704" y="49352"/>
                </a:lnTo>
                <a:lnTo>
                  <a:pt x="100645" y="39758"/>
                </a:lnTo>
                <a:lnTo>
                  <a:pt x="105937" y="31913"/>
                </a:lnTo>
                <a:lnTo>
                  <a:pt x="113781" y="26619"/>
                </a:lnTo>
                <a:lnTo>
                  <a:pt x="123380" y="24676"/>
                </a:lnTo>
                <a:lnTo>
                  <a:pt x="337863" y="24676"/>
                </a:lnTo>
                <a:lnTo>
                  <a:pt x="330973" y="14470"/>
                </a:lnTo>
                <a:lnTo>
                  <a:pt x="315282" y="3884"/>
                </a:lnTo>
                <a:lnTo>
                  <a:pt x="296100" y="0"/>
                </a:lnTo>
                <a:close/>
              </a:path>
              <a:path w="346075" h="370204">
                <a:moveTo>
                  <a:pt x="123380" y="92532"/>
                </a:moveTo>
                <a:lnTo>
                  <a:pt x="115239" y="92532"/>
                </a:lnTo>
                <a:lnTo>
                  <a:pt x="106972" y="93217"/>
                </a:lnTo>
                <a:lnTo>
                  <a:pt x="98704" y="94602"/>
                </a:lnTo>
                <a:lnTo>
                  <a:pt x="136180" y="94602"/>
                </a:lnTo>
                <a:lnTo>
                  <a:pt x="123380" y="925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929996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D09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131472" y="10196996"/>
            <a:ext cx="227329" cy="368935"/>
          </a:xfrm>
          <a:custGeom>
            <a:avLst/>
            <a:gdLst/>
            <a:ahLst/>
            <a:cxnLst/>
            <a:rect l="l" t="t" r="r" b="b"/>
            <a:pathLst>
              <a:path w="227329" h="368934">
                <a:moveTo>
                  <a:pt x="85551" y="316699"/>
                </a:moveTo>
                <a:lnTo>
                  <a:pt x="71797" y="318046"/>
                </a:lnTo>
                <a:lnTo>
                  <a:pt x="66755" y="324243"/>
                </a:lnTo>
                <a:lnTo>
                  <a:pt x="67441" y="331165"/>
                </a:lnTo>
                <a:lnTo>
                  <a:pt x="91161" y="363658"/>
                </a:lnTo>
                <a:lnTo>
                  <a:pt x="112894" y="368566"/>
                </a:lnTo>
                <a:lnTo>
                  <a:pt x="114647" y="368566"/>
                </a:lnTo>
                <a:lnTo>
                  <a:pt x="149883" y="352723"/>
                </a:lnTo>
                <a:lnTo>
                  <a:pt x="155264" y="343827"/>
                </a:lnTo>
                <a:lnTo>
                  <a:pt x="109605" y="343827"/>
                </a:lnTo>
                <a:lnTo>
                  <a:pt x="103750" y="342391"/>
                </a:lnTo>
                <a:lnTo>
                  <a:pt x="95343" y="336524"/>
                </a:lnTo>
                <a:lnTo>
                  <a:pt x="92943" y="332752"/>
                </a:lnTo>
                <a:lnTo>
                  <a:pt x="91863" y="321703"/>
                </a:lnTo>
                <a:lnTo>
                  <a:pt x="85551" y="316699"/>
                </a:lnTo>
                <a:close/>
              </a:path>
              <a:path w="227329" h="368934">
                <a:moveTo>
                  <a:pt x="153814" y="309880"/>
                </a:moveTo>
                <a:lnTo>
                  <a:pt x="146740" y="310502"/>
                </a:lnTo>
                <a:lnTo>
                  <a:pt x="139818" y="311200"/>
                </a:lnTo>
                <a:lnTo>
                  <a:pt x="134805" y="317334"/>
                </a:lnTo>
                <a:lnTo>
                  <a:pt x="134829" y="318046"/>
                </a:lnTo>
                <a:lnTo>
                  <a:pt x="135450" y="324307"/>
                </a:lnTo>
                <a:lnTo>
                  <a:pt x="134380" y="330919"/>
                </a:lnTo>
                <a:lnTo>
                  <a:pt x="130262" y="336711"/>
                </a:lnTo>
                <a:lnTo>
                  <a:pt x="123791" y="341023"/>
                </a:lnTo>
                <a:lnTo>
                  <a:pt x="115663" y="343192"/>
                </a:lnTo>
                <a:lnTo>
                  <a:pt x="109605" y="343827"/>
                </a:lnTo>
                <a:lnTo>
                  <a:pt x="155264" y="343827"/>
                </a:lnTo>
                <a:lnTo>
                  <a:pt x="158531" y="338424"/>
                </a:lnTo>
                <a:lnTo>
                  <a:pt x="160557" y="321792"/>
                </a:lnTo>
                <a:lnTo>
                  <a:pt x="159884" y="314858"/>
                </a:lnTo>
                <a:lnTo>
                  <a:pt x="153814" y="309880"/>
                </a:lnTo>
                <a:close/>
              </a:path>
              <a:path w="227329" h="368934">
                <a:moveTo>
                  <a:pt x="175937" y="276821"/>
                </a:moveTo>
                <a:lnTo>
                  <a:pt x="48416" y="291033"/>
                </a:lnTo>
                <a:lnTo>
                  <a:pt x="43438" y="297281"/>
                </a:lnTo>
                <a:lnTo>
                  <a:pt x="44187" y="304203"/>
                </a:lnTo>
                <a:lnTo>
                  <a:pt x="44924" y="310667"/>
                </a:lnTo>
                <a:lnTo>
                  <a:pt x="50398" y="315429"/>
                </a:lnTo>
                <a:lnTo>
                  <a:pt x="57179" y="315429"/>
                </a:lnTo>
                <a:lnTo>
                  <a:pt x="58132" y="315353"/>
                </a:lnTo>
                <a:lnTo>
                  <a:pt x="178604" y="301967"/>
                </a:lnTo>
                <a:lnTo>
                  <a:pt x="183608" y="295732"/>
                </a:lnTo>
                <a:lnTo>
                  <a:pt x="182084" y="281889"/>
                </a:lnTo>
                <a:lnTo>
                  <a:pt x="175937" y="276821"/>
                </a:lnTo>
                <a:close/>
              </a:path>
              <a:path w="227329" h="368934">
                <a:moveTo>
                  <a:pt x="175937" y="238963"/>
                </a:moveTo>
                <a:lnTo>
                  <a:pt x="48416" y="253187"/>
                </a:lnTo>
                <a:lnTo>
                  <a:pt x="43438" y="259435"/>
                </a:lnTo>
                <a:lnTo>
                  <a:pt x="44187" y="266344"/>
                </a:lnTo>
                <a:lnTo>
                  <a:pt x="44924" y="272821"/>
                </a:lnTo>
                <a:lnTo>
                  <a:pt x="50398" y="277583"/>
                </a:lnTo>
                <a:lnTo>
                  <a:pt x="57179" y="277583"/>
                </a:lnTo>
                <a:lnTo>
                  <a:pt x="58132" y="277507"/>
                </a:lnTo>
                <a:lnTo>
                  <a:pt x="178604" y="264121"/>
                </a:lnTo>
                <a:lnTo>
                  <a:pt x="183608" y="257873"/>
                </a:lnTo>
                <a:lnTo>
                  <a:pt x="182084" y="244030"/>
                </a:lnTo>
                <a:lnTo>
                  <a:pt x="175937" y="238963"/>
                </a:lnTo>
                <a:close/>
              </a:path>
              <a:path w="227329" h="368934">
                <a:moveTo>
                  <a:pt x="113517" y="0"/>
                </a:moveTo>
                <a:lnTo>
                  <a:pt x="69362" y="7945"/>
                </a:lnTo>
                <a:lnTo>
                  <a:pt x="33269" y="29600"/>
                </a:lnTo>
                <a:lnTo>
                  <a:pt x="8914" y="61689"/>
                </a:lnTo>
                <a:lnTo>
                  <a:pt x="115" y="100342"/>
                </a:lnTo>
                <a:lnTo>
                  <a:pt x="0" y="101130"/>
                </a:lnTo>
                <a:lnTo>
                  <a:pt x="2155" y="120774"/>
                </a:lnTo>
                <a:lnTo>
                  <a:pt x="8507" y="139504"/>
                </a:lnTo>
                <a:lnTo>
                  <a:pt x="18870" y="156794"/>
                </a:lnTo>
                <a:lnTo>
                  <a:pt x="33122" y="172262"/>
                </a:lnTo>
                <a:lnTo>
                  <a:pt x="41719" y="181222"/>
                </a:lnTo>
                <a:lnTo>
                  <a:pt x="48818" y="191373"/>
                </a:lnTo>
                <a:lnTo>
                  <a:pt x="54263" y="202452"/>
                </a:lnTo>
                <a:lnTo>
                  <a:pt x="57980" y="214287"/>
                </a:lnTo>
                <a:lnTo>
                  <a:pt x="48416" y="215341"/>
                </a:lnTo>
                <a:lnTo>
                  <a:pt x="43438" y="221576"/>
                </a:lnTo>
                <a:lnTo>
                  <a:pt x="44187" y="228498"/>
                </a:lnTo>
                <a:lnTo>
                  <a:pt x="44924" y="234962"/>
                </a:lnTo>
                <a:lnTo>
                  <a:pt x="50398" y="239737"/>
                </a:lnTo>
                <a:lnTo>
                  <a:pt x="56710" y="239737"/>
                </a:lnTo>
                <a:lnTo>
                  <a:pt x="178604" y="226263"/>
                </a:lnTo>
                <a:lnTo>
                  <a:pt x="183608" y="220027"/>
                </a:lnTo>
                <a:lnTo>
                  <a:pt x="182660" y="211480"/>
                </a:lnTo>
                <a:lnTo>
                  <a:pt x="83189" y="211480"/>
                </a:lnTo>
                <a:lnTo>
                  <a:pt x="78484" y="195114"/>
                </a:lnTo>
                <a:lnTo>
                  <a:pt x="71283" y="179797"/>
                </a:lnTo>
                <a:lnTo>
                  <a:pt x="61701" y="165788"/>
                </a:lnTo>
                <a:lnTo>
                  <a:pt x="49852" y="153352"/>
                </a:lnTo>
                <a:lnTo>
                  <a:pt x="39292" y="141937"/>
                </a:lnTo>
                <a:lnTo>
                  <a:pt x="31592" y="129232"/>
                </a:lnTo>
                <a:lnTo>
                  <a:pt x="26817" y="115412"/>
                </a:lnTo>
                <a:lnTo>
                  <a:pt x="25201" y="100939"/>
                </a:lnTo>
                <a:lnTo>
                  <a:pt x="32153" y="71499"/>
                </a:lnTo>
                <a:lnTo>
                  <a:pt x="51099" y="47432"/>
                </a:lnTo>
                <a:lnTo>
                  <a:pt x="79175" y="31193"/>
                </a:lnTo>
                <a:lnTo>
                  <a:pt x="113517" y="25234"/>
                </a:lnTo>
                <a:lnTo>
                  <a:pt x="186509" y="25234"/>
                </a:lnTo>
                <a:lnTo>
                  <a:pt x="157686" y="7945"/>
                </a:lnTo>
                <a:lnTo>
                  <a:pt x="113517" y="0"/>
                </a:lnTo>
                <a:close/>
              </a:path>
              <a:path w="227329" h="368934">
                <a:moveTo>
                  <a:pt x="137888" y="169100"/>
                </a:moveTo>
                <a:lnTo>
                  <a:pt x="89374" y="170052"/>
                </a:lnTo>
                <a:lnTo>
                  <a:pt x="90288" y="210680"/>
                </a:lnTo>
                <a:lnTo>
                  <a:pt x="83189" y="211480"/>
                </a:lnTo>
                <a:lnTo>
                  <a:pt x="182660" y="211480"/>
                </a:lnTo>
                <a:lnTo>
                  <a:pt x="182224" y="207543"/>
                </a:lnTo>
                <a:lnTo>
                  <a:pt x="179983" y="205295"/>
                </a:lnTo>
                <a:lnTo>
                  <a:pt x="138866" y="205295"/>
                </a:lnTo>
                <a:lnTo>
                  <a:pt x="137888" y="169100"/>
                </a:lnTo>
                <a:close/>
              </a:path>
              <a:path w="227329" h="368934">
                <a:moveTo>
                  <a:pt x="186509" y="25234"/>
                </a:moveTo>
                <a:lnTo>
                  <a:pt x="113517" y="25234"/>
                </a:lnTo>
                <a:lnTo>
                  <a:pt x="147860" y="31193"/>
                </a:lnTo>
                <a:lnTo>
                  <a:pt x="175940" y="47432"/>
                </a:lnTo>
                <a:lnTo>
                  <a:pt x="194891" y="71499"/>
                </a:lnTo>
                <a:lnTo>
                  <a:pt x="201704" y="100342"/>
                </a:lnTo>
                <a:lnTo>
                  <a:pt x="201824" y="101130"/>
                </a:lnTo>
                <a:lnTo>
                  <a:pt x="200225" y="115438"/>
                </a:lnTo>
                <a:lnTo>
                  <a:pt x="195465" y="129232"/>
                </a:lnTo>
                <a:lnTo>
                  <a:pt x="187717" y="142001"/>
                </a:lnTo>
                <a:lnTo>
                  <a:pt x="177131" y="153428"/>
                </a:lnTo>
                <a:lnTo>
                  <a:pt x="166434" y="164462"/>
                </a:lnTo>
                <a:lnTo>
                  <a:pt x="157614" y="176768"/>
                </a:lnTo>
                <a:lnTo>
                  <a:pt x="150685" y="190183"/>
                </a:lnTo>
                <a:lnTo>
                  <a:pt x="145660" y="204546"/>
                </a:lnTo>
                <a:lnTo>
                  <a:pt x="138866" y="205295"/>
                </a:lnTo>
                <a:lnTo>
                  <a:pt x="179983" y="205295"/>
                </a:lnTo>
                <a:lnTo>
                  <a:pt x="178083" y="203390"/>
                </a:lnTo>
                <a:lnTo>
                  <a:pt x="172864" y="202310"/>
                </a:lnTo>
                <a:lnTo>
                  <a:pt x="176764" y="193992"/>
                </a:lnTo>
                <a:lnTo>
                  <a:pt x="181571" y="186167"/>
                </a:lnTo>
                <a:lnTo>
                  <a:pt x="187285" y="178902"/>
                </a:lnTo>
                <a:lnTo>
                  <a:pt x="193990" y="172173"/>
                </a:lnTo>
                <a:lnTo>
                  <a:pt x="208113" y="156871"/>
                </a:lnTo>
                <a:lnTo>
                  <a:pt x="218514" y="139563"/>
                </a:lnTo>
                <a:lnTo>
                  <a:pt x="224908" y="120740"/>
                </a:lnTo>
                <a:lnTo>
                  <a:pt x="227080" y="100939"/>
                </a:lnTo>
                <a:lnTo>
                  <a:pt x="218144" y="61689"/>
                </a:lnTo>
                <a:lnTo>
                  <a:pt x="193787" y="29600"/>
                </a:lnTo>
                <a:lnTo>
                  <a:pt x="186509" y="25234"/>
                </a:lnTo>
                <a:close/>
              </a:path>
              <a:path w="227329" h="368934">
                <a:moveTo>
                  <a:pt x="84662" y="54533"/>
                </a:moveTo>
                <a:lnTo>
                  <a:pt x="58249" y="89223"/>
                </a:lnTo>
                <a:lnTo>
                  <a:pt x="57421" y="100101"/>
                </a:lnTo>
                <a:lnTo>
                  <a:pt x="58801" y="111282"/>
                </a:lnTo>
                <a:lnTo>
                  <a:pt x="62293" y="121665"/>
                </a:lnTo>
                <a:lnTo>
                  <a:pt x="67663" y="131001"/>
                </a:lnTo>
                <a:lnTo>
                  <a:pt x="74680" y="139039"/>
                </a:lnTo>
                <a:lnTo>
                  <a:pt x="80611" y="145381"/>
                </a:lnTo>
                <a:lnTo>
                  <a:pt x="84588" y="151158"/>
                </a:lnTo>
                <a:lnTo>
                  <a:pt x="87233" y="157016"/>
                </a:lnTo>
                <a:lnTo>
                  <a:pt x="89171" y="163601"/>
                </a:lnTo>
                <a:lnTo>
                  <a:pt x="137786" y="162623"/>
                </a:lnTo>
                <a:lnTo>
                  <a:pt x="139516" y="155933"/>
                </a:lnTo>
                <a:lnTo>
                  <a:pt x="142069" y="149940"/>
                </a:lnTo>
                <a:lnTo>
                  <a:pt x="145952" y="143983"/>
                </a:lnTo>
                <a:lnTo>
                  <a:pt x="151667" y="137401"/>
                </a:lnTo>
                <a:lnTo>
                  <a:pt x="158331" y="129096"/>
                </a:lnTo>
                <a:lnTo>
                  <a:pt x="163297" y="119572"/>
                </a:lnTo>
                <a:lnTo>
                  <a:pt x="166344" y="109078"/>
                </a:lnTo>
                <a:lnTo>
                  <a:pt x="166987" y="101130"/>
                </a:lnTo>
                <a:lnTo>
                  <a:pt x="91266" y="101130"/>
                </a:lnTo>
                <a:lnTo>
                  <a:pt x="87037" y="97104"/>
                </a:lnTo>
                <a:lnTo>
                  <a:pt x="86174" y="55791"/>
                </a:lnTo>
                <a:lnTo>
                  <a:pt x="84662" y="54533"/>
                </a:lnTo>
                <a:close/>
              </a:path>
              <a:path w="227329" h="368934">
                <a:moveTo>
                  <a:pt x="141317" y="51790"/>
                </a:moveTo>
                <a:lnTo>
                  <a:pt x="136669" y="53251"/>
                </a:lnTo>
                <a:lnTo>
                  <a:pt x="137469" y="96126"/>
                </a:lnTo>
                <a:lnTo>
                  <a:pt x="133532" y="100253"/>
                </a:lnTo>
                <a:lnTo>
                  <a:pt x="91266" y="101130"/>
                </a:lnTo>
                <a:lnTo>
                  <a:pt x="166987" y="101130"/>
                </a:lnTo>
                <a:lnTo>
                  <a:pt x="167070" y="100101"/>
                </a:lnTo>
                <a:lnTo>
                  <a:pt x="167145" y="97104"/>
                </a:lnTo>
                <a:lnTo>
                  <a:pt x="165514" y="85293"/>
                </a:lnTo>
                <a:lnTo>
                  <a:pt x="161115" y="73837"/>
                </a:lnTo>
                <a:lnTo>
                  <a:pt x="154379" y="63801"/>
                </a:lnTo>
                <a:lnTo>
                  <a:pt x="145635" y="55486"/>
                </a:lnTo>
                <a:lnTo>
                  <a:pt x="141317" y="517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5597994" y="0"/>
            <a:ext cx="630555" cy="357505"/>
          </a:xfrm>
          <a:prstGeom prst="rect">
            <a:avLst/>
          </a:prstGeom>
          <a:solidFill>
            <a:srgbClr val="154194"/>
          </a:solidFill>
        </p:spPr>
        <p:txBody>
          <a:bodyPr vert="horz" wrap="square" lIns="0" tIns="100965" rIns="0" bIns="0" rtlCol="0">
            <a:spAutoFit/>
          </a:bodyPr>
          <a:lstStyle/>
          <a:p>
            <a:pPr algn="ctr">
              <a:lnSpc>
                <a:spcPts val="2014"/>
              </a:lnSpc>
              <a:spcBef>
                <a:spcPts val="795"/>
              </a:spcBef>
            </a:pPr>
            <a:r>
              <a:rPr lang="ru-RU" sz="2000" b="1" spc="-55" dirty="0" smtClean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0" y="0"/>
            <a:ext cx="540385" cy="540385"/>
          </a:xfrm>
          <a:custGeom>
            <a:avLst/>
            <a:gdLst/>
            <a:ahLst/>
            <a:cxnLst/>
            <a:rect l="l" t="t" r="r" b="b"/>
            <a:pathLst>
              <a:path w="540385" h="540385">
                <a:moveTo>
                  <a:pt x="0" y="540003"/>
                </a:moveTo>
                <a:lnTo>
                  <a:pt x="540004" y="540003"/>
                </a:lnTo>
                <a:lnTo>
                  <a:pt x="540004" y="0"/>
                </a:lnTo>
                <a:lnTo>
                  <a:pt x="0" y="0"/>
                </a:lnTo>
                <a:lnTo>
                  <a:pt x="0" y="540003"/>
                </a:lnTo>
                <a:close/>
              </a:path>
            </a:pathLst>
          </a:custGeom>
          <a:solidFill>
            <a:srgbClr val="15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8474" y="120632"/>
            <a:ext cx="363220" cy="288925"/>
          </a:xfrm>
          <a:custGeom>
            <a:avLst/>
            <a:gdLst/>
            <a:ahLst/>
            <a:cxnLst/>
            <a:rect l="l" t="t" r="r" b="b"/>
            <a:pathLst>
              <a:path w="363220" h="288925">
                <a:moveTo>
                  <a:pt x="184467" y="60058"/>
                </a:moveTo>
                <a:lnTo>
                  <a:pt x="178600" y="60058"/>
                </a:lnTo>
                <a:lnTo>
                  <a:pt x="75298" y="137515"/>
                </a:lnTo>
                <a:lnTo>
                  <a:pt x="73533" y="141071"/>
                </a:lnTo>
                <a:lnTo>
                  <a:pt x="73533" y="283476"/>
                </a:lnTo>
                <a:lnTo>
                  <a:pt x="78905" y="288848"/>
                </a:lnTo>
                <a:lnTo>
                  <a:pt x="152158" y="288848"/>
                </a:lnTo>
                <a:lnTo>
                  <a:pt x="157530" y="283476"/>
                </a:lnTo>
                <a:lnTo>
                  <a:pt x="157530" y="264845"/>
                </a:lnTo>
                <a:lnTo>
                  <a:pt x="97523" y="264845"/>
                </a:lnTo>
                <a:lnTo>
                  <a:pt x="97523" y="150850"/>
                </a:lnTo>
                <a:lnTo>
                  <a:pt x="181533" y="87845"/>
                </a:lnTo>
                <a:lnTo>
                  <a:pt x="221522" y="87845"/>
                </a:lnTo>
                <a:lnTo>
                  <a:pt x="184467" y="60058"/>
                </a:lnTo>
                <a:close/>
              </a:path>
              <a:path w="363220" h="288925">
                <a:moveTo>
                  <a:pt x="229527" y="192849"/>
                </a:moveTo>
                <a:lnTo>
                  <a:pt x="205524" y="192849"/>
                </a:lnTo>
                <a:lnTo>
                  <a:pt x="205524" y="283476"/>
                </a:lnTo>
                <a:lnTo>
                  <a:pt x="210908" y="288848"/>
                </a:lnTo>
                <a:lnTo>
                  <a:pt x="284162" y="288848"/>
                </a:lnTo>
                <a:lnTo>
                  <a:pt x="289534" y="283476"/>
                </a:lnTo>
                <a:lnTo>
                  <a:pt x="289534" y="264845"/>
                </a:lnTo>
                <a:lnTo>
                  <a:pt x="229527" y="264845"/>
                </a:lnTo>
                <a:lnTo>
                  <a:pt x="229527" y="192849"/>
                </a:lnTo>
                <a:close/>
              </a:path>
              <a:path w="363220" h="288925">
                <a:moveTo>
                  <a:pt x="224155" y="168846"/>
                </a:moveTo>
                <a:lnTo>
                  <a:pt x="138899" y="168846"/>
                </a:lnTo>
                <a:lnTo>
                  <a:pt x="133527" y="174231"/>
                </a:lnTo>
                <a:lnTo>
                  <a:pt x="133527" y="264845"/>
                </a:lnTo>
                <a:lnTo>
                  <a:pt x="157530" y="264845"/>
                </a:lnTo>
                <a:lnTo>
                  <a:pt x="157530" y="192849"/>
                </a:lnTo>
                <a:lnTo>
                  <a:pt x="229527" y="192849"/>
                </a:lnTo>
                <a:lnTo>
                  <a:pt x="229527" y="174231"/>
                </a:lnTo>
                <a:lnTo>
                  <a:pt x="224155" y="168846"/>
                </a:lnTo>
                <a:close/>
              </a:path>
              <a:path w="363220" h="288925">
                <a:moveTo>
                  <a:pt x="221522" y="87845"/>
                </a:moveTo>
                <a:lnTo>
                  <a:pt x="181533" y="87845"/>
                </a:lnTo>
                <a:lnTo>
                  <a:pt x="265531" y="150850"/>
                </a:lnTo>
                <a:lnTo>
                  <a:pt x="265531" y="264845"/>
                </a:lnTo>
                <a:lnTo>
                  <a:pt x="289534" y="264845"/>
                </a:lnTo>
                <a:lnTo>
                  <a:pt x="289534" y="141071"/>
                </a:lnTo>
                <a:lnTo>
                  <a:pt x="287756" y="137515"/>
                </a:lnTo>
                <a:lnTo>
                  <a:pt x="221522" y="87845"/>
                </a:lnTo>
                <a:close/>
              </a:path>
              <a:path w="363220" h="288925">
                <a:moveTo>
                  <a:pt x="184594" y="0"/>
                </a:moveTo>
                <a:lnTo>
                  <a:pt x="178460" y="0"/>
                </a:lnTo>
                <a:lnTo>
                  <a:pt x="901" y="139509"/>
                </a:lnTo>
                <a:lnTo>
                  <a:pt x="0" y="147053"/>
                </a:lnTo>
                <a:lnTo>
                  <a:pt x="8191" y="157480"/>
                </a:lnTo>
                <a:lnTo>
                  <a:pt x="15735" y="158369"/>
                </a:lnTo>
                <a:lnTo>
                  <a:pt x="181533" y="28117"/>
                </a:lnTo>
                <a:lnTo>
                  <a:pt x="220379" y="28117"/>
                </a:lnTo>
                <a:lnTo>
                  <a:pt x="184594" y="0"/>
                </a:lnTo>
                <a:close/>
              </a:path>
              <a:path w="363220" h="288925">
                <a:moveTo>
                  <a:pt x="313524" y="24853"/>
                </a:moveTo>
                <a:lnTo>
                  <a:pt x="289534" y="24853"/>
                </a:lnTo>
                <a:lnTo>
                  <a:pt x="289534" y="110807"/>
                </a:lnTo>
                <a:lnTo>
                  <a:pt x="291223" y="114287"/>
                </a:lnTo>
                <a:lnTo>
                  <a:pt x="344322" y="156006"/>
                </a:lnTo>
                <a:lnTo>
                  <a:pt x="346925" y="156845"/>
                </a:lnTo>
                <a:lnTo>
                  <a:pt x="353072" y="156845"/>
                </a:lnTo>
                <a:lnTo>
                  <a:pt x="356590" y="155282"/>
                </a:lnTo>
                <a:lnTo>
                  <a:pt x="363054" y="147053"/>
                </a:lnTo>
                <a:lnTo>
                  <a:pt x="362153" y="139509"/>
                </a:lnTo>
                <a:lnTo>
                  <a:pt x="313524" y="101307"/>
                </a:lnTo>
                <a:lnTo>
                  <a:pt x="313524" y="24853"/>
                </a:lnTo>
                <a:close/>
              </a:path>
              <a:path w="363220" h="288925">
                <a:moveTo>
                  <a:pt x="220379" y="28117"/>
                </a:moveTo>
                <a:lnTo>
                  <a:pt x="181533" y="28117"/>
                </a:lnTo>
                <a:lnTo>
                  <a:pt x="261734" y="91135"/>
                </a:lnTo>
                <a:lnTo>
                  <a:pt x="266649" y="91643"/>
                </a:lnTo>
                <a:lnTo>
                  <a:pt x="274904" y="87642"/>
                </a:lnTo>
                <a:lnTo>
                  <a:pt x="277533" y="83451"/>
                </a:lnTo>
                <a:lnTo>
                  <a:pt x="277533" y="54165"/>
                </a:lnTo>
                <a:lnTo>
                  <a:pt x="253530" y="54165"/>
                </a:lnTo>
                <a:lnTo>
                  <a:pt x="220379" y="28117"/>
                </a:lnTo>
                <a:close/>
              </a:path>
              <a:path w="363220" h="288925">
                <a:moveTo>
                  <a:pt x="308152" y="850"/>
                </a:moveTo>
                <a:lnTo>
                  <a:pt x="258902" y="850"/>
                </a:lnTo>
                <a:lnTo>
                  <a:pt x="253530" y="6223"/>
                </a:lnTo>
                <a:lnTo>
                  <a:pt x="253530" y="54165"/>
                </a:lnTo>
                <a:lnTo>
                  <a:pt x="277533" y="54165"/>
                </a:lnTo>
                <a:lnTo>
                  <a:pt x="277533" y="24853"/>
                </a:lnTo>
                <a:lnTo>
                  <a:pt x="313524" y="24853"/>
                </a:lnTo>
                <a:lnTo>
                  <a:pt x="313524" y="6223"/>
                </a:lnTo>
                <a:lnTo>
                  <a:pt x="308152" y="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061" y="6250089"/>
            <a:ext cx="5407025" cy="3589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9755">
              <a:lnSpc>
                <a:spcPct val="100000"/>
              </a:lnSpc>
              <a:spcBef>
                <a:spcPts val="100"/>
              </a:spcBef>
            </a:pPr>
            <a:r>
              <a:rPr sz="3600" spc="-160" dirty="0">
                <a:solidFill>
                  <a:srgbClr val="154194"/>
                </a:solidFill>
                <a:latin typeface="Palatino Linotype"/>
                <a:cs typeface="Palatino Linotype"/>
              </a:rPr>
              <a:t>ЧТО </a:t>
            </a:r>
            <a:r>
              <a:rPr sz="3600" spc="-110" dirty="0">
                <a:solidFill>
                  <a:srgbClr val="154194"/>
                </a:solidFill>
                <a:latin typeface="Palatino Linotype"/>
                <a:cs typeface="Palatino Linotype"/>
              </a:rPr>
              <a:t>ЭТО</a:t>
            </a:r>
            <a:r>
              <a:rPr sz="3600" spc="-90" dirty="0">
                <a:solidFill>
                  <a:srgbClr val="154194"/>
                </a:solidFill>
                <a:latin typeface="Palatino Linotype"/>
                <a:cs typeface="Palatino Linotype"/>
              </a:rPr>
              <a:t> </a:t>
            </a:r>
            <a:r>
              <a:rPr sz="3600" spc="-180" dirty="0">
                <a:solidFill>
                  <a:srgbClr val="154194"/>
                </a:solidFill>
                <a:latin typeface="Palatino Linotype"/>
                <a:cs typeface="Palatino Linotype"/>
              </a:rPr>
              <a:t>ТАКОЕ</a:t>
            </a:r>
            <a:endParaRPr sz="3600">
              <a:latin typeface="Palatino Linotype"/>
              <a:cs typeface="Palatino Linotype"/>
            </a:endParaRPr>
          </a:p>
          <a:p>
            <a:pPr marL="12700" marR="934085">
              <a:lnSpc>
                <a:spcPct val="100000"/>
              </a:lnSpc>
              <a:spcBef>
                <a:spcPts val="2620"/>
              </a:spcBef>
            </a:pPr>
            <a:r>
              <a:rPr sz="1100" spc="-45" dirty="0">
                <a:latin typeface="Palatino Linotype"/>
                <a:cs typeface="Palatino Linotype"/>
              </a:rPr>
              <a:t>Pro-Control.online </a:t>
            </a:r>
            <a:r>
              <a:rPr sz="1100" spc="25" dirty="0">
                <a:latin typeface="Palatino Linotype"/>
                <a:cs typeface="Palatino Linotype"/>
              </a:rPr>
              <a:t>- </a:t>
            </a:r>
            <a:r>
              <a:rPr sz="1100" spc="-70" dirty="0">
                <a:latin typeface="Palatino Linotype"/>
                <a:cs typeface="Palatino Linotype"/>
              </a:rPr>
              <a:t>это </a:t>
            </a:r>
            <a:r>
              <a:rPr sz="1100" spc="-45" dirty="0">
                <a:latin typeface="Palatino Linotype"/>
                <a:cs typeface="Palatino Linotype"/>
              </a:rPr>
              <a:t>веб-сервис, </a:t>
            </a:r>
            <a:r>
              <a:rPr sz="1100" spc="-65" dirty="0">
                <a:latin typeface="Palatino Linotype"/>
                <a:cs typeface="Palatino Linotype"/>
              </a:rPr>
              <a:t>который </a:t>
            </a:r>
            <a:r>
              <a:rPr sz="1100" spc="-60" dirty="0">
                <a:latin typeface="Palatino Linotype"/>
                <a:cs typeface="Palatino Linotype"/>
              </a:rPr>
              <a:t>позволяет легко </a:t>
            </a:r>
            <a:r>
              <a:rPr sz="1100" spc="-55" dirty="0">
                <a:latin typeface="Palatino Linotype"/>
                <a:cs typeface="Palatino Linotype"/>
              </a:rPr>
              <a:t>организовать  </a:t>
            </a:r>
            <a:r>
              <a:rPr sz="1100" spc="-85" dirty="0">
                <a:latin typeface="Palatino Linotype"/>
                <a:cs typeface="Palatino Linotype"/>
              </a:rPr>
              <a:t>и </a:t>
            </a:r>
            <a:r>
              <a:rPr sz="1100" spc="-60" dirty="0">
                <a:latin typeface="Palatino Linotype"/>
                <a:cs typeface="Palatino Linotype"/>
              </a:rPr>
              <a:t>контролировать </a:t>
            </a:r>
            <a:r>
              <a:rPr sz="1100" spc="-45" dirty="0">
                <a:latin typeface="Palatino Linotype"/>
                <a:cs typeface="Palatino Linotype"/>
              </a:rPr>
              <a:t>качество </a:t>
            </a:r>
            <a:r>
              <a:rPr sz="1100" spc="-75" dirty="0">
                <a:latin typeface="Palatino Linotype"/>
                <a:cs typeface="Palatino Linotype"/>
              </a:rPr>
              <a:t>любого </a:t>
            </a:r>
            <a:r>
              <a:rPr sz="1100" spc="-55" dirty="0">
                <a:latin typeface="Palatino Linotype"/>
                <a:cs typeface="Palatino Linotype"/>
              </a:rPr>
              <a:t>количества </a:t>
            </a:r>
            <a:r>
              <a:rPr sz="1100" spc="-60" dirty="0">
                <a:latin typeface="Palatino Linotype"/>
                <a:cs typeface="Palatino Linotype"/>
              </a:rPr>
              <a:t>диагностических </a:t>
            </a:r>
            <a:r>
              <a:rPr sz="1100" spc="-55" dirty="0">
                <a:latin typeface="Palatino Linotype"/>
                <a:cs typeface="Palatino Linotype"/>
              </a:rPr>
              <a:t>устройств.  </a:t>
            </a:r>
            <a:r>
              <a:rPr sz="1100" spc="-45" dirty="0">
                <a:latin typeface="Palatino Linotype"/>
                <a:cs typeface="Palatino Linotype"/>
              </a:rPr>
              <a:t>Он </a:t>
            </a:r>
            <a:r>
              <a:rPr sz="1100" spc="-75" dirty="0">
                <a:latin typeface="Palatino Linotype"/>
                <a:cs typeface="Palatino Linotype"/>
              </a:rPr>
              <a:t>предлагает </a:t>
            </a:r>
            <a:r>
              <a:rPr sz="1100" spc="-50" dirty="0">
                <a:latin typeface="Palatino Linotype"/>
                <a:cs typeface="Palatino Linotype"/>
              </a:rPr>
              <a:t>гибкость </a:t>
            </a:r>
            <a:r>
              <a:rPr sz="1100" spc="-85" dirty="0">
                <a:latin typeface="Palatino Linotype"/>
                <a:cs typeface="Palatino Linotype"/>
              </a:rPr>
              <a:t>и </a:t>
            </a:r>
            <a:r>
              <a:rPr sz="1100" spc="-75" dirty="0">
                <a:latin typeface="Palatino Linotype"/>
                <a:cs typeface="Palatino Linotype"/>
              </a:rPr>
              <a:t>масштабируемость </a:t>
            </a:r>
            <a:r>
              <a:rPr sz="1100" spc="-65" dirty="0">
                <a:latin typeface="Palatino Linotype"/>
                <a:cs typeface="Palatino Linotype"/>
              </a:rPr>
              <a:t>облачного </a:t>
            </a:r>
            <a:r>
              <a:rPr sz="1100" spc="-55" dirty="0">
                <a:latin typeface="Palatino Linotype"/>
                <a:cs typeface="Palatino Linotype"/>
              </a:rPr>
              <a:t>сервиса, </a:t>
            </a:r>
            <a:r>
              <a:rPr sz="1100" spc="-85" dirty="0">
                <a:latin typeface="Palatino Linotype"/>
                <a:cs typeface="Palatino Linotype"/>
              </a:rPr>
              <a:t>большой  </a:t>
            </a:r>
            <a:r>
              <a:rPr sz="1100" spc="-80" dirty="0">
                <a:latin typeface="Palatino Linotype"/>
                <a:cs typeface="Palatino Linotype"/>
              </a:rPr>
              <a:t>потенциал </a:t>
            </a:r>
            <a:r>
              <a:rPr sz="1100" spc="-85" dirty="0">
                <a:latin typeface="Palatino Linotype"/>
                <a:cs typeface="Palatino Linotype"/>
              </a:rPr>
              <a:t>и </a:t>
            </a:r>
            <a:r>
              <a:rPr sz="1100" spc="-80" dirty="0">
                <a:latin typeface="Palatino Linotype"/>
                <a:cs typeface="Palatino Linotype"/>
              </a:rPr>
              <a:t>сложную </a:t>
            </a:r>
            <a:r>
              <a:rPr sz="1100" spc="-65" dirty="0">
                <a:latin typeface="Palatino Linotype"/>
                <a:cs typeface="Palatino Linotype"/>
              </a:rPr>
              <a:t>функциональность </a:t>
            </a:r>
            <a:r>
              <a:rPr sz="1100" spc="-55" dirty="0">
                <a:latin typeface="Palatino Linotype"/>
                <a:cs typeface="Palatino Linotype"/>
              </a:rPr>
              <a:t>настольного </a:t>
            </a:r>
            <a:r>
              <a:rPr sz="1100" spc="-85" dirty="0">
                <a:latin typeface="Palatino Linotype"/>
                <a:cs typeface="Palatino Linotype"/>
              </a:rPr>
              <a:t>приложения </a:t>
            </a:r>
            <a:r>
              <a:rPr sz="1100" spc="-65" dirty="0">
                <a:latin typeface="Palatino Linotype"/>
                <a:cs typeface="Palatino Linotype"/>
              </a:rPr>
              <a:t>на  </a:t>
            </a:r>
            <a:r>
              <a:rPr sz="1100" spc="-45" dirty="0">
                <a:latin typeface="Palatino Linotype"/>
                <a:cs typeface="Palatino Linotype"/>
              </a:rPr>
              <a:t>основе </a:t>
            </a:r>
            <a:r>
              <a:rPr sz="1100" spc="-60" dirty="0">
                <a:latin typeface="Palatino Linotype"/>
                <a:cs typeface="Palatino Linotype"/>
              </a:rPr>
              <a:t>универсального </a:t>
            </a:r>
            <a:r>
              <a:rPr sz="1100" spc="-80" dirty="0">
                <a:latin typeface="Palatino Linotype"/>
                <a:cs typeface="Palatino Linotype"/>
              </a:rPr>
              <a:t>браузера </a:t>
            </a:r>
            <a:r>
              <a:rPr sz="1100" spc="-75" dirty="0">
                <a:latin typeface="Palatino Linotype"/>
                <a:cs typeface="Palatino Linotype"/>
              </a:rPr>
              <a:t>медицинских</a:t>
            </a:r>
            <a:r>
              <a:rPr sz="1100" spc="30" dirty="0">
                <a:latin typeface="Palatino Linotype"/>
                <a:cs typeface="Palatino Linotype"/>
              </a:rPr>
              <a:t> </a:t>
            </a:r>
            <a:r>
              <a:rPr sz="1100" spc="-80" dirty="0">
                <a:latin typeface="Palatino Linotype"/>
                <a:cs typeface="Palatino Linotype"/>
              </a:rPr>
              <a:t>изображений.</a:t>
            </a:r>
            <a:endParaRPr sz="1100">
              <a:latin typeface="Palatino Linotype"/>
              <a:cs typeface="Palatino Linotype"/>
            </a:endParaRPr>
          </a:p>
          <a:p>
            <a:pPr marL="12700" marR="1140460">
              <a:lnSpc>
                <a:spcPct val="100000"/>
              </a:lnSpc>
              <a:spcBef>
                <a:spcPts val="1320"/>
              </a:spcBef>
            </a:pPr>
            <a:r>
              <a:rPr sz="1100" spc="-40" dirty="0">
                <a:latin typeface="Palatino Linotype"/>
                <a:cs typeface="Palatino Linotype"/>
              </a:rPr>
              <a:t>Вся </a:t>
            </a:r>
            <a:r>
              <a:rPr sz="1100" spc="-90" dirty="0">
                <a:latin typeface="Palatino Linotype"/>
                <a:cs typeface="Palatino Linotype"/>
              </a:rPr>
              <a:t>платформа </a:t>
            </a:r>
            <a:r>
              <a:rPr sz="1100" spc="-75" dirty="0">
                <a:latin typeface="Palatino Linotype"/>
                <a:cs typeface="Palatino Linotype"/>
              </a:rPr>
              <a:t>поддерживает </a:t>
            </a:r>
            <a:r>
              <a:rPr sz="1100" spc="-70" dirty="0">
                <a:latin typeface="Palatino Linotype"/>
                <a:cs typeface="Palatino Linotype"/>
              </a:rPr>
              <a:t>протокол </a:t>
            </a:r>
            <a:r>
              <a:rPr sz="1100" spc="-45" dirty="0">
                <a:latin typeface="Palatino Linotype"/>
                <a:cs typeface="Palatino Linotype"/>
              </a:rPr>
              <a:t>DICOM, </a:t>
            </a:r>
            <a:r>
              <a:rPr sz="1100" spc="-65" dirty="0">
                <a:latin typeface="Palatino Linotype"/>
                <a:cs typeface="Palatino Linotype"/>
              </a:rPr>
              <a:t>который обеспечивает  </a:t>
            </a:r>
            <a:r>
              <a:rPr sz="1100" spc="-75" dirty="0">
                <a:latin typeface="Palatino Linotype"/>
                <a:cs typeface="Palatino Linotype"/>
              </a:rPr>
              <a:t>бесшовную </a:t>
            </a:r>
            <a:r>
              <a:rPr sz="1100" spc="-80" dirty="0">
                <a:latin typeface="Palatino Linotype"/>
                <a:cs typeface="Palatino Linotype"/>
              </a:rPr>
              <a:t>интеграцию </a:t>
            </a:r>
            <a:r>
              <a:rPr sz="1100" spc="-25" dirty="0">
                <a:latin typeface="Palatino Linotype"/>
                <a:cs typeface="Palatino Linotype"/>
              </a:rPr>
              <a:t>с </a:t>
            </a:r>
            <a:r>
              <a:rPr sz="1100" spc="-65" dirty="0">
                <a:latin typeface="Palatino Linotype"/>
                <a:cs typeface="Palatino Linotype"/>
              </a:rPr>
              <a:t>больничной </a:t>
            </a:r>
            <a:r>
              <a:rPr sz="1100" spc="-60" dirty="0">
                <a:latin typeface="Palatino Linotype"/>
                <a:cs typeface="Palatino Linotype"/>
              </a:rPr>
              <a:t>ИТ-системой, </a:t>
            </a:r>
            <a:r>
              <a:rPr sz="1100" spc="-50" dirty="0">
                <a:latin typeface="Palatino Linotype"/>
                <a:cs typeface="Palatino Linotype"/>
              </a:rPr>
              <a:t>что </a:t>
            </a:r>
            <a:r>
              <a:rPr sz="1100" spc="-65" dirty="0">
                <a:latin typeface="Palatino Linotype"/>
                <a:cs typeface="Palatino Linotype"/>
              </a:rPr>
              <a:t>обеспечивает  простоту </a:t>
            </a:r>
            <a:r>
              <a:rPr sz="1100" spc="-85" dirty="0">
                <a:latin typeface="Palatino Linotype"/>
                <a:cs typeface="Palatino Linotype"/>
              </a:rPr>
              <a:t>и </a:t>
            </a:r>
            <a:r>
              <a:rPr sz="1100" spc="-60" dirty="0">
                <a:latin typeface="Palatino Linotype"/>
                <a:cs typeface="Palatino Linotype"/>
              </a:rPr>
              <a:t>безопасность </a:t>
            </a:r>
            <a:r>
              <a:rPr sz="1100" spc="-80" dirty="0">
                <a:latin typeface="Palatino Linotype"/>
                <a:cs typeface="Palatino Linotype"/>
              </a:rPr>
              <a:t>передачи</a:t>
            </a:r>
            <a:r>
              <a:rPr sz="1100" spc="50" dirty="0">
                <a:latin typeface="Palatino Linotype"/>
                <a:cs typeface="Palatino Linotype"/>
              </a:rPr>
              <a:t> </a:t>
            </a:r>
            <a:r>
              <a:rPr sz="1100" spc="-55" dirty="0">
                <a:latin typeface="Palatino Linotype"/>
                <a:cs typeface="Palatino Linotype"/>
              </a:rPr>
              <a:t>данных.</a:t>
            </a:r>
            <a:endParaRPr sz="1100">
              <a:latin typeface="Palatino Linotype"/>
              <a:cs typeface="Palatino Linotype"/>
            </a:endParaRPr>
          </a:p>
          <a:p>
            <a:pPr marL="12700" marR="1042035">
              <a:lnSpc>
                <a:spcPct val="100000"/>
              </a:lnSpc>
              <a:spcBef>
                <a:spcPts val="1320"/>
              </a:spcBef>
            </a:pPr>
            <a:r>
              <a:rPr sz="1100" spc="-45" dirty="0">
                <a:latin typeface="Palatino Linotype"/>
                <a:cs typeface="Palatino Linotype"/>
              </a:rPr>
              <a:t>Pro-Control.online </a:t>
            </a:r>
            <a:r>
              <a:rPr sz="1100" spc="-80" dirty="0">
                <a:latin typeface="Palatino Linotype"/>
                <a:cs typeface="Palatino Linotype"/>
              </a:rPr>
              <a:t>может </a:t>
            </a:r>
            <a:r>
              <a:rPr sz="1100" spc="-55" dirty="0">
                <a:latin typeface="Palatino Linotype"/>
                <a:cs typeface="Palatino Linotype"/>
              </a:rPr>
              <a:t>использоваться </a:t>
            </a:r>
            <a:r>
              <a:rPr sz="1100" spc="-50" dirty="0">
                <a:latin typeface="Palatino Linotype"/>
                <a:cs typeface="Palatino Linotype"/>
              </a:rPr>
              <a:t>как </a:t>
            </a:r>
            <a:r>
              <a:rPr sz="1100" spc="-85" dirty="0">
                <a:latin typeface="Palatino Linotype"/>
                <a:cs typeface="Palatino Linotype"/>
              </a:rPr>
              <a:t>небольшими  </a:t>
            </a:r>
            <a:r>
              <a:rPr sz="1100" spc="-70" dirty="0">
                <a:latin typeface="Palatino Linotype"/>
                <a:cs typeface="Palatino Linotype"/>
              </a:rPr>
              <a:t>стоматологическими </a:t>
            </a:r>
            <a:r>
              <a:rPr sz="1100" spc="-75" dirty="0">
                <a:latin typeface="Palatino Linotype"/>
                <a:cs typeface="Palatino Linotype"/>
              </a:rPr>
              <a:t>клиниками, </a:t>
            </a:r>
            <a:r>
              <a:rPr sz="1100" spc="-50" dirty="0">
                <a:latin typeface="Palatino Linotype"/>
                <a:cs typeface="Palatino Linotype"/>
              </a:rPr>
              <a:t>так </a:t>
            </a:r>
            <a:r>
              <a:rPr sz="1100" spc="-85" dirty="0">
                <a:latin typeface="Palatino Linotype"/>
                <a:cs typeface="Palatino Linotype"/>
              </a:rPr>
              <a:t>и </a:t>
            </a:r>
            <a:r>
              <a:rPr sz="1100" spc="-60" dirty="0">
                <a:latin typeface="Palatino Linotype"/>
                <a:cs typeface="Palatino Linotype"/>
              </a:rPr>
              <a:t>сетью </a:t>
            </a:r>
            <a:r>
              <a:rPr sz="1100" spc="-70" dirty="0">
                <a:latin typeface="Palatino Linotype"/>
                <a:cs typeface="Palatino Linotype"/>
              </a:rPr>
              <a:t>больниц </a:t>
            </a:r>
            <a:r>
              <a:rPr sz="1100" spc="-80" dirty="0">
                <a:latin typeface="Palatino Linotype"/>
                <a:cs typeface="Palatino Linotype"/>
              </a:rPr>
              <a:t>по </a:t>
            </a:r>
            <a:r>
              <a:rPr sz="1100" spc="-50" dirty="0">
                <a:latin typeface="Palatino Linotype"/>
                <a:cs typeface="Palatino Linotype"/>
              </a:rPr>
              <a:t>всей </a:t>
            </a:r>
            <a:r>
              <a:rPr sz="1100" spc="-60" dirty="0">
                <a:latin typeface="Palatino Linotype"/>
                <a:cs typeface="Palatino Linotype"/>
              </a:rPr>
              <a:t>стране </a:t>
            </a:r>
            <a:r>
              <a:rPr sz="1100" spc="-85" dirty="0">
                <a:latin typeface="Palatino Linotype"/>
                <a:cs typeface="Palatino Linotype"/>
              </a:rPr>
              <a:t>и </a:t>
            </a:r>
            <a:r>
              <a:rPr sz="1100" spc="-65" dirty="0">
                <a:latin typeface="Palatino Linotype"/>
                <a:cs typeface="Palatino Linotype"/>
              </a:rPr>
              <a:t>за  ее </a:t>
            </a:r>
            <a:r>
              <a:rPr sz="1100" spc="-85" dirty="0">
                <a:latin typeface="Palatino Linotype"/>
                <a:cs typeface="Palatino Linotype"/>
              </a:rPr>
              <a:t>пределами. </a:t>
            </a:r>
            <a:r>
              <a:rPr sz="1100" spc="-70" dirty="0">
                <a:latin typeface="Palatino Linotype"/>
                <a:cs typeface="Palatino Linotype"/>
              </a:rPr>
              <a:t>Если </a:t>
            </a:r>
            <a:r>
              <a:rPr sz="1100" spc="-60" dirty="0">
                <a:latin typeface="Palatino Linotype"/>
                <a:cs typeface="Palatino Linotype"/>
              </a:rPr>
              <a:t>за </a:t>
            </a:r>
            <a:r>
              <a:rPr sz="1100" spc="-70" dirty="0">
                <a:latin typeface="Palatino Linotype"/>
                <a:cs typeface="Palatino Linotype"/>
              </a:rPr>
              <a:t>проведение </a:t>
            </a:r>
            <a:r>
              <a:rPr sz="1100" spc="-40" dirty="0">
                <a:latin typeface="Palatino Linotype"/>
                <a:cs typeface="Palatino Linotype"/>
              </a:rPr>
              <a:t>тестов </a:t>
            </a:r>
            <a:r>
              <a:rPr sz="1100" spc="10" dirty="0">
                <a:latin typeface="Palatino Linotype"/>
                <a:cs typeface="Palatino Linotype"/>
              </a:rPr>
              <a:t>в </a:t>
            </a:r>
            <a:r>
              <a:rPr sz="1100" spc="-75" dirty="0">
                <a:latin typeface="Palatino Linotype"/>
                <a:cs typeface="Palatino Linotype"/>
              </a:rPr>
              <a:t>организации </a:t>
            </a:r>
            <a:r>
              <a:rPr sz="1100" spc="-60" dirty="0">
                <a:latin typeface="Palatino Linotype"/>
                <a:cs typeface="Palatino Linotype"/>
              </a:rPr>
              <a:t>отвечают </a:t>
            </a:r>
            <a:r>
              <a:rPr sz="1100" spc="-70" dirty="0">
                <a:latin typeface="Palatino Linotype"/>
                <a:cs typeface="Palatino Linotype"/>
              </a:rPr>
              <a:t>многие  </a:t>
            </a:r>
            <a:r>
              <a:rPr sz="1100" spc="-100" dirty="0">
                <a:latin typeface="Palatino Linotype"/>
                <a:cs typeface="Palatino Linotype"/>
              </a:rPr>
              <a:t>люди </a:t>
            </a:r>
            <a:r>
              <a:rPr sz="1100" spc="-45" dirty="0">
                <a:latin typeface="Palatino Linotype"/>
                <a:cs typeface="Palatino Linotype"/>
              </a:rPr>
              <a:t>то, </a:t>
            </a:r>
            <a:r>
              <a:rPr sz="1100" spc="-60" dirty="0">
                <a:latin typeface="Palatino Linotype"/>
                <a:cs typeface="Palatino Linotype"/>
              </a:rPr>
              <a:t>их отдельные учетные </a:t>
            </a:r>
            <a:r>
              <a:rPr sz="1100" spc="-75" dirty="0">
                <a:latin typeface="Palatino Linotype"/>
                <a:cs typeface="Palatino Linotype"/>
              </a:rPr>
              <a:t>записи </a:t>
            </a:r>
            <a:r>
              <a:rPr sz="1100" spc="-65" dirty="0">
                <a:latin typeface="Palatino Linotype"/>
                <a:cs typeface="Palatino Linotype"/>
              </a:rPr>
              <a:t>могут </a:t>
            </a:r>
            <a:r>
              <a:rPr sz="1100" spc="-50" dirty="0">
                <a:latin typeface="Palatino Linotype"/>
                <a:cs typeface="Palatino Linotype"/>
              </a:rPr>
              <a:t>быть </a:t>
            </a:r>
            <a:r>
              <a:rPr sz="1100" spc="-60" dirty="0">
                <a:latin typeface="Palatino Linotype"/>
                <a:cs typeface="Palatino Linotype"/>
              </a:rPr>
              <a:t>объединены, </a:t>
            </a:r>
            <a:r>
              <a:rPr sz="1100" spc="-50" dirty="0">
                <a:latin typeface="Palatino Linotype"/>
                <a:cs typeface="Palatino Linotype"/>
              </a:rPr>
              <a:t>что  </a:t>
            </a:r>
            <a:r>
              <a:rPr sz="1100" spc="-60" dirty="0">
                <a:latin typeface="Palatino Linotype"/>
                <a:cs typeface="Palatino Linotype"/>
              </a:rPr>
              <a:t>позволяет </a:t>
            </a:r>
            <a:r>
              <a:rPr sz="1100" spc="-25" dirty="0">
                <a:latin typeface="Palatino Linotype"/>
                <a:cs typeface="Palatino Linotype"/>
              </a:rPr>
              <a:t>с </a:t>
            </a:r>
            <a:r>
              <a:rPr sz="1100" spc="-55" dirty="0">
                <a:latin typeface="Palatino Linotype"/>
                <a:cs typeface="Palatino Linotype"/>
              </a:rPr>
              <a:t>одного </a:t>
            </a:r>
            <a:r>
              <a:rPr sz="1100" spc="-65" dirty="0">
                <a:latin typeface="Palatino Linotype"/>
                <a:cs typeface="Palatino Linotype"/>
              </a:rPr>
              <a:t>рабочего </a:t>
            </a:r>
            <a:r>
              <a:rPr sz="1100" spc="-70" dirty="0">
                <a:latin typeface="Palatino Linotype"/>
                <a:cs typeface="Palatino Linotype"/>
              </a:rPr>
              <a:t>места получить представление </a:t>
            </a:r>
            <a:r>
              <a:rPr sz="1100" spc="-55" dirty="0">
                <a:latin typeface="Palatino Linotype"/>
                <a:cs typeface="Palatino Linotype"/>
              </a:rPr>
              <a:t>о </a:t>
            </a:r>
            <a:r>
              <a:rPr sz="1100" spc="-65" dirty="0">
                <a:latin typeface="Palatino Linotype"/>
                <a:cs typeface="Palatino Linotype"/>
              </a:rPr>
              <a:t>том, </a:t>
            </a:r>
            <a:r>
              <a:rPr sz="1100" spc="-50" dirty="0">
                <a:latin typeface="Palatino Linotype"/>
                <a:cs typeface="Palatino Linotype"/>
              </a:rPr>
              <a:t>как  </a:t>
            </a:r>
            <a:r>
              <a:rPr sz="1100" spc="-70" dirty="0">
                <a:latin typeface="Palatino Linotype"/>
                <a:cs typeface="Palatino Linotype"/>
              </a:rPr>
              <a:t>организация работает </a:t>
            </a:r>
            <a:r>
              <a:rPr sz="1100" spc="10" dirty="0">
                <a:latin typeface="Palatino Linotype"/>
                <a:cs typeface="Palatino Linotype"/>
              </a:rPr>
              <a:t>в </a:t>
            </a:r>
            <a:r>
              <a:rPr sz="1100" spc="-80" dirty="0">
                <a:latin typeface="Palatino Linotype"/>
                <a:cs typeface="Palatino Linotype"/>
              </a:rPr>
              <a:t>целом.</a:t>
            </a:r>
            <a:endParaRPr sz="11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46497" y="7909394"/>
            <a:ext cx="1565308" cy="864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52198" y="8083927"/>
            <a:ext cx="1417405" cy="6205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46497" y="8068348"/>
            <a:ext cx="432549" cy="376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53520" y="8080814"/>
            <a:ext cx="1003300" cy="476884"/>
          </a:xfrm>
          <a:custGeom>
            <a:avLst/>
            <a:gdLst/>
            <a:ahLst/>
            <a:cxnLst/>
            <a:rect l="l" t="t" r="r" b="b"/>
            <a:pathLst>
              <a:path w="1003300" h="476884">
                <a:moveTo>
                  <a:pt x="94424" y="160159"/>
                </a:moveTo>
                <a:lnTo>
                  <a:pt x="0" y="176822"/>
                </a:lnTo>
                <a:lnTo>
                  <a:pt x="52844" y="476453"/>
                </a:lnTo>
                <a:lnTo>
                  <a:pt x="140131" y="461073"/>
                </a:lnTo>
                <a:lnTo>
                  <a:pt x="111277" y="297395"/>
                </a:lnTo>
                <a:lnTo>
                  <a:pt x="112115" y="297256"/>
                </a:lnTo>
                <a:lnTo>
                  <a:pt x="203753" y="297256"/>
                </a:lnTo>
                <a:lnTo>
                  <a:pt x="94424" y="160159"/>
                </a:lnTo>
                <a:close/>
              </a:path>
              <a:path w="1003300" h="476884">
                <a:moveTo>
                  <a:pt x="203753" y="297256"/>
                </a:moveTo>
                <a:lnTo>
                  <a:pt x="112115" y="297256"/>
                </a:lnTo>
                <a:lnTo>
                  <a:pt x="232879" y="444715"/>
                </a:lnTo>
                <a:lnTo>
                  <a:pt x="322681" y="428879"/>
                </a:lnTo>
                <a:lnTo>
                  <a:pt x="300851" y="305066"/>
                </a:lnTo>
                <a:lnTo>
                  <a:pt x="209981" y="305066"/>
                </a:lnTo>
                <a:lnTo>
                  <a:pt x="203753" y="297256"/>
                </a:lnTo>
                <a:close/>
              </a:path>
              <a:path w="1003300" h="476884">
                <a:moveTo>
                  <a:pt x="569810" y="76339"/>
                </a:moveTo>
                <a:lnTo>
                  <a:pt x="321779" y="120078"/>
                </a:lnTo>
                <a:lnTo>
                  <a:pt x="374624" y="419709"/>
                </a:lnTo>
                <a:lnTo>
                  <a:pt x="627265" y="375170"/>
                </a:lnTo>
                <a:lnTo>
                  <a:pt x="618710" y="326631"/>
                </a:lnTo>
                <a:lnTo>
                  <a:pt x="453428" y="326631"/>
                </a:lnTo>
                <a:lnTo>
                  <a:pt x="446836" y="289280"/>
                </a:lnTo>
                <a:lnTo>
                  <a:pt x="588251" y="264350"/>
                </a:lnTo>
                <a:lnTo>
                  <a:pt x="580072" y="217944"/>
                </a:lnTo>
                <a:lnTo>
                  <a:pt x="434251" y="217944"/>
                </a:lnTo>
                <a:lnTo>
                  <a:pt x="427672" y="180594"/>
                </a:lnTo>
                <a:lnTo>
                  <a:pt x="583361" y="153149"/>
                </a:lnTo>
                <a:lnTo>
                  <a:pt x="569810" y="76339"/>
                </a:lnTo>
                <a:close/>
              </a:path>
              <a:path w="1003300" h="476884">
                <a:moveTo>
                  <a:pt x="683412" y="56311"/>
                </a:moveTo>
                <a:lnTo>
                  <a:pt x="592759" y="72288"/>
                </a:lnTo>
                <a:lnTo>
                  <a:pt x="727024" y="357581"/>
                </a:lnTo>
                <a:lnTo>
                  <a:pt x="817244" y="341668"/>
                </a:lnTo>
                <a:lnTo>
                  <a:pt x="816841" y="234950"/>
                </a:lnTo>
                <a:lnTo>
                  <a:pt x="752551" y="234950"/>
                </a:lnTo>
                <a:lnTo>
                  <a:pt x="683412" y="56311"/>
                </a:lnTo>
                <a:close/>
              </a:path>
              <a:path w="1003300" h="476884">
                <a:moveTo>
                  <a:pt x="885140" y="153416"/>
                </a:moveTo>
                <a:lnTo>
                  <a:pt x="817359" y="153416"/>
                </a:lnTo>
                <a:lnTo>
                  <a:pt x="881875" y="330276"/>
                </a:lnTo>
                <a:lnTo>
                  <a:pt x="971676" y="314439"/>
                </a:lnTo>
                <a:lnTo>
                  <a:pt x="981969" y="210388"/>
                </a:lnTo>
                <a:lnTo>
                  <a:pt x="906602" y="210388"/>
                </a:lnTo>
                <a:lnTo>
                  <a:pt x="885140" y="153416"/>
                </a:lnTo>
                <a:close/>
              </a:path>
              <a:path w="1003300" h="476884">
                <a:moveTo>
                  <a:pt x="613727" y="298361"/>
                </a:moveTo>
                <a:lnTo>
                  <a:pt x="453428" y="326631"/>
                </a:lnTo>
                <a:lnTo>
                  <a:pt x="618710" y="326631"/>
                </a:lnTo>
                <a:lnTo>
                  <a:pt x="613727" y="298361"/>
                </a:lnTo>
                <a:close/>
              </a:path>
              <a:path w="1003300" h="476884">
                <a:moveTo>
                  <a:pt x="269849" y="129235"/>
                </a:moveTo>
                <a:lnTo>
                  <a:pt x="182549" y="144627"/>
                </a:lnTo>
                <a:lnTo>
                  <a:pt x="210819" y="304927"/>
                </a:lnTo>
                <a:lnTo>
                  <a:pt x="209981" y="305066"/>
                </a:lnTo>
                <a:lnTo>
                  <a:pt x="300851" y="305066"/>
                </a:lnTo>
                <a:lnTo>
                  <a:pt x="269849" y="129235"/>
                </a:lnTo>
                <a:close/>
              </a:path>
              <a:path w="1003300" h="476884">
                <a:moveTo>
                  <a:pt x="838276" y="29006"/>
                </a:moveTo>
                <a:lnTo>
                  <a:pt x="756856" y="43357"/>
                </a:lnTo>
                <a:lnTo>
                  <a:pt x="753402" y="234797"/>
                </a:lnTo>
                <a:lnTo>
                  <a:pt x="752551" y="234950"/>
                </a:lnTo>
                <a:lnTo>
                  <a:pt x="816841" y="234950"/>
                </a:lnTo>
                <a:lnTo>
                  <a:pt x="816533" y="153568"/>
                </a:lnTo>
                <a:lnTo>
                  <a:pt x="817359" y="153416"/>
                </a:lnTo>
                <a:lnTo>
                  <a:pt x="885140" y="153416"/>
                </a:lnTo>
                <a:lnTo>
                  <a:pt x="838276" y="29006"/>
                </a:lnTo>
                <a:close/>
              </a:path>
              <a:path w="1003300" h="476884">
                <a:moveTo>
                  <a:pt x="575678" y="193014"/>
                </a:moveTo>
                <a:lnTo>
                  <a:pt x="434251" y="217944"/>
                </a:lnTo>
                <a:lnTo>
                  <a:pt x="580072" y="217944"/>
                </a:lnTo>
                <a:lnTo>
                  <a:pt x="575678" y="193014"/>
                </a:lnTo>
                <a:close/>
              </a:path>
              <a:path w="1003300" h="476884">
                <a:moveTo>
                  <a:pt x="1002779" y="0"/>
                </a:moveTo>
                <a:lnTo>
                  <a:pt x="911720" y="16052"/>
                </a:lnTo>
                <a:lnTo>
                  <a:pt x="907440" y="210235"/>
                </a:lnTo>
                <a:lnTo>
                  <a:pt x="906602" y="210388"/>
                </a:lnTo>
                <a:lnTo>
                  <a:pt x="981969" y="210388"/>
                </a:lnTo>
                <a:lnTo>
                  <a:pt x="1002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42491" y="8073099"/>
            <a:ext cx="1003300" cy="476884"/>
          </a:xfrm>
          <a:custGeom>
            <a:avLst/>
            <a:gdLst/>
            <a:ahLst/>
            <a:cxnLst/>
            <a:rect l="l" t="t" r="r" b="b"/>
            <a:pathLst>
              <a:path w="1003300" h="476884">
                <a:moveTo>
                  <a:pt x="94424" y="160159"/>
                </a:moveTo>
                <a:lnTo>
                  <a:pt x="0" y="176822"/>
                </a:lnTo>
                <a:lnTo>
                  <a:pt x="52831" y="476440"/>
                </a:lnTo>
                <a:lnTo>
                  <a:pt x="140131" y="461060"/>
                </a:lnTo>
                <a:lnTo>
                  <a:pt x="111277" y="297408"/>
                </a:lnTo>
                <a:lnTo>
                  <a:pt x="112102" y="297256"/>
                </a:lnTo>
                <a:lnTo>
                  <a:pt x="203743" y="297256"/>
                </a:lnTo>
                <a:lnTo>
                  <a:pt x="94424" y="160159"/>
                </a:lnTo>
                <a:close/>
              </a:path>
              <a:path w="1003300" h="476884">
                <a:moveTo>
                  <a:pt x="203743" y="297256"/>
                </a:moveTo>
                <a:lnTo>
                  <a:pt x="112102" y="297256"/>
                </a:lnTo>
                <a:lnTo>
                  <a:pt x="232879" y="444703"/>
                </a:lnTo>
                <a:lnTo>
                  <a:pt x="322668" y="428866"/>
                </a:lnTo>
                <a:lnTo>
                  <a:pt x="300847" y="305079"/>
                </a:lnTo>
                <a:lnTo>
                  <a:pt x="209981" y="305079"/>
                </a:lnTo>
                <a:lnTo>
                  <a:pt x="203743" y="297256"/>
                </a:lnTo>
                <a:close/>
              </a:path>
              <a:path w="1003300" h="476884">
                <a:moveTo>
                  <a:pt x="569810" y="76339"/>
                </a:moveTo>
                <a:lnTo>
                  <a:pt x="321779" y="120078"/>
                </a:lnTo>
                <a:lnTo>
                  <a:pt x="374624" y="419709"/>
                </a:lnTo>
                <a:lnTo>
                  <a:pt x="627265" y="375157"/>
                </a:lnTo>
                <a:lnTo>
                  <a:pt x="618702" y="326618"/>
                </a:lnTo>
                <a:lnTo>
                  <a:pt x="453415" y="326618"/>
                </a:lnTo>
                <a:lnTo>
                  <a:pt x="446824" y="289280"/>
                </a:lnTo>
                <a:lnTo>
                  <a:pt x="588251" y="264337"/>
                </a:lnTo>
                <a:lnTo>
                  <a:pt x="580063" y="217931"/>
                </a:lnTo>
                <a:lnTo>
                  <a:pt x="434251" y="217931"/>
                </a:lnTo>
                <a:lnTo>
                  <a:pt x="427672" y="180593"/>
                </a:lnTo>
                <a:lnTo>
                  <a:pt x="583361" y="153136"/>
                </a:lnTo>
                <a:lnTo>
                  <a:pt x="569810" y="76339"/>
                </a:lnTo>
                <a:close/>
              </a:path>
              <a:path w="1003300" h="476884">
                <a:moveTo>
                  <a:pt x="683412" y="56311"/>
                </a:moveTo>
                <a:lnTo>
                  <a:pt x="592759" y="72301"/>
                </a:lnTo>
                <a:lnTo>
                  <a:pt x="727024" y="357568"/>
                </a:lnTo>
                <a:lnTo>
                  <a:pt x="817232" y="341655"/>
                </a:lnTo>
                <a:lnTo>
                  <a:pt x="816828" y="234937"/>
                </a:lnTo>
                <a:lnTo>
                  <a:pt x="752551" y="234937"/>
                </a:lnTo>
                <a:lnTo>
                  <a:pt x="683412" y="56311"/>
                </a:lnTo>
                <a:close/>
              </a:path>
              <a:path w="1003300" h="476884">
                <a:moveTo>
                  <a:pt x="885139" y="153403"/>
                </a:moveTo>
                <a:lnTo>
                  <a:pt x="817359" y="153403"/>
                </a:lnTo>
                <a:lnTo>
                  <a:pt x="881862" y="330263"/>
                </a:lnTo>
                <a:lnTo>
                  <a:pt x="971676" y="314439"/>
                </a:lnTo>
                <a:lnTo>
                  <a:pt x="981970" y="210375"/>
                </a:lnTo>
                <a:lnTo>
                  <a:pt x="906602" y="210375"/>
                </a:lnTo>
                <a:lnTo>
                  <a:pt x="885139" y="153403"/>
                </a:lnTo>
                <a:close/>
              </a:path>
              <a:path w="1003300" h="476884">
                <a:moveTo>
                  <a:pt x="613714" y="298348"/>
                </a:moveTo>
                <a:lnTo>
                  <a:pt x="453415" y="326618"/>
                </a:lnTo>
                <a:lnTo>
                  <a:pt x="618702" y="326618"/>
                </a:lnTo>
                <a:lnTo>
                  <a:pt x="613714" y="298348"/>
                </a:lnTo>
                <a:close/>
              </a:path>
              <a:path w="1003300" h="476884">
                <a:moveTo>
                  <a:pt x="269849" y="129235"/>
                </a:moveTo>
                <a:lnTo>
                  <a:pt x="182549" y="144627"/>
                </a:lnTo>
                <a:lnTo>
                  <a:pt x="210819" y="304926"/>
                </a:lnTo>
                <a:lnTo>
                  <a:pt x="209981" y="305079"/>
                </a:lnTo>
                <a:lnTo>
                  <a:pt x="300847" y="305079"/>
                </a:lnTo>
                <a:lnTo>
                  <a:pt x="269849" y="129235"/>
                </a:lnTo>
                <a:close/>
              </a:path>
              <a:path w="1003300" h="476884">
                <a:moveTo>
                  <a:pt x="838276" y="29006"/>
                </a:moveTo>
                <a:lnTo>
                  <a:pt x="756856" y="43357"/>
                </a:lnTo>
                <a:lnTo>
                  <a:pt x="753389" y="234784"/>
                </a:lnTo>
                <a:lnTo>
                  <a:pt x="752551" y="234937"/>
                </a:lnTo>
                <a:lnTo>
                  <a:pt x="816828" y="234937"/>
                </a:lnTo>
                <a:lnTo>
                  <a:pt x="816521" y="153555"/>
                </a:lnTo>
                <a:lnTo>
                  <a:pt x="817359" y="153403"/>
                </a:lnTo>
                <a:lnTo>
                  <a:pt x="885139" y="153403"/>
                </a:lnTo>
                <a:lnTo>
                  <a:pt x="838276" y="29006"/>
                </a:lnTo>
                <a:close/>
              </a:path>
              <a:path w="1003300" h="476884">
                <a:moveTo>
                  <a:pt x="575665" y="193001"/>
                </a:moveTo>
                <a:lnTo>
                  <a:pt x="434251" y="217931"/>
                </a:lnTo>
                <a:lnTo>
                  <a:pt x="580063" y="217931"/>
                </a:lnTo>
                <a:lnTo>
                  <a:pt x="575665" y="193001"/>
                </a:lnTo>
                <a:close/>
              </a:path>
              <a:path w="1003300" h="476884">
                <a:moveTo>
                  <a:pt x="1002779" y="0"/>
                </a:moveTo>
                <a:lnTo>
                  <a:pt x="911720" y="16052"/>
                </a:lnTo>
                <a:lnTo>
                  <a:pt x="907440" y="210223"/>
                </a:lnTo>
                <a:lnTo>
                  <a:pt x="906602" y="210375"/>
                </a:lnTo>
                <a:lnTo>
                  <a:pt x="981970" y="210375"/>
                </a:lnTo>
                <a:lnTo>
                  <a:pt x="1002779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9999" y="2112002"/>
            <a:ext cx="6840000" cy="3847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29996" y="0"/>
            <a:ext cx="630555" cy="540385"/>
          </a:xfrm>
          <a:custGeom>
            <a:avLst/>
            <a:gdLst/>
            <a:ahLst/>
            <a:cxnLst/>
            <a:rect l="l" t="t" r="r" b="b"/>
            <a:pathLst>
              <a:path w="630554" h="540385">
                <a:moveTo>
                  <a:pt x="0" y="540004"/>
                </a:moveTo>
                <a:lnTo>
                  <a:pt x="630008" y="540004"/>
                </a:lnTo>
                <a:lnTo>
                  <a:pt x="630008" y="0"/>
                </a:lnTo>
                <a:lnTo>
                  <a:pt x="0" y="0"/>
                </a:lnTo>
                <a:lnTo>
                  <a:pt x="0" y="540004"/>
                </a:lnTo>
                <a:close/>
              </a:path>
            </a:pathLst>
          </a:custGeom>
          <a:solidFill>
            <a:srgbClr val="4A9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63995" y="0"/>
            <a:ext cx="630555" cy="357505"/>
          </a:xfrm>
          <a:custGeom>
            <a:avLst/>
            <a:gdLst/>
            <a:ahLst/>
            <a:cxnLst/>
            <a:rect l="l" t="t" r="r" b="b"/>
            <a:pathLst>
              <a:path w="630554" h="357505">
                <a:moveTo>
                  <a:pt x="0" y="357467"/>
                </a:moveTo>
                <a:lnTo>
                  <a:pt x="629996" y="357467"/>
                </a:lnTo>
                <a:lnTo>
                  <a:pt x="629996" y="0"/>
                </a:lnTo>
                <a:lnTo>
                  <a:pt x="0" y="0"/>
                </a:lnTo>
                <a:lnTo>
                  <a:pt x="0" y="357467"/>
                </a:lnTo>
                <a:close/>
              </a:path>
            </a:pathLst>
          </a:custGeom>
          <a:solidFill>
            <a:srgbClr val="4A9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5995" y="0"/>
            <a:ext cx="4986020" cy="540385"/>
          </a:xfrm>
          <a:custGeom>
            <a:avLst/>
            <a:gdLst/>
            <a:ahLst/>
            <a:cxnLst/>
            <a:rect l="l" t="t" r="r" b="b"/>
            <a:pathLst>
              <a:path w="4986020" h="540385">
                <a:moveTo>
                  <a:pt x="0" y="540004"/>
                </a:moveTo>
                <a:lnTo>
                  <a:pt x="4985994" y="540004"/>
                </a:lnTo>
                <a:lnTo>
                  <a:pt x="4985994" y="0"/>
                </a:lnTo>
                <a:lnTo>
                  <a:pt x="0" y="0"/>
                </a:lnTo>
                <a:lnTo>
                  <a:pt x="0" y="540004"/>
                </a:lnTo>
                <a:close/>
              </a:path>
            </a:pathLst>
          </a:custGeom>
          <a:solidFill>
            <a:srgbClr val="4A9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75995" y="0"/>
            <a:ext cx="4986020" cy="357505"/>
          </a:xfrm>
          <a:prstGeom prst="rect">
            <a:avLst/>
          </a:prstGeom>
          <a:solidFill>
            <a:srgbClr val="4A96D2"/>
          </a:solidFill>
        </p:spPr>
        <p:txBody>
          <a:bodyPr vert="horz" wrap="square" lIns="0" tIns="80010" rIns="0" bIns="0" rtlCol="0">
            <a:spAutoFit/>
          </a:bodyPr>
          <a:lstStyle/>
          <a:p>
            <a:pPr marL="143510">
              <a:lnSpc>
                <a:spcPts val="2185"/>
              </a:lnSpc>
              <a:spcBef>
                <a:spcPts val="630"/>
              </a:spcBef>
            </a:pPr>
            <a:r>
              <a:rPr sz="2000" b="1" spc="-195" dirty="0">
                <a:solidFill>
                  <a:srgbClr val="FFFFFF"/>
                </a:solidFill>
                <a:latin typeface="Palatino Linotype"/>
                <a:cs typeface="Palatino Linotype"/>
              </a:rPr>
              <a:t>ПРОГРАММНОЕ</a:t>
            </a:r>
            <a:r>
              <a:rPr sz="2000" b="1" spc="-24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000" b="1" spc="-170" dirty="0">
                <a:solidFill>
                  <a:srgbClr val="FFFFFF"/>
                </a:solidFill>
                <a:latin typeface="Palatino Linotype"/>
                <a:cs typeface="Palatino Linotype"/>
              </a:rPr>
              <a:t>ОБЕСПЕЧЕНИЕ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540385" cy="540385"/>
          </a:xfrm>
          <a:custGeom>
            <a:avLst/>
            <a:gdLst/>
            <a:ahLst/>
            <a:cxnLst/>
            <a:rect l="l" t="t" r="r" b="b"/>
            <a:pathLst>
              <a:path w="540385" h="540385">
                <a:moveTo>
                  <a:pt x="0" y="540003"/>
                </a:moveTo>
                <a:lnTo>
                  <a:pt x="540004" y="540003"/>
                </a:lnTo>
                <a:lnTo>
                  <a:pt x="540004" y="0"/>
                </a:lnTo>
                <a:lnTo>
                  <a:pt x="0" y="0"/>
                </a:lnTo>
                <a:lnTo>
                  <a:pt x="0" y="540003"/>
                </a:lnTo>
                <a:close/>
              </a:path>
            </a:pathLst>
          </a:custGeom>
          <a:solidFill>
            <a:srgbClr val="4A9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269" y="90003"/>
            <a:ext cx="346075" cy="370205"/>
          </a:xfrm>
          <a:custGeom>
            <a:avLst/>
            <a:gdLst/>
            <a:ahLst/>
            <a:cxnLst/>
            <a:rect l="l" t="t" r="r" b="b"/>
            <a:pathLst>
              <a:path w="346075" h="370205">
                <a:moveTo>
                  <a:pt x="123380" y="123355"/>
                </a:moveTo>
                <a:lnTo>
                  <a:pt x="75405" y="133068"/>
                </a:lnTo>
                <a:lnTo>
                  <a:pt x="36182" y="159538"/>
                </a:lnTo>
                <a:lnTo>
                  <a:pt x="9712" y="198766"/>
                </a:lnTo>
                <a:lnTo>
                  <a:pt x="0" y="246748"/>
                </a:lnTo>
                <a:lnTo>
                  <a:pt x="9712" y="294720"/>
                </a:lnTo>
                <a:lnTo>
                  <a:pt x="36182" y="333940"/>
                </a:lnTo>
                <a:lnTo>
                  <a:pt x="75405" y="360405"/>
                </a:lnTo>
                <a:lnTo>
                  <a:pt x="123380" y="370116"/>
                </a:lnTo>
                <a:lnTo>
                  <a:pt x="171347" y="360405"/>
                </a:lnTo>
                <a:lnTo>
                  <a:pt x="193525" y="345439"/>
                </a:lnTo>
                <a:lnTo>
                  <a:pt x="123380" y="345439"/>
                </a:lnTo>
                <a:lnTo>
                  <a:pt x="112614" y="344841"/>
                </a:lnTo>
                <a:lnTo>
                  <a:pt x="102187" y="343100"/>
                </a:lnTo>
                <a:lnTo>
                  <a:pt x="92155" y="340296"/>
                </a:lnTo>
                <a:lnTo>
                  <a:pt x="82575" y="336511"/>
                </a:lnTo>
                <a:lnTo>
                  <a:pt x="101714" y="294360"/>
                </a:lnTo>
                <a:lnTo>
                  <a:pt x="144783" y="294360"/>
                </a:lnTo>
                <a:lnTo>
                  <a:pt x="154871" y="287553"/>
                </a:lnTo>
                <a:lnTo>
                  <a:pt x="33616" y="287553"/>
                </a:lnTo>
                <a:lnTo>
                  <a:pt x="29819" y="277968"/>
                </a:lnTo>
                <a:lnTo>
                  <a:pt x="27012" y="267936"/>
                </a:lnTo>
                <a:lnTo>
                  <a:pt x="25272" y="257512"/>
                </a:lnTo>
                <a:lnTo>
                  <a:pt x="24676" y="246748"/>
                </a:lnTo>
                <a:lnTo>
                  <a:pt x="32444" y="208367"/>
                </a:lnTo>
                <a:lnTo>
                  <a:pt x="53616" y="176988"/>
                </a:lnTo>
                <a:lnTo>
                  <a:pt x="84994" y="155813"/>
                </a:lnTo>
                <a:lnTo>
                  <a:pt x="123380" y="148043"/>
                </a:lnTo>
                <a:lnTo>
                  <a:pt x="193536" y="148043"/>
                </a:lnTo>
                <a:lnTo>
                  <a:pt x="171347" y="133068"/>
                </a:lnTo>
                <a:lnTo>
                  <a:pt x="123380" y="123355"/>
                </a:lnTo>
                <a:close/>
              </a:path>
              <a:path w="346075" h="370205">
                <a:moveTo>
                  <a:pt x="238488" y="205943"/>
                </a:moveTo>
                <a:lnTo>
                  <a:pt x="213131" y="205943"/>
                </a:lnTo>
                <a:lnTo>
                  <a:pt x="216928" y="215524"/>
                </a:lnTo>
                <a:lnTo>
                  <a:pt x="219735" y="225550"/>
                </a:lnTo>
                <a:lnTo>
                  <a:pt x="221475" y="235973"/>
                </a:lnTo>
                <a:lnTo>
                  <a:pt x="222072" y="246748"/>
                </a:lnTo>
                <a:lnTo>
                  <a:pt x="214302" y="285127"/>
                </a:lnTo>
                <a:lnTo>
                  <a:pt x="193128" y="316501"/>
                </a:lnTo>
                <a:lnTo>
                  <a:pt x="161753" y="337672"/>
                </a:lnTo>
                <a:lnTo>
                  <a:pt x="123380" y="345439"/>
                </a:lnTo>
                <a:lnTo>
                  <a:pt x="193525" y="345439"/>
                </a:lnTo>
                <a:lnTo>
                  <a:pt x="210567" y="333940"/>
                </a:lnTo>
                <a:lnTo>
                  <a:pt x="237035" y="294720"/>
                </a:lnTo>
                <a:lnTo>
                  <a:pt x="246748" y="246748"/>
                </a:lnTo>
                <a:lnTo>
                  <a:pt x="238488" y="205943"/>
                </a:lnTo>
                <a:close/>
              </a:path>
              <a:path w="346075" h="370205">
                <a:moveTo>
                  <a:pt x="204516" y="117208"/>
                </a:moveTo>
                <a:lnTo>
                  <a:pt x="123380" y="117208"/>
                </a:lnTo>
                <a:lnTo>
                  <a:pt x="173753" y="127403"/>
                </a:lnTo>
                <a:lnTo>
                  <a:pt x="214934" y="155189"/>
                </a:lnTo>
                <a:lnTo>
                  <a:pt x="242723" y="196369"/>
                </a:lnTo>
                <a:lnTo>
                  <a:pt x="252920" y="246748"/>
                </a:lnTo>
                <a:lnTo>
                  <a:pt x="251189" y="267936"/>
                </a:lnTo>
                <a:lnTo>
                  <a:pt x="246056" y="288339"/>
                </a:lnTo>
                <a:lnTo>
                  <a:pt x="237618" y="307639"/>
                </a:lnTo>
                <a:lnTo>
                  <a:pt x="225971" y="325577"/>
                </a:lnTo>
                <a:lnTo>
                  <a:pt x="223126" y="329298"/>
                </a:lnTo>
                <a:lnTo>
                  <a:pt x="222631" y="334327"/>
                </a:lnTo>
                <a:lnTo>
                  <a:pt x="226783" y="342760"/>
                </a:lnTo>
                <a:lnTo>
                  <a:pt x="231063" y="345439"/>
                </a:lnTo>
                <a:lnTo>
                  <a:pt x="296100" y="345439"/>
                </a:lnTo>
                <a:lnTo>
                  <a:pt x="315282" y="341555"/>
                </a:lnTo>
                <a:lnTo>
                  <a:pt x="330973" y="330969"/>
                </a:lnTo>
                <a:lnTo>
                  <a:pt x="337863" y="320763"/>
                </a:lnTo>
                <a:lnTo>
                  <a:pt x="258572" y="320763"/>
                </a:lnTo>
                <a:lnTo>
                  <a:pt x="266809" y="303342"/>
                </a:lnTo>
                <a:lnTo>
                  <a:pt x="272759" y="285103"/>
                </a:lnTo>
                <a:lnTo>
                  <a:pt x="276368" y="266191"/>
                </a:lnTo>
                <a:lnTo>
                  <a:pt x="277583" y="246748"/>
                </a:lnTo>
                <a:lnTo>
                  <a:pt x="269710" y="198054"/>
                </a:lnTo>
                <a:lnTo>
                  <a:pt x="247795" y="155727"/>
                </a:lnTo>
                <a:lnTo>
                  <a:pt x="214397" y="122324"/>
                </a:lnTo>
                <a:lnTo>
                  <a:pt x="204516" y="117208"/>
                </a:lnTo>
                <a:close/>
              </a:path>
              <a:path w="346075" h="370205">
                <a:moveTo>
                  <a:pt x="337863" y="24676"/>
                </a:moveTo>
                <a:lnTo>
                  <a:pt x="296100" y="24676"/>
                </a:lnTo>
                <a:lnTo>
                  <a:pt x="305683" y="26619"/>
                </a:lnTo>
                <a:lnTo>
                  <a:pt x="313529" y="31913"/>
                </a:lnTo>
                <a:lnTo>
                  <a:pt x="318830" y="39758"/>
                </a:lnTo>
                <a:lnTo>
                  <a:pt x="320776" y="49352"/>
                </a:lnTo>
                <a:lnTo>
                  <a:pt x="320776" y="296087"/>
                </a:lnTo>
                <a:lnTo>
                  <a:pt x="318830" y="305687"/>
                </a:lnTo>
                <a:lnTo>
                  <a:pt x="313529" y="313531"/>
                </a:lnTo>
                <a:lnTo>
                  <a:pt x="305683" y="318822"/>
                </a:lnTo>
                <a:lnTo>
                  <a:pt x="296100" y="320763"/>
                </a:lnTo>
                <a:lnTo>
                  <a:pt x="337863" y="320763"/>
                </a:lnTo>
                <a:lnTo>
                  <a:pt x="341565" y="315280"/>
                </a:lnTo>
                <a:lnTo>
                  <a:pt x="345452" y="296087"/>
                </a:lnTo>
                <a:lnTo>
                  <a:pt x="345452" y="49352"/>
                </a:lnTo>
                <a:lnTo>
                  <a:pt x="341565" y="30159"/>
                </a:lnTo>
                <a:lnTo>
                  <a:pt x="337863" y="24676"/>
                </a:lnTo>
                <a:close/>
              </a:path>
              <a:path w="346075" h="370205">
                <a:moveTo>
                  <a:pt x="144783" y="294360"/>
                </a:moveTo>
                <a:lnTo>
                  <a:pt x="101714" y="294360"/>
                </a:lnTo>
                <a:lnTo>
                  <a:pt x="108330" y="297395"/>
                </a:lnTo>
                <a:lnTo>
                  <a:pt x="115633" y="299173"/>
                </a:lnTo>
                <a:lnTo>
                  <a:pt x="123380" y="299173"/>
                </a:lnTo>
                <a:lnTo>
                  <a:pt x="143766" y="295047"/>
                </a:lnTo>
                <a:lnTo>
                  <a:pt x="144783" y="294360"/>
                </a:lnTo>
                <a:close/>
              </a:path>
              <a:path w="346075" h="370205">
                <a:moveTo>
                  <a:pt x="131114" y="194309"/>
                </a:moveTo>
                <a:lnTo>
                  <a:pt x="123380" y="194309"/>
                </a:lnTo>
                <a:lnTo>
                  <a:pt x="102987" y="198438"/>
                </a:lnTo>
                <a:lnTo>
                  <a:pt x="86317" y="209689"/>
                </a:lnTo>
                <a:lnTo>
                  <a:pt x="75069" y="226360"/>
                </a:lnTo>
                <a:lnTo>
                  <a:pt x="70942" y="246748"/>
                </a:lnTo>
                <a:lnTo>
                  <a:pt x="70942" y="254469"/>
                </a:lnTo>
                <a:lnTo>
                  <a:pt x="72720" y="261772"/>
                </a:lnTo>
                <a:lnTo>
                  <a:pt x="75742" y="268389"/>
                </a:lnTo>
                <a:lnTo>
                  <a:pt x="33616" y="287553"/>
                </a:lnTo>
                <a:lnTo>
                  <a:pt x="154871" y="287553"/>
                </a:lnTo>
                <a:lnTo>
                  <a:pt x="155925" y="286842"/>
                </a:lnTo>
                <a:lnTo>
                  <a:pt x="123380" y="286842"/>
                </a:lnTo>
                <a:lnTo>
                  <a:pt x="107782" y="283685"/>
                </a:lnTo>
                <a:lnTo>
                  <a:pt x="95037" y="275081"/>
                </a:lnTo>
                <a:lnTo>
                  <a:pt x="86440" y="262335"/>
                </a:lnTo>
                <a:lnTo>
                  <a:pt x="83286" y="246748"/>
                </a:lnTo>
                <a:lnTo>
                  <a:pt x="86440" y="231146"/>
                </a:lnTo>
                <a:lnTo>
                  <a:pt x="95037" y="218392"/>
                </a:lnTo>
                <a:lnTo>
                  <a:pt x="107782" y="209786"/>
                </a:lnTo>
                <a:lnTo>
                  <a:pt x="123380" y="206628"/>
                </a:lnTo>
                <a:lnTo>
                  <a:pt x="211622" y="206628"/>
                </a:lnTo>
                <a:lnTo>
                  <a:pt x="213131" y="205943"/>
                </a:lnTo>
                <a:lnTo>
                  <a:pt x="238488" y="205943"/>
                </a:lnTo>
                <a:lnTo>
                  <a:pt x="237105" y="199110"/>
                </a:lnTo>
                <a:lnTo>
                  <a:pt x="145021" y="199110"/>
                </a:lnTo>
                <a:lnTo>
                  <a:pt x="138404" y="196100"/>
                </a:lnTo>
                <a:lnTo>
                  <a:pt x="131114" y="194309"/>
                </a:lnTo>
                <a:close/>
              </a:path>
              <a:path w="346075" h="370205">
                <a:moveTo>
                  <a:pt x="211622" y="206628"/>
                </a:moveTo>
                <a:lnTo>
                  <a:pt x="123380" y="206628"/>
                </a:lnTo>
                <a:lnTo>
                  <a:pt x="138965" y="209786"/>
                </a:lnTo>
                <a:lnTo>
                  <a:pt x="151707" y="218392"/>
                </a:lnTo>
                <a:lnTo>
                  <a:pt x="160306" y="231146"/>
                </a:lnTo>
                <a:lnTo>
                  <a:pt x="163461" y="246748"/>
                </a:lnTo>
                <a:lnTo>
                  <a:pt x="160306" y="262335"/>
                </a:lnTo>
                <a:lnTo>
                  <a:pt x="151707" y="275081"/>
                </a:lnTo>
                <a:lnTo>
                  <a:pt x="138965" y="283685"/>
                </a:lnTo>
                <a:lnTo>
                  <a:pt x="123380" y="286842"/>
                </a:lnTo>
                <a:lnTo>
                  <a:pt x="155925" y="286842"/>
                </a:lnTo>
                <a:lnTo>
                  <a:pt x="160432" y="283800"/>
                </a:lnTo>
                <a:lnTo>
                  <a:pt x="171679" y="267134"/>
                </a:lnTo>
                <a:lnTo>
                  <a:pt x="175806" y="246748"/>
                </a:lnTo>
                <a:lnTo>
                  <a:pt x="175806" y="239001"/>
                </a:lnTo>
                <a:lnTo>
                  <a:pt x="174028" y="231698"/>
                </a:lnTo>
                <a:lnTo>
                  <a:pt x="170992" y="225094"/>
                </a:lnTo>
                <a:lnTo>
                  <a:pt x="211622" y="206628"/>
                </a:lnTo>
                <a:close/>
              </a:path>
              <a:path w="346075" h="370205">
                <a:moveTo>
                  <a:pt x="123380" y="218986"/>
                </a:moveTo>
                <a:lnTo>
                  <a:pt x="112565" y="221168"/>
                </a:lnTo>
                <a:lnTo>
                  <a:pt x="103741" y="227118"/>
                </a:lnTo>
                <a:lnTo>
                  <a:pt x="97790" y="235973"/>
                </a:lnTo>
                <a:lnTo>
                  <a:pt x="95618" y="246748"/>
                </a:lnTo>
                <a:lnTo>
                  <a:pt x="97796" y="257553"/>
                </a:lnTo>
                <a:lnTo>
                  <a:pt x="103741" y="266377"/>
                </a:lnTo>
                <a:lnTo>
                  <a:pt x="112565" y="272328"/>
                </a:lnTo>
                <a:lnTo>
                  <a:pt x="123380" y="274510"/>
                </a:lnTo>
                <a:lnTo>
                  <a:pt x="134195" y="272328"/>
                </a:lnTo>
                <a:lnTo>
                  <a:pt x="143019" y="266377"/>
                </a:lnTo>
                <a:lnTo>
                  <a:pt x="148964" y="257553"/>
                </a:lnTo>
                <a:lnTo>
                  <a:pt x="151142" y="246748"/>
                </a:lnTo>
                <a:lnTo>
                  <a:pt x="148964" y="235943"/>
                </a:lnTo>
                <a:lnTo>
                  <a:pt x="143019" y="227118"/>
                </a:lnTo>
                <a:lnTo>
                  <a:pt x="134195" y="221168"/>
                </a:lnTo>
                <a:lnTo>
                  <a:pt x="123380" y="218986"/>
                </a:lnTo>
                <a:close/>
              </a:path>
              <a:path w="346075" h="370205">
                <a:moveTo>
                  <a:pt x="193536" y="148043"/>
                </a:moveTo>
                <a:lnTo>
                  <a:pt x="123380" y="148043"/>
                </a:lnTo>
                <a:lnTo>
                  <a:pt x="134137" y="148640"/>
                </a:lnTo>
                <a:lnTo>
                  <a:pt x="144557" y="150380"/>
                </a:lnTo>
                <a:lnTo>
                  <a:pt x="154587" y="153187"/>
                </a:lnTo>
                <a:lnTo>
                  <a:pt x="164172" y="156984"/>
                </a:lnTo>
                <a:lnTo>
                  <a:pt x="145021" y="199110"/>
                </a:lnTo>
                <a:lnTo>
                  <a:pt x="237105" y="199110"/>
                </a:lnTo>
                <a:lnTo>
                  <a:pt x="237035" y="198766"/>
                </a:lnTo>
                <a:lnTo>
                  <a:pt x="210567" y="159538"/>
                </a:lnTo>
                <a:lnTo>
                  <a:pt x="193536" y="148043"/>
                </a:lnTo>
                <a:close/>
              </a:path>
              <a:path w="346075" h="370205">
                <a:moveTo>
                  <a:pt x="296100" y="0"/>
                </a:moveTo>
                <a:lnTo>
                  <a:pt x="123380" y="0"/>
                </a:lnTo>
                <a:lnTo>
                  <a:pt x="104178" y="3884"/>
                </a:lnTo>
                <a:lnTo>
                  <a:pt x="88495" y="14470"/>
                </a:lnTo>
                <a:lnTo>
                  <a:pt x="77919" y="30159"/>
                </a:lnTo>
                <a:lnTo>
                  <a:pt x="74040" y="49352"/>
                </a:lnTo>
                <a:lnTo>
                  <a:pt x="74040" y="113728"/>
                </a:lnTo>
                <a:lnTo>
                  <a:pt x="75806" y="117360"/>
                </a:lnTo>
                <a:lnTo>
                  <a:pt x="81902" y="122034"/>
                </a:lnTo>
                <a:lnTo>
                  <a:pt x="85839" y="122808"/>
                </a:lnTo>
                <a:lnTo>
                  <a:pt x="89560" y="121818"/>
                </a:lnTo>
                <a:lnTo>
                  <a:pt x="98088" y="119806"/>
                </a:lnTo>
                <a:lnTo>
                  <a:pt x="106584" y="118365"/>
                </a:lnTo>
                <a:lnTo>
                  <a:pt x="115024" y="117498"/>
                </a:lnTo>
                <a:lnTo>
                  <a:pt x="123380" y="117208"/>
                </a:lnTo>
                <a:lnTo>
                  <a:pt x="204516" y="117208"/>
                </a:lnTo>
                <a:lnTo>
                  <a:pt x="172072" y="100406"/>
                </a:lnTo>
                <a:lnTo>
                  <a:pt x="136180" y="94602"/>
                </a:lnTo>
                <a:lnTo>
                  <a:pt x="98704" y="94602"/>
                </a:lnTo>
                <a:lnTo>
                  <a:pt x="98704" y="49352"/>
                </a:lnTo>
                <a:lnTo>
                  <a:pt x="100645" y="39758"/>
                </a:lnTo>
                <a:lnTo>
                  <a:pt x="105937" y="31913"/>
                </a:lnTo>
                <a:lnTo>
                  <a:pt x="113781" y="26619"/>
                </a:lnTo>
                <a:lnTo>
                  <a:pt x="123380" y="24676"/>
                </a:lnTo>
                <a:lnTo>
                  <a:pt x="337863" y="24676"/>
                </a:lnTo>
                <a:lnTo>
                  <a:pt x="330973" y="14470"/>
                </a:lnTo>
                <a:lnTo>
                  <a:pt x="315282" y="3884"/>
                </a:lnTo>
                <a:lnTo>
                  <a:pt x="296100" y="0"/>
                </a:lnTo>
                <a:close/>
              </a:path>
              <a:path w="346075" h="370205">
                <a:moveTo>
                  <a:pt x="123380" y="92532"/>
                </a:moveTo>
                <a:lnTo>
                  <a:pt x="115239" y="92532"/>
                </a:lnTo>
                <a:lnTo>
                  <a:pt x="106972" y="93217"/>
                </a:lnTo>
                <a:lnTo>
                  <a:pt x="98704" y="94602"/>
                </a:lnTo>
                <a:lnTo>
                  <a:pt x="136180" y="94602"/>
                </a:lnTo>
                <a:lnTo>
                  <a:pt x="123380" y="925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23802" y="357467"/>
            <a:ext cx="2308860" cy="1664335"/>
          </a:xfrm>
          <a:custGeom>
            <a:avLst/>
            <a:gdLst/>
            <a:ahLst/>
            <a:cxnLst/>
            <a:rect l="l" t="t" r="r" b="b"/>
            <a:pathLst>
              <a:path w="2308859" h="1664335">
                <a:moveTo>
                  <a:pt x="0" y="0"/>
                </a:moveTo>
                <a:lnTo>
                  <a:pt x="2308860" y="0"/>
                </a:lnTo>
                <a:lnTo>
                  <a:pt x="2308860" y="1664207"/>
                </a:lnTo>
                <a:lnTo>
                  <a:pt x="0" y="16642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73227" y="704354"/>
            <a:ext cx="1636701" cy="9719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2153" y="570420"/>
            <a:ext cx="1952625" cy="1207135"/>
          </a:xfrm>
          <a:custGeom>
            <a:avLst/>
            <a:gdLst/>
            <a:ahLst/>
            <a:cxnLst/>
            <a:rect l="l" t="t" r="r" b="b"/>
            <a:pathLst>
              <a:path w="1952625" h="1207135">
                <a:moveTo>
                  <a:pt x="0" y="0"/>
                </a:moveTo>
                <a:lnTo>
                  <a:pt x="1952244" y="0"/>
                </a:lnTo>
                <a:lnTo>
                  <a:pt x="1952244" y="1207007"/>
                </a:lnTo>
                <a:lnTo>
                  <a:pt x="0" y="12070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9999" y="706584"/>
            <a:ext cx="1662570" cy="9205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123300" y="660051"/>
            <a:ext cx="1179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154194"/>
                </a:solidFill>
                <a:latin typeface="Arial"/>
                <a:cs typeface="Arial"/>
                <a:hlinkClick r:id="rId8"/>
              </a:rPr>
              <a:t>www.pro-project.pl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397473" y="120632"/>
            <a:ext cx="363220" cy="288925"/>
          </a:xfrm>
          <a:custGeom>
            <a:avLst/>
            <a:gdLst/>
            <a:ahLst/>
            <a:cxnLst/>
            <a:rect l="l" t="t" r="r" b="b"/>
            <a:pathLst>
              <a:path w="363220" h="288925">
                <a:moveTo>
                  <a:pt x="184467" y="60058"/>
                </a:moveTo>
                <a:lnTo>
                  <a:pt x="178600" y="60058"/>
                </a:lnTo>
                <a:lnTo>
                  <a:pt x="75298" y="137515"/>
                </a:lnTo>
                <a:lnTo>
                  <a:pt x="73532" y="141071"/>
                </a:lnTo>
                <a:lnTo>
                  <a:pt x="73532" y="283476"/>
                </a:lnTo>
                <a:lnTo>
                  <a:pt x="78905" y="288848"/>
                </a:lnTo>
                <a:lnTo>
                  <a:pt x="152158" y="288848"/>
                </a:lnTo>
                <a:lnTo>
                  <a:pt x="157530" y="283476"/>
                </a:lnTo>
                <a:lnTo>
                  <a:pt x="157530" y="264845"/>
                </a:lnTo>
                <a:lnTo>
                  <a:pt x="97523" y="264845"/>
                </a:lnTo>
                <a:lnTo>
                  <a:pt x="97523" y="150850"/>
                </a:lnTo>
                <a:lnTo>
                  <a:pt x="181533" y="87845"/>
                </a:lnTo>
                <a:lnTo>
                  <a:pt x="221522" y="87845"/>
                </a:lnTo>
                <a:lnTo>
                  <a:pt x="184467" y="60058"/>
                </a:lnTo>
                <a:close/>
              </a:path>
              <a:path w="363220" h="288925">
                <a:moveTo>
                  <a:pt x="229527" y="192849"/>
                </a:moveTo>
                <a:lnTo>
                  <a:pt x="205524" y="192849"/>
                </a:lnTo>
                <a:lnTo>
                  <a:pt x="205524" y="283476"/>
                </a:lnTo>
                <a:lnTo>
                  <a:pt x="210908" y="288848"/>
                </a:lnTo>
                <a:lnTo>
                  <a:pt x="284162" y="288848"/>
                </a:lnTo>
                <a:lnTo>
                  <a:pt x="289534" y="283476"/>
                </a:lnTo>
                <a:lnTo>
                  <a:pt x="289534" y="264845"/>
                </a:lnTo>
                <a:lnTo>
                  <a:pt x="229527" y="264845"/>
                </a:lnTo>
                <a:lnTo>
                  <a:pt x="229527" y="192849"/>
                </a:lnTo>
                <a:close/>
              </a:path>
              <a:path w="363220" h="288925">
                <a:moveTo>
                  <a:pt x="224154" y="168846"/>
                </a:moveTo>
                <a:lnTo>
                  <a:pt x="138899" y="168846"/>
                </a:lnTo>
                <a:lnTo>
                  <a:pt x="133527" y="174231"/>
                </a:lnTo>
                <a:lnTo>
                  <a:pt x="133527" y="264845"/>
                </a:lnTo>
                <a:lnTo>
                  <a:pt x="157530" y="264845"/>
                </a:lnTo>
                <a:lnTo>
                  <a:pt x="157530" y="192849"/>
                </a:lnTo>
                <a:lnTo>
                  <a:pt x="229527" y="192849"/>
                </a:lnTo>
                <a:lnTo>
                  <a:pt x="229527" y="174231"/>
                </a:lnTo>
                <a:lnTo>
                  <a:pt x="224154" y="168846"/>
                </a:lnTo>
                <a:close/>
              </a:path>
              <a:path w="363220" h="288925">
                <a:moveTo>
                  <a:pt x="221522" y="87845"/>
                </a:moveTo>
                <a:lnTo>
                  <a:pt x="181533" y="87845"/>
                </a:lnTo>
                <a:lnTo>
                  <a:pt x="265531" y="150850"/>
                </a:lnTo>
                <a:lnTo>
                  <a:pt x="265531" y="264845"/>
                </a:lnTo>
                <a:lnTo>
                  <a:pt x="289534" y="264845"/>
                </a:lnTo>
                <a:lnTo>
                  <a:pt x="289534" y="141071"/>
                </a:lnTo>
                <a:lnTo>
                  <a:pt x="287756" y="137515"/>
                </a:lnTo>
                <a:lnTo>
                  <a:pt x="221522" y="87845"/>
                </a:lnTo>
                <a:close/>
              </a:path>
              <a:path w="363220" h="288925">
                <a:moveTo>
                  <a:pt x="184594" y="0"/>
                </a:moveTo>
                <a:lnTo>
                  <a:pt x="178460" y="0"/>
                </a:lnTo>
                <a:lnTo>
                  <a:pt x="901" y="139509"/>
                </a:lnTo>
                <a:lnTo>
                  <a:pt x="0" y="147053"/>
                </a:lnTo>
                <a:lnTo>
                  <a:pt x="8191" y="157480"/>
                </a:lnTo>
                <a:lnTo>
                  <a:pt x="15735" y="158369"/>
                </a:lnTo>
                <a:lnTo>
                  <a:pt x="181533" y="28117"/>
                </a:lnTo>
                <a:lnTo>
                  <a:pt x="220379" y="28117"/>
                </a:lnTo>
                <a:lnTo>
                  <a:pt x="184594" y="0"/>
                </a:lnTo>
                <a:close/>
              </a:path>
              <a:path w="363220" h="288925">
                <a:moveTo>
                  <a:pt x="313524" y="24853"/>
                </a:moveTo>
                <a:lnTo>
                  <a:pt x="289534" y="24853"/>
                </a:lnTo>
                <a:lnTo>
                  <a:pt x="289534" y="110807"/>
                </a:lnTo>
                <a:lnTo>
                  <a:pt x="291223" y="114287"/>
                </a:lnTo>
                <a:lnTo>
                  <a:pt x="344322" y="156006"/>
                </a:lnTo>
                <a:lnTo>
                  <a:pt x="346925" y="156845"/>
                </a:lnTo>
                <a:lnTo>
                  <a:pt x="353072" y="156845"/>
                </a:lnTo>
                <a:lnTo>
                  <a:pt x="356590" y="155282"/>
                </a:lnTo>
                <a:lnTo>
                  <a:pt x="363054" y="147053"/>
                </a:lnTo>
                <a:lnTo>
                  <a:pt x="362153" y="139509"/>
                </a:lnTo>
                <a:lnTo>
                  <a:pt x="313524" y="101307"/>
                </a:lnTo>
                <a:lnTo>
                  <a:pt x="313524" y="24853"/>
                </a:lnTo>
                <a:close/>
              </a:path>
              <a:path w="363220" h="288925">
                <a:moveTo>
                  <a:pt x="220379" y="28117"/>
                </a:moveTo>
                <a:lnTo>
                  <a:pt x="181533" y="28117"/>
                </a:lnTo>
                <a:lnTo>
                  <a:pt x="261734" y="91135"/>
                </a:lnTo>
                <a:lnTo>
                  <a:pt x="266649" y="91643"/>
                </a:lnTo>
                <a:lnTo>
                  <a:pt x="274904" y="87642"/>
                </a:lnTo>
                <a:lnTo>
                  <a:pt x="277533" y="83451"/>
                </a:lnTo>
                <a:lnTo>
                  <a:pt x="277533" y="54165"/>
                </a:lnTo>
                <a:lnTo>
                  <a:pt x="253530" y="54165"/>
                </a:lnTo>
                <a:lnTo>
                  <a:pt x="220379" y="28117"/>
                </a:lnTo>
                <a:close/>
              </a:path>
              <a:path w="363220" h="288925">
                <a:moveTo>
                  <a:pt x="308152" y="850"/>
                </a:moveTo>
                <a:lnTo>
                  <a:pt x="258902" y="850"/>
                </a:lnTo>
                <a:lnTo>
                  <a:pt x="253530" y="6223"/>
                </a:lnTo>
                <a:lnTo>
                  <a:pt x="253530" y="54165"/>
                </a:lnTo>
                <a:lnTo>
                  <a:pt x="277533" y="54165"/>
                </a:lnTo>
                <a:lnTo>
                  <a:pt x="277533" y="24853"/>
                </a:lnTo>
                <a:lnTo>
                  <a:pt x="313524" y="24853"/>
                </a:lnTo>
                <a:lnTo>
                  <a:pt x="313524" y="6223"/>
                </a:lnTo>
                <a:lnTo>
                  <a:pt x="308152" y="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10995" y="72710"/>
            <a:ext cx="468630" cy="390525"/>
          </a:xfrm>
          <a:custGeom>
            <a:avLst/>
            <a:gdLst/>
            <a:ahLst/>
            <a:cxnLst/>
            <a:rect l="l" t="t" r="r" b="b"/>
            <a:pathLst>
              <a:path w="468629" h="390525">
                <a:moveTo>
                  <a:pt x="390017" y="62395"/>
                </a:moveTo>
                <a:lnTo>
                  <a:pt x="78003" y="62395"/>
                </a:lnTo>
                <a:lnTo>
                  <a:pt x="47668" y="68532"/>
                </a:lnTo>
                <a:lnTo>
                  <a:pt x="22871" y="85259"/>
                </a:lnTo>
                <a:lnTo>
                  <a:pt x="6139" y="110052"/>
                </a:lnTo>
                <a:lnTo>
                  <a:pt x="0" y="140385"/>
                </a:lnTo>
                <a:lnTo>
                  <a:pt x="80" y="312396"/>
                </a:lnTo>
                <a:lnTo>
                  <a:pt x="6139" y="342330"/>
                </a:lnTo>
                <a:lnTo>
                  <a:pt x="22871" y="367128"/>
                </a:lnTo>
                <a:lnTo>
                  <a:pt x="47668" y="383863"/>
                </a:lnTo>
                <a:lnTo>
                  <a:pt x="78003" y="390004"/>
                </a:lnTo>
                <a:lnTo>
                  <a:pt x="390017" y="390004"/>
                </a:lnTo>
                <a:lnTo>
                  <a:pt x="420339" y="383863"/>
                </a:lnTo>
                <a:lnTo>
                  <a:pt x="445133" y="367128"/>
                </a:lnTo>
                <a:lnTo>
                  <a:pt x="450753" y="358800"/>
                </a:lnTo>
                <a:lnTo>
                  <a:pt x="78003" y="358800"/>
                </a:lnTo>
                <a:lnTo>
                  <a:pt x="59801" y="355118"/>
                </a:lnTo>
                <a:lnTo>
                  <a:pt x="44919" y="345082"/>
                </a:lnTo>
                <a:lnTo>
                  <a:pt x="34876" y="330205"/>
                </a:lnTo>
                <a:lnTo>
                  <a:pt x="31271" y="312396"/>
                </a:lnTo>
                <a:lnTo>
                  <a:pt x="31191" y="140385"/>
                </a:lnTo>
                <a:lnTo>
                  <a:pt x="34876" y="122188"/>
                </a:lnTo>
                <a:lnTo>
                  <a:pt x="44919" y="107315"/>
                </a:lnTo>
                <a:lnTo>
                  <a:pt x="59801" y="97280"/>
                </a:lnTo>
                <a:lnTo>
                  <a:pt x="78003" y="93599"/>
                </a:lnTo>
                <a:lnTo>
                  <a:pt x="450761" y="93599"/>
                </a:lnTo>
                <a:lnTo>
                  <a:pt x="445133" y="85259"/>
                </a:lnTo>
                <a:lnTo>
                  <a:pt x="420339" y="68532"/>
                </a:lnTo>
                <a:lnTo>
                  <a:pt x="390017" y="62395"/>
                </a:lnTo>
                <a:close/>
              </a:path>
              <a:path w="468629" h="390525">
                <a:moveTo>
                  <a:pt x="450761" y="93599"/>
                </a:moveTo>
                <a:lnTo>
                  <a:pt x="390017" y="93599"/>
                </a:lnTo>
                <a:lnTo>
                  <a:pt x="408211" y="97280"/>
                </a:lnTo>
                <a:lnTo>
                  <a:pt x="423089" y="107315"/>
                </a:lnTo>
                <a:lnTo>
                  <a:pt x="433131" y="122188"/>
                </a:lnTo>
                <a:lnTo>
                  <a:pt x="436816" y="140385"/>
                </a:lnTo>
                <a:lnTo>
                  <a:pt x="436736" y="312396"/>
                </a:lnTo>
                <a:lnTo>
                  <a:pt x="433131" y="330205"/>
                </a:lnTo>
                <a:lnTo>
                  <a:pt x="423089" y="345082"/>
                </a:lnTo>
                <a:lnTo>
                  <a:pt x="408211" y="355118"/>
                </a:lnTo>
                <a:lnTo>
                  <a:pt x="390017" y="358800"/>
                </a:lnTo>
                <a:lnTo>
                  <a:pt x="450753" y="358800"/>
                </a:lnTo>
                <a:lnTo>
                  <a:pt x="461867" y="342330"/>
                </a:lnTo>
                <a:lnTo>
                  <a:pt x="467927" y="312396"/>
                </a:lnTo>
                <a:lnTo>
                  <a:pt x="468007" y="140385"/>
                </a:lnTo>
                <a:lnTo>
                  <a:pt x="461867" y="110052"/>
                </a:lnTo>
                <a:lnTo>
                  <a:pt x="450761" y="93599"/>
                </a:lnTo>
                <a:close/>
              </a:path>
              <a:path w="468629" h="390525">
                <a:moveTo>
                  <a:pt x="234962" y="310311"/>
                </a:moveTo>
                <a:lnTo>
                  <a:pt x="157822" y="310311"/>
                </a:lnTo>
                <a:lnTo>
                  <a:pt x="170386" y="312396"/>
                </a:lnTo>
                <a:lnTo>
                  <a:pt x="195345" y="321563"/>
                </a:lnTo>
                <a:lnTo>
                  <a:pt x="208521" y="323646"/>
                </a:lnTo>
                <a:lnTo>
                  <a:pt x="215794" y="323061"/>
                </a:lnTo>
                <a:lnTo>
                  <a:pt x="222565" y="321249"/>
                </a:lnTo>
                <a:lnTo>
                  <a:pt x="228925" y="318128"/>
                </a:lnTo>
                <a:lnTo>
                  <a:pt x="234962" y="313613"/>
                </a:lnTo>
                <a:lnTo>
                  <a:pt x="234962" y="310311"/>
                </a:lnTo>
                <a:close/>
              </a:path>
              <a:path w="468629" h="390525">
                <a:moveTo>
                  <a:pt x="159791" y="144030"/>
                </a:moveTo>
                <a:lnTo>
                  <a:pt x="132388" y="146551"/>
                </a:lnTo>
                <a:lnTo>
                  <a:pt x="110031" y="156816"/>
                </a:lnTo>
                <a:lnTo>
                  <a:pt x="94967" y="178877"/>
                </a:lnTo>
                <a:lnTo>
                  <a:pt x="89446" y="216789"/>
                </a:lnTo>
                <a:lnTo>
                  <a:pt x="93780" y="251264"/>
                </a:lnTo>
                <a:lnTo>
                  <a:pt x="105773" y="272956"/>
                </a:lnTo>
                <a:lnTo>
                  <a:pt x="123912" y="284649"/>
                </a:lnTo>
                <a:lnTo>
                  <a:pt x="146685" y="289128"/>
                </a:lnTo>
                <a:lnTo>
                  <a:pt x="141224" y="290880"/>
                </a:lnTo>
                <a:lnTo>
                  <a:pt x="136398" y="293738"/>
                </a:lnTo>
                <a:lnTo>
                  <a:pt x="132486" y="297878"/>
                </a:lnTo>
                <a:lnTo>
                  <a:pt x="132486" y="321043"/>
                </a:lnTo>
                <a:lnTo>
                  <a:pt x="139668" y="315674"/>
                </a:lnTo>
                <a:lnTo>
                  <a:pt x="145895" y="312395"/>
                </a:lnTo>
                <a:lnTo>
                  <a:pt x="151747" y="310758"/>
                </a:lnTo>
                <a:lnTo>
                  <a:pt x="157822" y="310311"/>
                </a:lnTo>
                <a:lnTo>
                  <a:pt x="234962" y="310311"/>
                </a:lnTo>
                <a:lnTo>
                  <a:pt x="234962" y="300697"/>
                </a:lnTo>
                <a:lnTo>
                  <a:pt x="210502" y="300697"/>
                </a:lnTo>
                <a:lnTo>
                  <a:pt x="201884" y="299411"/>
                </a:lnTo>
                <a:lnTo>
                  <a:pt x="192552" y="296303"/>
                </a:lnTo>
                <a:lnTo>
                  <a:pt x="182690" y="292500"/>
                </a:lnTo>
                <a:lnTo>
                  <a:pt x="172478" y="289128"/>
                </a:lnTo>
                <a:lnTo>
                  <a:pt x="195314" y="284679"/>
                </a:lnTo>
                <a:lnTo>
                  <a:pt x="213607" y="273037"/>
                </a:lnTo>
                <a:lnTo>
                  <a:pt x="217329" y="266395"/>
                </a:lnTo>
                <a:lnTo>
                  <a:pt x="159791" y="266395"/>
                </a:lnTo>
                <a:lnTo>
                  <a:pt x="144062" y="265591"/>
                </a:lnTo>
                <a:lnTo>
                  <a:pt x="130978" y="260118"/>
                </a:lnTo>
                <a:lnTo>
                  <a:pt x="122033" y="245381"/>
                </a:lnTo>
                <a:lnTo>
                  <a:pt x="118719" y="216789"/>
                </a:lnTo>
                <a:lnTo>
                  <a:pt x="122033" y="188208"/>
                </a:lnTo>
                <a:lnTo>
                  <a:pt x="130978" y="173475"/>
                </a:lnTo>
                <a:lnTo>
                  <a:pt x="144062" y="168000"/>
                </a:lnTo>
                <a:lnTo>
                  <a:pt x="159791" y="167195"/>
                </a:lnTo>
                <a:lnTo>
                  <a:pt x="216655" y="167195"/>
                </a:lnTo>
                <a:lnTo>
                  <a:pt x="209564" y="156816"/>
                </a:lnTo>
                <a:lnTo>
                  <a:pt x="187197" y="146551"/>
                </a:lnTo>
                <a:lnTo>
                  <a:pt x="159791" y="144030"/>
                </a:lnTo>
                <a:close/>
              </a:path>
              <a:path w="468629" h="390525">
                <a:moveTo>
                  <a:pt x="234962" y="290004"/>
                </a:moveTo>
                <a:lnTo>
                  <a:pt x="229206" y="294252"/>
                </a:lnTo>
                <a:lnTo>
                  <a:pt x="222975" y="297641"/>
                </a:lnTo>
                <a:lnTo>
                  <a:pt x="216622" y="299886"/>
                </a:lnTo>
                <a:lnTo>
                  <a:pt x="210502" y="300697"/>
                </a:lnTo>
                <a:lnTo>
                  <a:pt x="234962" y="300697"/>
                </a:lnTo>
                <a:lnTo>
                  <a:pt x="234962" y="290004"/>
                </a:lnTo>
                <a:close/>
              </a:path>
              <a:path w="468629" h="390525">
                <a:moveTo>
                  <a:pt x="329501" y="144030"/>
                </a:moveTo>
                <a:lnTo>
                  <a:pt x="300398" y="146738"/>
                </a:lnTo>
                <a:lnTo>
                  <a:pt x="278137" y="157333"/>
                </a:lnTo>
                <a:lnTo>
                  <a:pt x="263909" y="179520"/>
                </a:lnTo>
                <a:lnTo>
                  <a:pt x="258902" y="217004"/>
                </a:lnTo>
                <a:lnTo>
                  <a:pt x="263909" y="254503"/>
                </a:lnTo>
                <a:lnTo>
                  <a:pt x="278137" y="276698"/>
                </a:lnTo>
                <a:lnTo>
                  <a:pt x="300398" y="287295"/>
                </a:lnTo>
                <a:lnTo>
                  <a:pt x="329501" y="290004"/>
                </a:lnTo>
                <a:lnTo>
                  <a:pt x="344400" y="289300"/>
                </a:lnTo>
                <a:lnTo>
                  <a:pt x="358403" y="287295"/>
                </a:lnTo>
                <a:lnTo>
                  <a:pt x="370606" y="284287"/>
                </a:lnTo>
                <a:lnTo>
                  <a:pt x="380847" y="280390"/>
                </a:lnTo>
                <a:lnTo>
                  <a:pt x="376426" y="266623"/>
                </a:lnTo>
                <a:lnTo>
                  <a:pt x="329933" y="266623"/>
                </a:lnTo>
                <a:lnTo>
                  <a:pt x="313361" y="265355"/>
                </a:lnTo>
                <a:lnTo>
                  <a:pt x="300132" y="259106"/>
                </a:lnTo>
                <a:lnTo>
                  <a:pt x="291371" y="244212"/>
                </a:lnTo>
                <a:lnTo>
                  <a:pt x="288201" y="217004"/>
                </a:lnTo>
                <a:lnTo>
                  <a:pt x="291371" y="189989"/>
                </a:lnTo>
                <a:lnTo>
                  <a:pt x="300132" y="175082"/>
                </a:lnTo>
                <a:lnTo>
                  <a:pt x="313361" y="168738"/>
                </a:lnTo>
                <a:lnTo>
                  <a:pt x="329933" y="167411"/>
                </a:lnTo>
                <a:lnTo>
                  <a:pt x="373975" y="167411"/>
                </a:lnTo>
                <a:lnTo>
                  <a:pt x="378650" y="152768"/>
                </a:lnTo>
                <a:lnTo>
                  <a:pt x="368758" y="149008"/>
                </a:lnTo>
                <a:lnTo>
                  <a:pt x="357185" y="146270"/>
                </a:lnTo>
                <a:lnTo>
                  <a:pt x="344058" y="144597"/>
                </a:lnTo>
                <a:lnTo>
                  <a:pt x="329501" y="144030"/>
                </a:lnTo>
                <a:close/>
              </a:path>
              <a:path w="468629" h="390525">
                <a:moveTo>
                  <a:pt x="373621" y="257886"/>
                </a:moveTo>
                <a:lnTo>
                  <a:pt x="365785" y="260451"/>
                </a:lnTo>
                <a:lnTo>
                  <a:pt x="355306" y="263321"/>
                </a:lnTo>
                <a:lnTo>
                  <a:pt x="343062" y="265658"/>
                </a:lnTo>
                <a:lnTo>
                  <a:pt x="329933" y="266623"/>
                </a:lnTo>
                <a:lnTo>
                  <a:pt x="376426" y="266623"/>
                </a:lnTo>
                <a:lnTo>
                  <a:pt x="373621" y="257886"/>
                </a:lnTo>
                <a:close/>
              </a:path>
              <a:path w="468629" h="390525">
                <a:moveTo>
                  <a:pt x="216655" y="167195"/>
                </a:moveTo>
                <a:lnTo>
                  <a:pt x="159791" y="167195"/>
                </a:lnTo>
                <a:lnTo>
                  <a:pt x="175155" y="168000"/>
                </a:lnTo>
                <a:lnTo>
                  <a:pt x="188288" y="173475"/>
                </a:lnTo>
                <a:lnTo>
                  <a:pt x="197447" y="188208"/>
                </a:lnTo>
                <a:lnTo>
                  <a:pt x="200888" y="216789"/>
                </a:lnTo>
                <a:lnTo>
                  <a:pt x="197508" y="245381"/>
                </a:lnTo>
                <a:lnTo>
                  <a:pt x="188450" y="260118"/>
                </a:lnTo>
                <a:lnTo>
                  <a:pt x="175337" y="265591"/>
                </a:lnTo>
                <a:lnTo>
                  <a:pt x="159791" y="266395"/>
                </a:lnTo>
                <a:lnTo>
                  <a:pt x="217329" y="266395"/>
                </a:lnTo>
                <a:lnTo>
                  <a:pt x="225756" y="251355"/>
                </a:lnTo>
                <a:lnTo>
                  <a:pt x="230162" y="216789"/>
                </a:lnTo>
                <a:lnTo>
                  <a:pt x="224637" y="178877"/>
                </a:lnTo>
                <a:lnTo>
                  <a:pt x="216655" y="167195"/>
                </a:lnTo>
                <a:close/>
              </a:path>
              <a:path w="468629" h="390525">
                <a:moveTo>
                  <a:pt x="373975" y="167411"/>
                </a:moveTo>
                <a:lnTo>
                  <a:pt x="329933" y="167411"/>
                </a:lnTo>
                <a:lnTo>
                  <a:pt x="342722" y="168272"/>
                </a:lnTo>
                <a:lnTo>
                  <a:pt x="354222" y="170362"/>
                </a:lnTo>
                <a:lnTo>
                  <a:pt x="363958" y="172946"/>
                </a:lnTo>
                <a:lnTo>
                  <a:pt x="371462" y="175285"/>
                </a:lnTo>
                <a:lnTo>
                  <a:pt x="373975" y="167411"/>
                </a:lnTo>
                <a:close/>
              </a:path>
              <a:path w="468629" h="390525">
                <a:moveTo>
                  <a:pt x="280797" y="0"/>
                </a:moveTo>
                <a:lnTo>
                  <a:pt x="187198" y="0"/>
                </a:lnTo>
                <a:lnTo>
                  <a:pt x="169000" y="3681"/>
                </a:lnTo>
                <a:lnTo>
                  <a:pt x="154127" y="13716"/>
                </a:lnTo>
                <a:lnTo>
                  <a:pt x="144092" y="28589"/>
                </a:lnTo>
                <a:lnTo>
                  <a:pt x="140411" y="46786"/>
                </a:lnTo>
                <a:lnTo>
                  <a:pt x="140411" y="62395"/>
                </a:lnTo>
                <a:lnTo>
                  <a:pt x="171602" y="62395"/>
                </a:lnTo>
                <a:lnTo>
                  <a:pt x="171602" y="38188"/>
                </a:lnTo>
                <a:lnTo>
                  <a:pt x="178600" y="31178"/>
                </a:lnTo>
                <a:lnTo>
                  <a:pt x="324449" y="31178"/>
                </a:lnTo>
                <a:lnTo>
                  <a:pt x="323925" y="28589"/>
                </a:lnTo>
                <a:lnTo>
                  <a:pt x="313885" y="13716"/>
                </a:lnTo>
                <a:lnTo>
                  <a:pt x="299003" y="3681"/>
                </a:lnTo>
                <a:lnTo>
                  <a:pt x="280797" y="0"/>
                </a:lnTo>
                <a:close/>
              </a:path>
              <a:path w="468629" h="390525">
                <a:moveTo>
                  <a:pt x="324449" y="31178"/>
                </a:moveTo>
                <a:lnTo>
                  <a:pt x="289394" y="31178"/>
                </a:lnTo>
                <a:lnTo>
                  <a:pt x="296405" y="38188"/>
                </a:lnTo>
                <a:lnTo>
                  <a:pt x="296405" y="62395"/>
                </a:lnTo>
                <a:lnTo>
                  <a:pt x="327609" y="62395"/>
                </a:lnTo>
                <a:lnTo>
                  <a:pt x="327609" y="46786"/>
                </a:lnTo>
                <a:lnTo>
                  <a:pt x="324449" y="311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9996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89B5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6362" y="10182719"/>
            <a:ext cx="311150" cy="349250"/>
          </a:xfrm>
          <a:custGeom>
            <a:avLst/>
            <a:gdLst/>
            <a:ahLst/>
            <a:cxnLst/>
            <a:rect l="l" t="t" r="r" b="b"/>
            <a:pathLst>
              <a:path w="311150" h="349250">
                <a:moveTo>
                  <a:pt x="90669" y="0"/>
                </a:moveTo>
                <a:lnTo>
                  <a:pt x="39842" y="13098"/>
                </a:lnTo>
                <a:lnTo>
                  <a:pt x="7369" y="49390"/>
                </a:lnTo>
                <a:lnTo>
                  <a:pt x="0" y="80911"/>
                </a:lnTo>
                <a:lnTo>
                  <a:pt x="4009" y="115504"/>
                </a:lnTo>
                <a:lnTo>
                  <a:pt x="18969" y="151687"/>
                </a:lnTo>
                <a:lnTo>
                  <a:pt x="44453" y="187972"/>
                </a:lnTo>
                <a:lnTo>
                  <a:pt x="38244" y="238766"/>
                </a:lnTo>
                <a:lnTo>
                  <a:pt x="41348" y="285359"/>
                </a:lnTo>
                <a:lnTo>
                  <a:pt x="62273" y="323203"/>
                </a:lnTo>
                <a:lnTo>
                  <a:pt x="109528" y="347751"/>
                </a:lnTo>
                <a:lnTo>
                  <a:pt x="113160" y="348691"/>
                </a:lnTo>
                <a:lnTo>
                  <a:pt x="117097" y="347903"/>
                </a:lnTo>
                <a:lnTo>
                  <a:pt x="123104" y="343255"/>
                </a:lnTo>
                <a:lnTo>
                  <a:pt x="124844" y="339686"/>
                </a:lnTo>
                <a:lnTo>
                  <a:pt x="124900" y="318985"/>
                </a:lnTo>
                <a:lnTo>
                  <a:pt x="100308" y="318985"/>
                </a:lnTo>
                <a:lnTo>
                  <a:pt x="75442" y="301331"/>
                </a:lnTo>
                <a:lnTo>
                  <a:pt x="64107" y="274342"/>
                </a:lnTo>
                <a:lnTo>
                  <a:pt x="63182" y="236461"/>
                </a:lnTo>
                <a:lnTo>
                  <a:pt x="69548" y="186131"/>
                </a:lnTo>
                <a:lnTo>
                  <a:pt x="70133" y="182498"/>
                </a:lnTo>
                <a:lnTo>
                  <a:pt x="69040" y="178803"/>
                </a:lnTo>
                <a:lnTo>
                  <a:pt x="66589" y="176060"/>
                </a:lnTo>
                <a:lnTo>
                  <a:pt x="43180" y="144703"/>
                </a:lnTo>
                <a:lnTo>
                  <a:pt x="28956" y="113923"/>
                </a:lnTo>
                <a:lnTo>
                  <a:pt x="24338" y="85046"/>
                </a:lnTo>
                <a:lnTo>
                  <a:pt x="29747" y="59397"/>
                </a:lnTo>
                <a:lnTo>
                  <a:pt x="39409" y="44731"/>
                </a:lnTo>
                <a:lnTo>
                  <a:pt x="53245" y="33762"/>
                </a:lnTo>
                <a:lnTo>
                  <a:pt x="70562" y="26890"/>
                </a:lnTo>
                <a:lnTo>
                  <a:pt x="90669" y="24510"/>
                </a:lnTo>
                <a:lnTo>
                  <a:pt x="285109" y="24510"/>
                </a:lnTo>
                <a:lnTo>
                  <a:pt x="274491" y="15836"/>
                </a:lnTo>
                <a:lnTo>
                  <a:pt x="155489" y="15836"/>
                </a:lnTo>
                <a:lnTo>
                  <a:pt x="138971" y="8926"/>
                </a:lnTo>
                <a:lnTo>
                  <a:pt x="122631" y="3975"/>
                </a:lnTo>
                <a:lnTo>
                  <a:pt x="106515" y="995"/>
                </a:lnTo>
                <a:lnTo>
                  <a:pt x="90669" y="0"/>
                </a:lnTo>
                <a:close/>
              </a:path>
              <a:path w="311150" h="349250">
                <a:moveTo>
                  <a:pt x="190199" y="199288"/>
                </a:moveTo>
                <a:lnTo>
                  <a:pt x="159731" y="199288"/>
                </a:lnTo>
                <a:lnTo>
                  <a:pt x="166157" y="205739"/>
                </a:lnTo>
                <a:lnTo>
                  <a:pt x="177896" y="229256"/>
                </a:lnTo>
                <a:lnTo>
                  <a:pt x="183839" y="263342"/>
                </a:lnTo>
                <a:lnTo>
                  <a:pt x="185938" y="299335"/>
                </a:lnTo>
                <a:lnTo>
                  <a:pt x="186079" y="318985"/>
                </a:lnTo>
                <a:lnTo>
                  <a:pt x="186134" y="339686"/>
                </a:lnTo>
                <a:lnTo>
                  <a:pt x="187874" y="343255"/>
                </a:lnTo>
                <a:lnTo>
                  <a:pt x="193043" y="347256"/>
                </a:lnTo>
                <a:lnTo>
                  <a:pt x="195698" y="348145"/>
                </a:lnTo>
                <a:lnTo>
                  <a:pt x="199406" y="348145"/>
                </a:lnTo>
                <a:lnTo>
                  <a:pt x="200447" y="348005"/>
                </a:lnTo>
                <a:lnTo>
                  <a:pt x="201451" y="347751"/>
                </a:lnTo>
                <a:lnTo>
                  <a:pt x="248705" y="323203"/>
                </a:lnTo>
                <a:lnTo>
                  <a:pt x="251038" y="318985"/>
                </a:lnTo>
                <a:lnTo>
                  <a:pt x="210671" y="318985"/>
                </a:lnTo>
                <a:lnTo>
                  <a:pt x="209741" y="280129"/>
                </a:lnTo>
                <a:lnTo>
                  <a:pt x="206024" y="243312"/>
                </a:lnTo>
                <a:lnTo>
                  <a:pt x="197842" y="211697"/>
                </a:lnTo>
                <a:lnTo>
                  <a:pt x="190199" y="199288"/>
                </a:lnTo>
                <a:close/>
              </a:path>
              <a:path w="311150" h="349250">
                <a:moveTo>
                  <a:pt x="155489" y="176568"/>
                </a:moveTo>
                <a:lnTo>
                  <a:pt x="113136" y="211697"/>
                </a:lnTo>
                <a:lnTo>
                  <a:pt x="101238" y="280129"/>
                </a:lnTo>
                <a:lnTo>
                  <a:pt x="100308" y="318985"/>
                </a:lnTo>
                <a:lnTo>
                  <a:pt x="124900" y="318985"/>
                </a:lnTo>
                <a:lnTo>
                  <a:pt x="125040" y="299335"/>
                </a:lnTo>
                <a:lnTo>
                  <a:pt x="127140" y="263342"/>
                </a:lnTo>
                <a:lnTo>
                  <a:pt x="133083" y="229256"/>
                </a:lnTo>
                <a:lnTo>
                  <a:pt x="144821" y="205739"/>
                </a:lnTo>
                <a:lnTo>
                  <a:pt x="151248" y="199288"/>
                </a:lnTo>
                <a:lnTo>
                  <a:pt x="190199" y="199288"/>
                </a:lnTo>
                <a:lnTo>
                  <a:pt x="183518" y="188442"/>
                </a:lnTo>
                <a:lnTo>
                  <a:pt x="177367" y="183308"/>
                </a:lnTo>
                <a:lnTo>
                  <a:pt x="170580" y="179590"/>
                </a:lnTo>
                <a:lnTo>
                  <a:pt x="163255" y="177330"/>
                </a:lnTo>
                <a:lnTo>
                  <a:pt x="155489" y="176568"/>
                </a:lnTo>
                <a:close/>
              </a:path>
              <a:path w="311150" h="349250">
                <a:moveTo>
                  <a:pt x="285109" y="24510"/>
                </a:moveTo>
                <a:lnTo>
                  <a:pt x="220310" y="24510"/>
                </a:lnTo>
                <a:lnTo>
                  <a:pt x="240418" y="26890"/>
                </a:lnTo>
                <a:lnTo>
                  <a:pt x="257740" y="33762"/>
                </a:lnTo>
                <a:lnTo>
                  <a:pt x="271581" y="44731"/>
                </a:lnTo>
                <a:lnTo>
                  <a:pt x="281245" y="59397"/>
                </a:lnTo>
                <a:lnTo>
                  <a:pt x="286648" y="85046"/>
                </a:lnTo>
                <a:lnTo>
                  <a:pt x="282029" y="113923"/>
                </a:lnTo>
                <a:lnTo>
                  <a:pt x="267804" y="144703"/>
                </a:lnTo>
                <a:lnTo>
                  <a:pt x="244389" y="176060"/>
                </a:lnTo>
                <a:lnTo>
                  <a:pt x="241938" y="178803"/>
                </a:lnTo>
                <a:lnTo>
                  <a:pt x="240846" y="182498"/>
                </a:lnTo>
                <a:lnTo>
                  <a:pt x="241430" y="186131"/>
                </a:lnTo>
                <a:lnTo>
                  <a:pt x="247797" y="236461"/>
                </a:lnTo>
                <a:lnTo>
                  <a:pt x="246872" y="274342"/>
                </a:lnTo>
                <a:lnTo>
                  <a:pt x="235537" y="301331"/>
                </a:lnTo>
                <a:lnTo>
                  <a:pt x="210671" y="318985"/>
                </a:lnTo>
                <a:lnTo>
                  <a:pt x="251038" y="318985"/>
                </a:lnTo>
                <a:lnTo>
                  <a:pt x="269631" y="285359"/>
                </a:lnTo>
                <a:lnTo>
                  <a:pt x="272735" y="238766"/>
                </a:lnTo>
                <a:lnTo>
                  <a:pt x="266525" y="187972"/>
                </a:lnTo>
                <a:lnTo>
                  <a:pt x="292010" y="151685"/>
                </a:lnTo>
                <a:lnTo>
                  <a:pt x="306972" y="115500"/>
                </a:lnTo>
                <a:lnTo>
                  <a:pt x="310985" y="80905"/>
                </a:lnTo>
                <a:lnTo>
                  <a:pt x="303622" y="49390"/>
                </a:lnTo>
                <a:lnTo>
                  <a:pt x="290147" y="28626"/>
                </a:lnTo>
                <a:lnTo>
                  <a:pt x="285109" y="24510"/>
                </a:lnTo>
                <a:close/>
              </a:path>
              <a:path w="311150" h="349250">
                <a:moveTo>
                  <a:pt x="220310" y="24510"/>
                </a:moveTo>
                <a:lnTo>
                  <a:pt x="90669" y="24510"/>
                </a:lnTo>
                <a:lnTo>
                  <a:pt x="104874" y="25532"/>
                </a:lnTo>
                <a:lnTo>
                  <a:pt x="119617" y="28560"/>
                </a:lnTo>
                <a:lnTo>
                  <a:pt x="134690" y="33538"/>
                </a:lnTo>
                <a:lnTo>
                  <a:pt x="149889" y="40411"/>
                </a:lnTo>
                <a:lnTo>
                  <a:pt x="153419" y="42214"/>
                </a:lnTo>
                <a:lnTo>
                  <a:pt x="157559" y="42214"/>
                </a:lnTo>
                <a:lnTo>
                  <a:pt x="161090" y="40411"/>
                </a:lnTo>
                <a:lnTo>
                  <a:pt x="176289" y="33538"/>
                </a:lnTo>
                <a:lnTo>
                  <a:pt x="191362" y="28560"/>
                </a:lnTo>
                <a:lnTo>
                  <a:pt x="206105" y="25532"/>
                </a:lnTo>
                <a:lnTo>
                  <a:pt x="220310" y="24510"/>
                </a:lnTo>
                <a:close/>
              </a:path>
              <a:path w="311150" h="349250">
                <a:moveTo>
                  <a:pt x="220310" y="0"/>
                </a:moveTo>
                <a:lnTo>
                  <a:pt x="204463" y="995"/>
                </a:lnTo>
                <a:lnTo>
                  <a:pt x="188347" y="3975"/>
                </a:lnTo>
                <a:lnTo>
                  <a:pt x="172008" y="8926"/>
                </a:lnTo>
                <a:lnTo>
                  <a:pt x="155489" y="15836"/>
                </a:lnTo>
                <a:lnTo>
                  <a:pt x="274491" y="15836"/>
                </a:lnTo>
                <a:lnTo>
                  <a:pt x="271139" y="13098"/>
                </a:lnTo>
                <a:lnTo>
                  <a:pt x="247544" y="3368"/>
                </a:lnTo>
                <a:lnTo>
                  <a:pt x="220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59992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9185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95007" y="10197020"/>
            <a:ext cx="360045" cy="361315"/>
          </a:xfrm>
          <a:custGeom>
            <a:avLst/>
            <a:gdLst/>
            <a:ahLst/>
            <a:cxnLst/>
            <a:rect l="l" t="t" r="r" b="b"/>
            <a:pathLst>
              <a:path w="360044" h="361315">
                <a:moveTo>
                  <a:pt x="32816" y="206730"/>
                </a:moveTo>
                <a:lnTo>
                  <a:pt x="18605" y="206730"/>
                </a:lnTo>
                <a:lnTo>
                  <a:pt x="12852" y="212496"/>
                </a:lnTo>
                <a:lnTo>
                  <a:pt x="12852" y="219595"/>
                </a:lnTo>
                <a:lnTo>
                  <a:pt x="24517" y="253932"/>
                </a:lnTo>
                <a:lnTo>
                  <a:pt x="56729" y="285800"/>
                </a:lnTo>
                <a:lnTo>
                  <a:pt x="105312" y="310153"/>
                </a:lnTo>
                <a:lnTo>
                  <a:pt x="166090" y="321945"/>
                </a:lnTo>
                <a:lnTo>
                  <a:pt x="167131" y="348157"/>
                </a:lnTo>
                <a:lnTo>
                  <a:pt x="167411" y="354774"/>
                </a:lnTo>
                <a:lnTo>
                  <a:pt x="172732" y="360235"/>
                </a:lnTo>
                <a:lnTo>
                  <a:pt x="186562" y="360781"/>
                </a:lnTo>
                <a:lnTo>
                  <a:pt x="192570" y="355257"/>
                </a:lnTo>
                <a:lnTo>
                  <a:pt x="192836" y="348157"/>
                </a:lnTo>
                <a:lnTo>
                  <a:pt x="193890" y="321945"/>
                </a:lnTo>
                <a:lnTo>
                  <a:pt x="254658" y="310153"/>
                </a:lnTo>
                <a:lnTo>
                  <a:pt x="282466" y="296214"/>
                </a:lnTo>
                <a:lnTo>
                  <a:pt x="165061" y="296214"/>
                </a:lnTo>
                <a:lnTo>
                  <a:pt x="113984" y="286175"/>
                </a:lnTo>
                <a:lnTo>
                  <a:pt x="73977" y="266906"/>
                </a:lnTo>
                <a:lnTo>
                  <a:pt x="47886" y="243136"/>
                </a:lnTo>
                <a:lnTo>
                  <a:pt x="38557" y="219595"/>
                </a:lnTo>
                <a:lnTo>
                  <a:pt x="38557" y="212496"/>
                </a:lnTo>
                <a:lnTo>
                  <a:pt x="32816" y="206730"/>
                </a:lnTo>
                <a:close/>
              </a:path>
              <a:path w="360044" h="361315">
                <a:moveTo>
                  <a:pt x="32816" y="104419"/>
                </a:moveTo>
                <a:lnTo>
                  <a:pt x="18605" y="104419"/>
                </a:lnTo>
                <a:lnTo>
                  <a:pt x="12852" y="110172"/>
                </a:lnTo>
                <a:lnTo>
                  <a:pt x="12852" y="117271"/>
                </a:lnTo>
                <a:lnTo>
                  <a:pt x="23852" y="155839"/>
                </a:lnTo>
                <a:lnTo>
                  <a:pt x="54613" y="187023"/>
                </a:lnTo>
                <a:lnTo>
                  <a:pt x="101770" y="208772"/>
                </a:lnTo>
                <a:lnTo>
                  <a:pt x="161963" y="219036"/>
                </a:lnTo>
                <a:lnTo>
                  <a:pt x="165061" y="296214"/>
                </a:lnTo>
                <a:lnTo>
                  <a:pt x="194919" y="296214"/>
                </a:lnTo>
                <a:lnTo>
                  <a:pt x="198005" y="219100"/>
                </a:lnTo>
                <a:lnTo>
                  <a:pt x="258173" y="208961"/>
                </a:lnTo>
                <a:lnTo>
                  <a:pt x="292364" y="193205"/>
                </a:lnTo>
                <a:lnTo>
                  <a:pt x="199034" y="193205"/>
                </a:lnTo>
                <a:lnTo>
                  <a:pt x="160921" y="193141"/>
                </a:lnTo>
                <a:lnTo>
                  <a:pt x="111868" y="184867"/>
                </a:lnTo>
                <a:lnTo>
                  <a:pt x="73131" y="168403"/>
                </a:lnTo>
                <a:lnTo>
                  <a:pt x="47698" y="145340"/>
                </a:lnTo>
                <a:lnTo>
                  <a:pt x="38557" y="117271"/>
                </a:lnTo>
                <a:lnTo>
                  <a:pt x="38557" y="110172"/>
                </a:lnTo>
                <a:lnTo>
                  <a:pt x="32816" y="104419"/>
                </a:lnTo>
                <a:close/>
              </a:path>
              <a:path w="360044" h="361315">
                <a:moveTo>
                  <a:pt x="341363" y="206730"/>
                </a:moveTo>
                <a:lnTo>
                  <a:pt x="327177" y="206730"/>
                </a:lnTo>
                <a:lnTo>
                  <a:pt x="321411" y="212496"/>
                </a:lnTo>
                <a:lnTo>
                  <a:pt x="321411" y="219595"/>
                </a:lnTo>
                <a:lnTo>
                  <a:pt x="312082" y="243136"/>
                </a:lnTo>
                <a:lnTo>
                  <a:pt x="285992" y="266906"/>
                </a:lnTo>
                <a:lnTo>
                  <a:pt x="245989" y="286175"/>
                </a:lnTo>
                <a:lnTo>
                  <a:pt x="194919" y="296214"/>
                </a:lnTo>
                <a:lnTo>
                  <a:pt x="282466" y="296214"/>
                </a:lnTo>
                <a:lnTo>
                  <a:pt x="303242" y="285800"/>
                </a:lnTo>
                <a:lnTo>
                  <a:pt x="335460" y="253932"/>
                </a:lnTo>
                <a:lnTo>
                  <a:pt x="347129" y="219595"/>
                </a:lnTo>
                <a:lnTo>
                  <a:pt x="347129" y="212496"/>
                </a:lnTo>
                <a:lnTo>
                  <a:pt x="341363" y="206730"/>
                </a:lnTo>
                <a:close/>
              </a:path>
              <a:path w="360044" h="361315">
                <a:moveTo>
                  <a:pt x="341363" y="104419"/>
                </a:moveTo>
                <a:lnTo>
                  <a:pt x="327177" y="104419"/>
                </a:lnTo>
                <a:lnTo>
                  <a:pt x="321411" y="110172"/>
                </a:lnTo>
                <a:lnTo>
                  <a:pt x="321411" y="117271"/>
                </a:lnTo>
                <a:lnTo>
                  <a:pt x="312262" y="145461"/>
                </a:lnTo>
                <a:lnTo>
                  <a:pt x="286816" y="168587"/>
                </a:lnTo>
                <a:lnTo>
                  <a:pt x="248073" y="185039"/>
                </a:lnTo>
                <a:lnTo>
                  <a:pt x="199034" y="193205"/>
                </a:lnTo>
                <a:lnTo>
                  <a:pt x="292364" y="193205"/>
                </a:lnTo>
                <a:lnTo>
                  <a:pt x="305338" y="187226"/>
                </a:lnTo>
                <a:lnTo>
                  <a:pt x="336117" y="155971"/>
                </a:lnTo>
                <a:lnTo>
                  <a:pt x="347129" y="117271"/>
                </a:lnTo>
                <a:lnTo>
                  <a:pt x="347129" y="110172"/>
                </a:lnTo>
                <a:lnTo>
                  <a:pt x="341363" y="104419"/>
                </a:lnTo>
                <a:close/>
              </a:path>
              <a:path w="360044" h="361315">
                <a:moveTo>
                  <a:pt x="19951" y="1016"/>
                </a:moveTo>
                <a:lnTo>
                  <a:pt x="5740" y="1016"/>
                </a:lnTo>
                <a:lnTo>
                  <a:pt x="0" y="6781"/>
                </a:lnTo>
                <a:lnTo>
                  <a:pt x="0" y="13893"/>
                </a:lnTo>
                <a:lnTo>
                  <a:pt x="11994" y="51496"/>
                </a:lnTo>
                <a:lnTo>
                  <a:pt x="45137" y="82645"/>
                </a:lnTo>
                <a:lnTo>
                  <a:pt x="95170" y="104926"/>
                </a:lnTo>
                <a:lnTo>
                  <a:pt x="157835" y="115925"/>
                </a:lnTo>
                <a:lnTo>
                  <a:pt x="160921" y="193141"/>
                </a:lnTo>
                <a:lnTo>
                  <a:pt x="199036" y="193141"/>
                </a:lnTo>
                <a:lnTo>
                  <a:pt x="202133" y="115925"/>
                </a:lnTo>
                <a:lnTo>
                  <a:pt x="264810" y="104926"/>
                </a:lnTo>
                <a:lnTo>
                  <a:pt x="298291" y="90017"/>
                </a:lnTo>
                <a:lnTo>
                  <a:pt x="156806" y="90017"/>
                </a:lnTo>
                <a:lnTo>
                  <a:pt x="105489" y="81000"/>
                </a:lnTo>
                <a:lnTo>
                  <a:pt x="63854" y="63981"/>
                </a:lnTo>
                <a:lnTo>
                  <a:pt x="35922" y="40948"/>
                </a:lnTo>
                <a:lnTo>
                  <a:pt x="25717" y="13893"/>
                </a:lnTo>
                <a:lnTo>
                  <a:pt x="25717" y="6781"/>
                </a:lnTo>
                <a:lnTo>
                  <a:pt x="19951" y="1016"/>
                </a:lnTo>
                <a:close/>
              </a:path>
              <a:path w="360044" h="361315">
                <a:moveTo>
                  <a:pt x="178942" y="0"/>
                </a:moveTo>
                <a:lnTo>
                  <a:pt x="169026" y="2423"/>
                </a:lnTo>
                <a:lnTo>
                  <a:pt x="161082" y="8261"/>
                </a:lnTo>
                <a:lnTo>
                  <a:pt x="155902" y="16652"/>
                </a:lnTo>
                <a:lnTo>
                  <a:pt x="154279" y="26733"/>
                </a:lnTo>
                <a:lnTo>
                  <a:pt x="156806" y="90017"/>
                </a:lnTo>
                <a:lnTo>
                  <a:pt x="203174" y="90017"/>
                </a:lnTo>
                <a:lnTo>
                  <a:pt x="205701" y="26733"/>
                </a:lnTo>
                <a:lnTo>
                  <a:pt x="205701" y="24676"/>
                </a:lnTo>
                <a:lnTo>
                  <a:pt x="203285" y="14755"/>
                </a:lnTo>
                <a:lnTo>
                  <a:pt x="197446" y="6804"/>
                </a:lnTo>
                <a:lnTo>
                  <a:pt x="189046" y="1619"/>
                </a:lnTo>
                <a:lnTo>
                  <a:pt x="178942" y="0"/>
                </a:lnTo>
                <a:close/>
              </a:path>
              <a:path w="360044" h="361315">
                <a:moveTo>
                  <a:pt x="354228" y="1016"/>
                </a:moveTo>
                <a:lnTo>
                  <a:pt x="340017" y="1016"/>
                </a:lnTo>
                <a:lnTo>
                  <a:pt x="334264" y="6781"/>
                </a:lnTo>
                <a:lnTo>
                  <a:pt x="334264" y="13893"/>
                </a:lnTo>
                <a:lnTo>
                  <a:pt x="324057" y="40948"/>
                </a:lnTo>
                <a:lnTo>
                  <a:pt x="296122" y="63981"/>
                </a:lnTo>
                <a:lnTo>
                  <a:pt x="254486" y="81000"/>
                </a:lnTo>
                <a:lnTo>
                  <a:pt x="203174" y="90017"/>
                </a:lnTo>
                <a:lnTo>
                  <a:pt x="298291" y="90017"/>
                </a:lnTo>
                <a:lnTo>
                  <a:pt x="314847" y="82645"/>
                </a:lnTo>
                <a:lnTo>
                  <a:pt x="347988" y="51496"/>
                </a:lnTo>
                <a:lnTo>
                  <a:pt x="359981" y="13893"/>
                </a:lnTo>
                <a:lnTo>
                  <a:pt x="359981" y="6781"/>
                </a:lnTo>
                <a:lnTo>
                  <a:pt x="354228" y="1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90001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F39F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31170" y="10162020"/>
            <a:ext cx="293370" cy="358140"/>
          </a:xfrm>
          <a:custGeom>
            <a:avLst/>
            <a:gdLst/>
            <a:ahLst/>
            <a:cxnLst/>
            <a:rect l="l" t="t" r="r" b="b"/>
            <a:pathLst>
              <a:path w="293369" h="358140">
                <a:moveTo>
                  <a:pt x="38849" y="164388"/>
                </a:moveTo>
                <a:lnTo>
                  <a:pt x="33769" y="164388"/>
                </a:lnTo>
                <a:lnTo>
                  <a:pt x="21297" y="167268"/>
                </a:lnTo>
                <a:lnTo>
                  <a:pt x="10488" y="174882"/>
                </a:lnTo>
                <a:lnTo>
                  <a:pt x="2877" y="185691"/>
                </a:lnTo>
                <a:lnTo>
                  <a:pt x="0" y="198158"/>
                </a:lnTo>
                <a:lnTo>
                  <a:pt x="2877" y="210624"/>
                </a:lnTo>
                <a:lnTo>
                  <a:pt x="10488" y="221434"/>
                </a:lnTo>
                <a:lnTo>
                  <a:pt x="21297" y="229047"/>
                </a:lnTo>
                <a:lnTo>
                  <a:pt x="33769" y="231927"/>
                </a:lnTo>
                <a:lnTo>
                  <a:pt x="38849" y="231927"/>
                </a:lnTo>
                <a:lnTo>
                  <a:pt x="42976" y="227812"/>
                </a:lnTo>
                <a:lnTo>
                  <a:pt x="42976" y="217639"/>
                </a:lnTo>
                <a:lnTo>
                  <a:pt x="38849" y="213512"/>
                </a:lnTo>
                <a:lnTo>
                  <a:pt x="26885" y="213512"/>
                </a:lnTo>
                <a:lnTo>
                  <a:pt x="18414" y="205041"/>
                </a:lnTo>
                <a:lnTo>
                  <a:pt x="18414" y="191287"/>
                </a:lnTo>
                <a:lnTo>
                  <a:pt x="26885" y="182803"/>
                </a:lnTo>
                <a:lnTo>
                  <a:pt x="38849" y="182803"/>
                </a:lnTo>
                <a:lnTo>
                  <a:pt x="42976" y="178676"/>
                </a:lnTo>
                <a:lnTo>
                  <a:pt x="42976" y="168516"/>
                </a:lnTo>
                <a:lnTo>
                  <a:pt x="38849" y="164388"/>
                </a:lnTo>
                <a:close/>
              </a:path>
              <a:path w="293369" h="358140">
                <a:moveTo>
                  <a:pt x="282883" y="331262"/>
                </a:moveTo>
                <a:lnTo>
                  <a:pt x="230709" y="331262"/>
                </a:lnTo>
                <a:lnTo>
                  <a:pt x="245733" y="332944"/>
                </a:lnTo>
                <a:lnTo>
                  <a:pt x="257912" y="339268"/>
                </a:lnTo>
                <a:lnTo>
                  <a:pt x="269176" y="352348"/>
                </a:lnTo>
                <a:lnTo>
                  <a:pt x="271538" y="355904"/>
                </a:lnTo>
                <a:lnTo>
                  <a:pt x="275424" y="357809"/>
                </a:lnTo>
                <a:lnTo>
                  <a:pt x="281736" y="357809"/>
                </a:lnTo>
                <a:lnTo>
                  <a:pt x="284098" y="357149"/>
                </a:lnTo>
                <a:lnTo>
                  <a:pt x="291833" y="351993"/>
                </a:lnTo>
                <a:lnTo>
                  <a:pt x="293369" y="344360"/>
                </a:lnTo>
                <a:lnTo>
                  <a:pt x="289598" y="338721"/>
                </a:lnTo>
                <a:lnTo>
                  <a:pt x="282883" y="331262"/>
                </a:lnTo>
                <a:close/>
              </a:path>
              <a:path w="293369" h="358140">
                <a:moveTo>
                  <a:pt x="228815" y="0"/>
                </a:moveTo>
                <a:lnTo>
                  <a:pt x="221614" y="2895"/>
                </a:lnTo>
                <a:lnTo>
                  <a:pt x="218947" y="9131"/>
                </a:lnTo>
                <a:lnTo>
                  <a:pt x="185458" y="59952"/>
                </a:lnTo>
                <a:lnTo>
                  <a:pt x="137928" y="107022"/>
                </a:lnTo>
                <a:lnTo>
                  <a:pt x="92160" y="141787"/>
                </a:lnTo>
                <a:lnTo>
                  <a:pt x="63957" y="155689"/>
                </a:lnTo>
                <a:lnTo>
                  <a:pt x="57175" y="155689"/>
                </a:lnTo>
                <a:lnTo>
                  <a:pt x="51676" y="161188"/>
                </a:lnTo>
                <a:lnTo>
                  <a:pt x="51676" y="167970"/>
                </a:lnTo>
                <a:lnTo>
                  <a:pt x="59132" y="231951"/>
                </a:lnTo>
                <a:lnTo>
                  <a:pt x="79222" y="278789"/>
                </a:lnTo>
                <a:lnTo>
                  <a:pt x="108529" y="310164"/>
                </a:lnTo>
                <a:lnTo>
                  <a:pt x="143636" y="327757"/>
                </a:lnTo>
                <a:lnTo>
                  <a:pt x="181127" y="333248"/>
                </a:lnTo>
                <a:lnTo>
                  <a:pt x="189257" y="333144"/>
                </a:lnTo>
                <a:lnTo>
                  <a:pt x="196927" y="332876"/>
                </a:lnTo>
                <a:lnTo>
                  <a:pt x="210908" y="332105"/>
                </a:lnTo>
                <a:lnTo>
                  <a:pt x="230709" y="331262"/>
                </a:lnTo>
                <a:lnTo>
                  <a:pt x="282883" y="331262"/>
                </a:lnTo>
                <a:lnTo>
                  <a:pt x="271819" y="318970"/>
                </a:lnTo>
                <a:lnTo>
                  <a:pt x="252822" y="309432"/>
                </a:lnTo>
                <a:lnTo>
                  <a:pt x="247060" y="308686"/>
                </a:lnTo>
                <a:lnTo>
                  <a:pt x="181127" y="308686"/>
                </a:lnTo>
                <a:lnTo>
                  <a:pt x="152305" y="304803"/>
                </a:lnTo>
                <a:lnTo>
                  <a:pt x="118581" y="287401"/>
                </a:lnTo>
                <a:lnTo>
                  <a:pt x="89946" y="247842"/>
                </a:lnTo>
                <a:lnTo>
                  <a:pt x="76390" y="177495"/>
                </a:lnTo>
                <a:lnTo>
                  <a:pt x="107713" y="160708"/>
                </a:lnTo>
                <a:lnTo>
                  <a:pt x="145786" y="132252"/>
                </a:lnTo>
                <a:lnTo>
                  <a:pt x="184715" y="96315"/>
                </a:lnTo>
                <a:lnTo>
                  <a:pt x="218606" y="57087"/>
                </a:lnTo>
                <a:lnTo>
                  <a:pt x="241566" y="18757"/>
                </a:lnTo>
                <a:lnTo>
                  <a:pt x="244220" y="12509"/>
                </a:lnTo>
                <a:lnTo>
                  <a:pt x="241299" y="5295"/>
                </a:lnTo>
                <a:lnTo>
                  <a:pt x="228815" y="0"/>
                </a:lnTo>
                <a:close/>
              </a:path>
              <a:path w="293369" h="358140">
                <a:moveTo>
                  <a:pt x="232162" y="306756"/>
                </a:moveTo>
                <a:lnTo>
                  <a:pt x="209397" y="307594"/>
                </a:lnTo>
                <a:lnTo>
                  <a:pt x="196024" y="308330"/>
                </a:lnTo>
                <a:lnTo>
                  <a:pt x="188755" y="308586"/>
                </a:lnTo>
                <a:lnTo>
                  <a:pt x="181127" y="308686"/>
                </a:lnTo>
                <a:lnTo>
                  <a:pt x="247060" y="308686"/>
                </a:lnTo>
                <a:lnTo>
                  <a:pt x="232162" y="3067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19997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30008" y="629996"/>
                </a:lnTo>
                <a:lnTo>
                  <a:pt x="630008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09BB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55552" y="10186963"/>
            <a:ext cx="340360" cy="366395"/>
          </a:xfrm>
          <a:custGeom>
            <a:avLst/>
            <a:gdLst/>
            <a:ahLst/>
            <a:cxnLst/>
            <a:rect l="l" t="t" r="r" b="b"/>
            <a:pathLst>
              <a:path w="340360" h="366395">
                <a:moveTo>
                  <a:pt x="216420" y="307174"/>
                </a:moveTo>
                <a:lnTo>
                  <a:pt x="123520" y="307174"/>
                </a:lnTo>
                <a:lnTo>
                  <a:pt x="117665" y="313029"/>
                </a:lnTo>
                <a:lnTo>
                  <a:pt x="117665" y="327482"/>
                </a:lnTo>
                <a:lnTo>
                  <a:pt x="123520" y="333324"/>
                </a:lnTo>
                <a:lnTo>
                  <a:pt x="216420" y="333324"/>
                </a:lnTo>
                <a:lnTo>
                  <a:pt x="222275" y="327482"/>
                </a:lnTo>
                <a:lnTo>
                  <a:pt x="222275" y="313029"/>
                </a:lnTo>
                <a:lnTo>
                  <a:pt x="216420" y="307174"/>
                </a:lnTo>
                <a:close/>
              </a:path>
              <a:path w="340360" h="366395">
                <a:moveTo>
                  <a:pt x="169976" y="0"/>
                </a:moveTo>
                <a:lnTo>
                  <a:pt x="124837" y="6081"/>
                </a:lnTo>
                <a:lnTo>
                  <a:pt x="84247" y="23237"/>
                </a:lnTo>
                <a:lnTo>
                  <a:pt x="49836" y="49836"/>
                </a:lnTo>
                <a:lnTo>
                  <a:pt x="23237" y="84247"/>
                </a:lnTo>
                <a:lnTo>
                  <a:pt x="6081" y="124837"/>
                </a:lnTo>
                <a:lnTo>
                  <a:pt x="0" y="169976"/>
                </a:lnTo>
                <a:lnTo>
                  <a:pt x="5906" y="214136"/>
                </a:lnTo>
                <a:lnTo>
                  <a:pt x="22833" y="254736"/>
                </a:lnTo>
                <a:lnTo>
                  <a:pt x="49586" y="289716"/>
                </a:lnTo>
                <a:lnTo>
                  <a:pt x="84975" y="317017"/>
                </a:lnTo>
                <a:lnTo>
                  <a:pt x="91224" y="320624"/>
                </a:lnTo>
                <a:lnTo>
                  <a:pt x="99212" y="318503"/>
                </a:lnTo>
                <a:lnTo>
                  <a:pt x="106464" y="306006"/>
                </a:lnTo>
                <a:lnTo>
                  <a:pt x="104330" y="298005"/>
                </a:lnTo>
                <a:lnTo>
                  <a:pt x="98082" y="294385"/>
                </a:lnTo>
                <a:lnTo>
                  <a:pt x="68127" y="271284"/>
                </a:lnTo>
                <a:lnTo>
                  <a:pt x="45463" y="241642"/>
                </a:lnTo>
                <a:lnTo>
                  <a:pt x="31150" y="207330"/>
                </a:lnTo>
                <a:lnTo>
                  <a:pt x="26149" y="169976"/>
                </a:lnTo>
                <a:lnTo>
                  <a:pt x="33493" y="124568"/>
                </a:lnTo>
                <a:lnTo>
                  <a:pt x="53934" y="85092"/>
                </a:lnTo>
                <a:lnTo>
                  <a:pt x="85086" y="53938"/>
                </a:lnTo>
                <a:lnTo>
                  <a:pt x="124563" y="33494"/>
                </a:lnTo>
                <a:lnTo>
                  <a:pt x="169976" y="26149"/>
                </a:lnTo>
                <a:lnTo>
                  <a:pt x="259459" y="26149"/>
                </a:lnTo>
                <a:lnTo>
                  <a:pt x="255691" y="23237"/>
                </a:lnTo>
                <a:lnTo>
                  <a:pt x="215106" y="6081"/>
                </a:lnTo>
                <a:lnTo>
                  <a:pt x="169976" y="0"/>
                </a:lnTo>
                <a:close/>
              </a:path>
              <a:path w="340360" h="366395">
                <a:moveTo>
                  <a:pt x="259459" y="26149"/>
                </a:moveTo>
                <a:lnTo>
                  <a:pt x="169976" y="26149"/>
                </a:lnTo>
                <a:lnTo>
                  <a:pt x="215384" y="33494"/>
                </a:lnTo>
                <a:lnTo>
                  <a:pt x="254856" y="53938"/>
                </a:lnTo>
                <a:lnTo>
                  <a:pt x="286006" y="85092"/>
                </a:lnTo>
                <a:lnTo>
                  <a:pt x="306447" y="124568"/>
                </a:lnTo>
                <a:lnTo>
                  <a:pt x="313791" y="169976"/>
                </a:lnTo>
                <a:lnTo>
                  <a:pt x="308792" y="207330"/>
                </a:lnTo>
                <a:lnTo>
                  <a:pt x="294465" y="241682"/>
                </a:lnTo>
                <a:lnTo>
                  <a:pt x="271818" y="271284"/>
                </a:lnTo>
                <a:lnTo>
                  <a:pt x="241858" y="294385"/>
                </a:lnTo>
                <a:lnTo>
                  <a:pt x="235623" y="298005"/>
                </a:lnTo>
                <a:lnTo>
                  <a:pt x="233489" y="306006"/>
                </a:lnTo>
                <a:lnTo>
                  <a:pt x="239534" y="316433"/>
                </a:lnTo>
                <a:lnTo>
                  <a:pt x="243928" y="318769"/>
                </a:lnTo>
                <a:lnTo>
                  <a:pt x="250634" y="318769"/>
                </a:lnTo>
                <a:lnTo>
                  <a:pt x="290354" y="289716"/>
                </a:lnTo>
                <a:lnTo>
                  <a:pt x="317111" y="254736"/>
                </a:lnTo>
                <a:lnTo>
                  <a:pt x="334035" y="214136"/>
                </a:lnTo>
                <a:lnTo>
                  <a:pt x="339940" y="169976"/>
                </a:lnTo>
                <a:lnTo>
                  <a:pt x="333858" y="124837"/>
                </a:lnTo>
                <a:lnTo>
                  <a:pt x="316701" y="84247"/>
                </a:lnTo>
                <a:lnTo>
                  <a:pt x="290101" y="49836"/>
                </a:lnTo>
                <a:lnTo>
                  <a:pt x="259459" y="26149"/>
                </a:lnTo>
                <a:close/>
              </a:path>
              <a:path w="340360" h="366395">
                <a:moveTo>
                  <a:pt x="216420" y="274408"/>
                </a:moveTo>
                <a:lnTo>
                  <a:pt x="123520" y="274408"/>
                </a:lnTo>
                <a:lnTo>
                  <a:pt x="117665" y="280263"/>
                </a:lnTo>
                <a:lnTo>
                  <a:pt x="117665" y="294703"/>
                </a:lnTo>
                <a:lnTo>
                  <a:pt x="123520" y="300558"/>
                </a:lnTo>
                <a:lnTo>
                  <a:pt x="216420" y="300558"/>
                </a:lnTo>
                <a:lnTo>
                  <a:pt x="222275" y="294703"/>
                </a:lnTo>
                <a:lnTo>
                  <a:pt x="222275" y="280263"/>
                </a:lnTo>
                <a:lnTo>
                  <a:pt x="216420" y="274408"/>
                </a:lnTo>
                <a:close/>
              </a:path>
              <a:path w="340360" h="366395">
                <a:moveTo>
                  <a:pt x="255638" y="241642"/>
                </a:moveTo>
                <a:lnTo>
                  <a:pt x="84302" y="241642"/>
                </a:lnTo>
                <a:lnTo>
                  <a:pt x="78447" y="247497"/>
                </a:lnTo>
                <a:lnTo>
                  <a:pt x="78447" y="261937"/>
                </a:lnTo>
                <a:lnTo>
                  <a:pt x="84302" y="267792"/>
                </a:lnTo>
                <a:lnTo>
                  <a:pt x="255638" y="267792"/>
                </a:lnTo>
                <a:lnTo>
                  <a:pt x="261505" y="261937"/>
                </a:lnTo>
                <a:lnTo>
                  <a:pt x="261505" y="247497"/>
                </a:lnTo>
                <a:lnTo>
                  <a:pt x="255638" y="241642"/>
                </a:lnTo>
                <a:close/>
              </a:path>
              <a:path w="340360" h="366395">
                <a:moveTo>
                  <a:pt x="169976" y="69875"/>
                </a:moveTo>
                <a:lnTo>
                  <a:pt x="129296" y="78106"/>
                </a:lnTo>
                <a:lnTo>
                  <a:pt x="96040" y="100541"/>
                </a:lnTo>
                <a:lnTo>
                  <a:pt x="73600" y="133788"/>
                </a:lnTo>
                <a:lnTo>
                  <a:pt x="65366" y="174459"/>
                </a:lnTo>
                <a:lnTo>
                  <a:pt x="66353" y="188613"/>
                </a:lnTo>
                <a:lnTo>
                  <a:pt x="80708" y="228726"/>
                </a:lnTo>
                <a:lnTo>
                  <a:pt x="92379" y="236766"/>
                </a:lnTo>
                <a:lnTo>
                  <a:pt x="104749" y="229298"/>
                </a:lnTo>
                <a:lnTo>
                  <a:pt x="106730" y="221259"/>
                </a:lnTo>
                <a:lnTo>
                  <a:pt x="102984" y="215074"/>
                </a:lnTo>
                <a:lnTo>
                  <a:pt x="98033" y="205486"/>
                </a:lnTo>
                <a:lnTo>
                  <a:pt x="94446" y="195429"/>
                </a:lnTo>
                <a:lnTo>
                  <a:pt x="92265" y="185040"/>
                </a:lnTo>
                <a:lnTo>
                  <a:pt x="91528" y="174459"/>
                </a:lnTo>
                <a:lnTo>
                  <a:pt x="97701" y="143955"/>
                </a:lnTo>
                <a:lnTo>
                  <a:pt x="114527" y="119021"/>
                </a:lnTo>
                <a:lnTo>
                  <a:pt x="139465" y="102197"/>
                </a:lnTo>
                <a:lnTo>
                  <a:pt x="169976" y="96024"/>
                </a:lnTo>
                <a:lnTo>
                  <a:pt x="237202" y="96024"/>
                </a:lnTo>
                <a:lnTo>
                  <a:pt x="210644" y="78106"/>
                </a:lnTo>
                <a:lnTo>
                  <a:pt x="169976" y="69875"/>
                </a:lnTo>
                <a:close/>
              </a:path>
              <a:path w="340360" h="366395">
                <a:moveTo>
                  <a:pt x="237202" y="96024"/>
                </a:moveTo>
                <a:lnTo>
                  <a:pt x="169976" y="96024"/>
                </a:lnTo>
                <a:lnTo>
                  <a:pt x="200481" y="102197"/>
                </a:lnTo>
                <a:lnTo>
                  <a:pt x="225415" y="119021"/>
                </a:lnTo>
                <a:lnTo>
                  <a:pt x="242239" y="143955"/>
                </a:lnTo>
                <a:lnTo>
                  <a:pt x="248411" y="174459"/>
                </a:lnTo>
                <a:lnTo>
                  <a:pt x="247671" y="185054"/>
                </a:lnTo>
                <a:lnTo>
                  <a:pt x="245475" y="195467"/>
                </a:lnTo>
                <a:lnTo>
                  <a:pt x="241864" y="205558"/>
                </a:lnTo>
                <a:lnTo>
                  <a:pt x="236880" y="215188"/>
                </a:lnTo>
                <a:lnTo>
                  <a:pt x="233121" y="221360"/>
                </a:lnTo>
                <a:lnTo>
                  <a:pt x="235102" y="229400"/>
                </a:lnTo>
                <a:lnTo>
                  <a:pt x="243382" y="234429"/>
                </a:lnTo>
                <a:lnTo>
                  <a:pt x="245732" y="235038"/>
                </a:lnTo>
                <a:lnTo>
                  <a:pt x="252475" y="235038"/>
                </a:lnTo>
                <a:lnTo>
                  <a:pt x="273588" y="188589"/>
                </a:lnTo>
                <a:lnTo>
                  <a:pt x="274573" y="174459"/>
                </a:lnTo>
                <a:lnTo>
                  <a:pt x="266338" y="133788"/>
                </a:lnTo>
                <a:lnTo>
                  <a:pt x="243897" y="100541"/>
                </a:lnTo>
                <a:lnTo>
                  <a:pt x="237202" y="96024"/>
                </a:lnTo>
                <a:close/>
              </a:path>
              <a:path w="340360" h="366395">
                <a:moveTo>
                  <a:pt x="216420" y="39230"/>
                </a:moveTo>
                <a:lnTo>
                  <a:pt x="123520" y="39230"/>
                </a:lnTo>
                <a:lnTo>
                  <a:pt x="117665" y="45072"/>
                </a:lnTo>
                <a:lnTo>
                  <a:pt x="117665" y="59524"/>
                </a:lnTo>
                <a:lnTo>
                  <a:pt x="123520" y="65379"/>
                </a:lnTo>
                <a:lnTo>
                  <a:pt x="216420" y="65379"/>
                </a:lnTo>
                <a:lnTo>
                  <a:pt x="222275" y="59524"/>
                </a:lnTo>
                <a:lnTo>
                  <a:pt x="222275" y="45072"/>
                </a:lnTo>
                <a:lnTo>
                  <a:pt x="216420" y="39230"/>
                </a:lnTo>
                <a:close/>
              </a:path>
              <a:path w="340360" h="366395">
                <a:moveTo>
                  <a:pt x="216420" y="339928"/>
                </a:moveTo>
                <a:lnTo>
                  <a:pt x="123520" y="339928"/>
                </a:lnTo>
                <a:lnTo>
                  <a:pt x="117665" y="345795"/>
                </a:lnTo>
                <a:lnTo>
                  <a:pt x="117665" y="360235"/>
                </a:lnTo>
                <a:lnTo>
                  <a:pt x="123520" y="366090"/>
                </a:lnTo>
                <a:lnTo>
                  <a:pt x="216420" y="366090"/>
                </a:lnTo>
                <a:lnTo>
                  <a:pt x="222275" y="360235"/>
                </a:lnTo>
                <a:lnTo>
                  <a:pt x="222275" y="345795"/>
                </a:lnTo>
                <a:lnTo>
                  <a:pt x="216420" y="3399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50006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38B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84998" y="10248572"/>
            <a:ext cx="360045" cy="260985"/>
          </a:xfrm>
          <a:custGeom>
            <a:avLst/>
            <a:gdLst/>
            <a:ahLst/>
            <a:cxnLst/>
            <a:rect l="l" t="t" r="r" b="b"/>
            <a:pathLst>
              <a:path w="360045" h="260984">
                <a:moveTo>
                  <a:pt x="131991" y="184518"/>
                </a:moveTo>
                <a:lnTo>
                  <a:pt x="120815" y="192481"/>
                </a:lnTo>
                <a:lnTo>
                  <a:pt x="119507" y="200240"/>
                </a:lnTo>
                <a:lnTo>
                  <a:pt x="123494" y="205816"/>
                </a:lnTo>
                <a:lnTo>
                  <a:pt x="144498" y="228881"/>
                </a:lnTo>
                <a:lnTo>
                  <a:pt x="169997" y="246130"/>
                </a:lnTo>
                <a:lnTo>
                  <a:pt x="198784" y="256938"/>
                </a:lnTo>
                <a:lnTo>
                  <a:pt x="229654" y="260680"/>
                </a:lnTo>
                <a:lnTo>
                  <a:pt x="280334" y="250421"/>
                </a:lnTo>
                <a:lnTo>
                  <a:pt x="301925" y="235851"/>
                </a:lnTo>
                <a:lnTo>
                  <a:pt x="229654" y="235851"/>
                </a:lnTo>
                <a:lnTo>
                  <a:pt x="204676" y="232821"/>
                </a:lnTo>
                <a:lnTo>
                  <a:pt x="181373" y="224067"/>
                </a:lnTo>
                <a:lnTo>
                  <a:pt x="160725" y="210096"/>
                </a:lnTo>
                <a:lnTo>
                  <a:pt x="143713" y="191414"/>
                </a:lnTo>
                <a:lnTo>
                  <a:pt x="139738" y="185839"/>
                </a:lnTo>
                <a:lnTo>
                  <a:pt x="131991" y="184518"/>
                </a:lnTo>
                <a:close/>
              </a:path>
              <a:path w="360045" h="260984">
                <a:moveTo>
                  <a:pt x="301911" y="24815"/>
                </a:moveTo>
                <a:lnTo>
                  <a:pt x="229654" y="24815"/>
                </a:lnTo>
                <a:lnTo>
                  <a:pt x="270686" y="33122"/>
                </a:lnTo>
                <a:lnTo>
                  <a:pt x="304233" y="55760"/>
                </a:lnTo>
                <a:lnTo>
                  <a:pt x="326871" y="89307"/>
                </a:lnTo>
                <a:lnTo>
                  <a:pt x="335178" y="130340"/>
                </a:lnTo>
                <a:lnTo>
                  <a:pt x="326871" y="171375"/>
                </a:lnTo>
                <a:lnTo>
                  <a:pt x="304233" y="204917"/>
                </a:lnTo>
                <a:lnTo>
                  <a:pt x="270686" y="227548"/>
                </a:lnTo>
                <a:lnTo>
                  <a:pt x="229654" y="235851"/>
                </a:lnTo>
                <a:lnTo>
                  <a:pt x="301925" y="235851"/>
                </a:lnTo>
                <a:lnTo>
                  <a:pt x="321770" y="222461"/>
                </a:lnTo>
                <a:lnTo>
                  <a:pt x="349733" y="181025"/>
                </a:lnTo>
                <a:lnTo>
                  <a:pt x="359994" y="130340"/>
                </a:lnTo>
                <a:lnTo>
                  <a:pt x="349733" y="79649"/>
                </a:lnTo>
                <a:lnTo>
                  <a:pt x="321770" y="38214"/>
                </a:lnTo>
                <a:lnTo>
                  <a:pt x="301911" y="24815"/>
                </a:lnTo>
                <a:close/>
              </a:path>
              <a:path w="360045" h="260984">
                <a:moveTo>
                  <a:pt x="187591" y="184442"/>
                </a:moveTo>
                <a:lnTo>
                  <a:pt x="179920" y="186207"/>
                </a:lnTo>
                <a:lnTo>
                  <a:pt x="172631" y="197802"/>
                </a:lnTo>
                <a:lnTo>
                  <a:pt x="174371" y="205473"/>
                </a:lnTo>
                <a:lnTo>
                  <a:pt x="216638" y="222523"/>
                </a:lnTo>
                <a:lnTo>
                  <a:pt x="229654" y="223443"/>
                </a:lnTo>
                <a:lnTo>
                  <a:pt x="265852" y="216116"/>
                </a:lnTo>
                <a:lnTo>
                  <a:pt x="291792" y="198615"/>
                </a:lnTo>
                <a:lnTo>
                  <a:pt x="229654" y="198615"/>
                </a:lnTo>
                <a:lnTo>
                  <a:pt x="220118" y="197940"/>
                </a:lnTo>
                <a:lnTo>
                  <a:pt x="210815" y="195938"/>
                </a:lnTo>
                <a:lnTo>
                  <a:pt x="201866" y="192646"/>
                </a:lnTo>
                <a:lnTo>
                  <a:pt x="193395" y="188099"/>
                </a:lnTo>
                <a:lnTo>
                  <a:pt x="187591" y="184442"/>
                </a:lnTo>
                <a:close/>
              </a:path>
              <a:path w="360045" h="260984">
                <a:moveTo>
                  <a:pt x="291785" y="62064"/>
                </a:moveTo>
                <a:lnTo>
                  <a:pt x="229654" y="62064"/>
                </a:lnTo>
                <a:lnTo>
                  <a:pt x="256202" y="67439"/>
                </a:lnTo>
                <a:lnTo>
                  <a:pt x="277907" y="82086"/>
                </a:lnTo>
                <a:lnTo>
                  <a:pt x="292554" y="103791"/>
                </a:lnTo>
                <a:lnTo>
                  <a:pt x="297929" y="130340"/>
                </a:lnTo>
                <a:lnTo>
                  <a:pt x="292554" y="156888"/>
                </a:lnTo>
                <a:lnTo>
                  <a:pt x="277907" y="178593"/>
                </a:lnTo>
                <a:lnTo>
                  <a:pt x="256202" y="193240"/>
                </a:lnTo>
                <a:lnTo>
                  <a:pt x="229654" y="198615"/>
                </a:lnTo>
                <a:lnTo>
                  <a:pt x="291792" y="198615"/>
                </a:lnTo>
                <a:lnTo>
                  <a:pt x="295451" y="196146"/>
                </a:lnTo>
                <a:lnTo>
                  <a:pt x="315427" y="166549"/>
                </a:lnTo>
                <a:lnTo>
                  <a:pt x="322757" y="130340"/>
                </a:lnTo>
                <a:lnTo>
                  <a:pt x="315427" y="94136"/>
                </a:lnTo>
                <a:lnTo>
                  <a:pt x="295451" y="64538"/>
                </a:lnTo>
                <a:lnTo>
                  <a:pt x="291785" y="62064"/>
                </a:lnTo>
                <a:close/>
              </a:path>
              <a:path w="360045" h="260984">
                <a:moveTo>
                  <a:pt x="267538" y="156197"/>
                </a:moveTo>
                <a:lnTo>
                  <a:pt x="5549" y="156197"/>
                </a:lnTo>
                <a:lnTo>
                  <a:pt x="0" y="161747"/>
                </a:lnTo>
                <a:lnTo>
                  <a:pt x="0" y="175463"/>
                </a:lnTo>
                <a:lnTo>
                  <a:pt x="5549" y="181025"/>
                </a:lnTo>
                <a:lnTo>
                  <a:pt x="267538" y="181025"/>
                </a:lnTo>
                <a:lnTo>
                  <a:pt x="273100" y="175463"/>
                </a:lnTo>
                <a:lnTo>
                  <a:pt x="273100" y="161747"/>
                </a:lnTo>
                <a:lnTo>
                  <a:pt x="267538" y="156197"/>
                </a:lnTo>
                <a:close/>
              </a:path>
              <a:path w="360045" h="260984">
                <a:moveTo>
                  <a:pt x="229654" y="89852"/>
                </a:moveTo>
                <a:lnTo>
                  <a:pt x="217576" y="92293"/>
                </a:lnTo>
                <a:lnTo>
                  <a:pt x="207710" y="98947"/>
                </a:lnTo>
                <a:lnTo>
                  <a:pt x="201055" y="108813"/>
                </a:lnTo>
                <a:lnTo>
                  <a:pt x="198615" y="120891"/>
                </a:lnTo>
                <a:lnTo>
                  <a:pt x="201055" y="132974"/>
                </a:lnTo>
                <a:lnTo>
                  <a:pt x="207710" y="142840"/>
                </a:lnTo>
                <a:lnTo>
                  <a:pt x="217576" y="149491"/>
                </a:lnTo>
                <a:lnTo>
                  <a:pt x="229654" y="151930"/>
                </a:lnTo>
                <a:lnTo>
                  <a:pt x="241736" y="149491"/>
                </a:lnTo>
                <a:lnTo>
                  <a:pt x="251602" y="142840"/>
                </a:lnTo>
                <a:lnTo>
                  <a:pt x="258254" y="132974"/>
                </a:lnTo>
                <a:lnTo>
                  <a:pt x="260692" y="120891"/>
                </a:lnTo>
                <a:lnTo>
                  <a:pt x="258254" y="108813"/>
                </a:lnTo>
                <a:lnTo>
                  <a:pt x="251602" y="98947"/>
                </a:lnTo>
                <a:lnTo>
                  <a:pt x="241736" y="92293"/>
                </a:lnTo>
                <a:lnTo>
                  <a:pt x="229654" y="89852"/>
                </a:lnTo>
                <a:close/>
              </a:path>
              <a:path w="360045" h="260984">
                <a:moveTo>
                  <a:pt x="159512" y="80467"/>
                </a:moveTo>
                <a:lnTo>
                  <a:pt x="35369" y="80467"/>
                </a:lnTo>
                <a:lnTo>
                  <a:pt x="21613" y="83252"/>
                </a:lnTo>
                <a:lnTo>
                  <a:pt x="10369" y="90843"/>
                </a:lnTo>
                <a:lnTo>
                  <a:pt x="2783" y="102091"/>
                </a:lnTo>
                <a:lnTo>
                  <a:pt x="0" y="115849"/>
                </a:lnTo>
                <a:lnTo>
                  <a:pt x="2783" y="129607"/>
                </a:lnTo>
                <a:lnTo>
                  <a:pt x="10369" y="140855"/>
                </a:lnTo>
                <a:lnTo>
                  <a:pt x="21613" y="148446"/>
                </a:lnTo>
                <a:lnTo>
                  <a:pt x="35369" y="151231"/>
                </a:lnTo>
                <a:lnTo>
                  <a:pt x="41186" y="151231"/>
                </a:lnTo>
                <a:lnTo>
                  <a:pt x="45923" y="146507"/>
                </a:lnTo>
                <a:lnTo>
                  <a:pt x="45923" y="134848"/>
                </a:lnTo>
                <a:lnTo>
                  <a:pt x="41186" y="130124"/>
                </a:lnTo>
                <a:lnTo>
                  <a:pt x="27495" y="130124"/>
                </a:lnTo>
                <a:lnTo>
                  <a:pt x="21082" y="123723"/>
                </a:lnTo>
                <a:lnTo>
                  <a:pt x="21082" y="107975"/>
                </a:lnTo>
                <a:lnTo>
                  <a:pt x="27495" y="101574"/>
                </a:lnTo>
                <a:lnTo>
                  <a:pt x="191749" y="101574"/>
                </a:lnTo>
                <a:lnTo>
                  <a:pt x="184511" y="90843"/>
                </a:lnTo>
                <a:lnTo>
                  <a:pt x="173268" y="83252"/>
                </a:lnTo>
                <a:lnTo>
                  <a:pt x="159512" y="80467"/>
                </a:lnTo>
                <a:close/>
              </a:path>
              <a:path w="360045" h="260984">
                <a:moveTo>
                  <a:pt x="149809" y="105295"/>
                </a:moveTo>
                <a:lnTo>
                  <a:pt x="75717" y="105295"/>
                </a:lnTo>
                <a:lnTo>
                  <a:pt x="66789" y="107103"/>
                </a:lnTo>
                <a:lnTo>
                  <a:pt x="59494" y="112029"/>
                </a:lnTo>
                <a:lnTo>
                  <a:pt x="54573" y="119333"/>
                </a:lnTo>
                <a:lnTo>
                  <a:pt x="52768" y="128269"/>
                </a:lnTo>
                <a:lnTo>
                  <a:pt x="54573" y="137199"/>
                </a:lnTo>
                <a:lnTo>
                  <a:pt x="59494" y="144499"/>
                </a:lnTo>
                <a:lnTo>
                  <a:pt x="66789" y="149424"/>
                </a:lnTo>
                <a:lnTo>
                  <a:pt x="75717" y="151231"/>
                </a:lnTo>
                <a:lnTo>
                  <a:pt x="159512" y="151231"/>
                </a:lnTo>
                <a:lnTo>
                  <a:pt x="173268" y="148446"/>
                </a:lnTo>
                <a:lnTo>
                  <a:pt x="184511" y="140855"/>
                </a:lnTo>
                <a:lnTo>
                  <a:pt x="191749" y="130124"/>
                </a:lnTo>
                <a:lnTo>
                  <a:pt x="74701" y="130124"/>
                </a:lnTo>
                <a:lnTo>
                  <a:pt x="73850" y="129298"/>
                </a:lnTo>
                <a:lnTo>
                  <a:pt x="73850" y="127241"/>
                </a:lnTo>
                <a:lnTo>
                  <a:pt x="74701" y="126403"/>
                </a:lnTo>
                <a:lnTo>
                  <a:pt x="149809" y="126403"/>
                </a:lnTo>
                <a:lnTo>
                  <a:pt x="154533" y="121678"/>
                </a:lnTo>
                <a:lnTo>
                  <a:pt x="154533" y="110032"/>
                </a:lnTo>
                <a:lnTo>
                  <a:pt x="149809" y="105295"/>
                </a:lnTo>
                <a:close/>
              </a:path>
              <a:path w="360045" h="260984">
                <a:moveTo>
                  <a:pt x="191749" y="101574"/>
                </a:moveTo>
                <a:lnTo>
                  <a:pt x="167386" y="101574"/>
                </a:lnTo>
                <a:lnTo>
                  <a:pt x="173799" y="107975"/>
                </a:lnTo>
                <a:lnTo>
                  <a:pt x="173799" y="123723"/>
                </a:lnTo>
                <a:lnTo>
                  <a:pt x="167386" y="130124"/>
                </a:lnTo>
                <a:lnTo>
                  <a:pt x="191749" y="130124"/>
                </a:lnTo>
                <a:lnTo>
                  <a:pt x="192098" y="129607"/>
                </a:lnTo>
                <a:lnTo>
                  <a:pt x="194881" y="115849"/>
                </a:lnTo>
                <a:lnTo>
                  <a:pt x="192098" y="102091"/>
                </a:lnTo>
                <a:lnTo>
                  <a:pt x="191749" y="101574"/>
                </a:lnTo>
                <a:close/>
              </a:path>
              <a:path w="360045" h="260984">
                <a:moveTo>
                  <a:pt x="229654" y="37236"/>
                </a:moveTo>
                <a:lnTo>
                  <a:pt x="191726" y="45369"/>
                </a:lnTo>
                <a:lnTo>
                  <a:pt x="172631" y="62864"/>
                </a:lnTo>
                <a:lnTo>
                  <a:pt x="179920" y="74472"/>
                </a:lnTo>
                <a:lnTo>
                  <a:pt x="187591" y="76238"/>
                </a:lnTo>
                <a:lnTo>
                  <a:pt x="193395" y="72567"/>
                </a:lnTo>
                <a:lnTo>
                  <a:pt x="201866" y="68028"/>
                </a:lnTo>
                <a:lnTo>
                  <a:pt x="210815" y="64739"/>
                </a:lnTo>
                <a:lnTo>
                  <a:pt x="220118" y="62739"/>
                </a:lnTo>
                <a:lnTo>
                  <a:pt x="229654" y="62064"/>
                </a:lnTo>
                <a:lnTo>
                  <a:pt x="291785" y="62064"/>
                </a:lnTo>
                <a:lnTo>
                  <a:pt x="265852" y="44565"/>
                </a:lnTo>
                <a:lnTo>
                  <a:pt x="229654" y="37236"/>
                </a:lnTo>
                <a:close/>
              </a:path>
              <a:path w="360045" h="260984">
                <a:moveTo>
                  <a:pt x="229654" y="0"/>
                </a:moveTo>
                <a:lnTo>
                  <a:pt x="169995" y="14544"/>
                </a:lnTo>
                <a:lnTo>
                  <a:pt x="123482" y="54863"/>
                </a:lnTo>
                <a:lnTo>
                  <a:pt x="119494" y="60451"/>
                </a:lnTo>
                <a:lnTo>
                  <a:pt x="120815" y="68198"/>
                </a:lnTo>
                <a:lnTo>
                  <a:pt x="131978" y="76136"/>
                </a:lnTo>
                <a:lnTo>
                  <a:pt x="139725" y="74841"/>
                </a:lnTo>
                <a:lnTo>
                  <a:pt x="143700" y="69265"/>
                </a:lnTo>
                <a:lnTo>
                  <a:pt x="160720" y="50581"/>
                </a:lnTo>
                <a:lnTo>
                  <a:pt x="181371" y="36606"/>
                </a:lnTo>
                <a:lnTo>
                  <a:pt x="204675" y="27848"/>
                </a:lnTo>
                <a:lnTo>
                  <a:pt x="229654" y="24815"/>
                </a:lnTo>
                <a:lnTo>
                  <a:pt x="301911" y="24815"/>
                </a:lnTo>
                <a:lnTo>
                  <a:pt x="280334" y="10257"/>
                </a:lnTo>
                <a:lnTo>
                  <a:pt x="2296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80002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14998" y="10217738"/>
            <a:ext cx="360045" cy="321310"/>
          </a:xfrm>
          <a:custGeom>
            <a:avLst/>
            <a:gdLst/>
            <a:ahLst/>
            <a:cxnLst/>
            <a:rect l="l" t="t" r="r" b="b"/>
            <a:pathLst>
              <a:path w="360045" h="321309">
                <a:moveTo>
                  <a:pt x="110540" y="0"/>
                </a:moveTo>
                <a:lnTo>
                  <a:pt x="102971" y="0"/>
                </a:lnTo>
                <a:lnTo>
                  <a:pt x="96050" y="1270"/>
                </a:lnTo>
                <a:lnTo>
                  <a:pt x="90004" y="5080"/>
                </a:lnTo>
                <a:lnTo>
                  <a:pt x="77472" y="16510"/>
                </a:lnTo>
                <a:lnTo>
                  <a:pt x="69680" y="34290"/>
                </a:lnTo>
                <a:lnTo>
                  <a:pt x="66757" y="55880"/>
                </a:lnTo>
                <a:lnTo>
                  <a:pt x="68834" y="82550"/>
                </a:lnTo>
                <a:lnTo>
                  <a:pt x="69608" y="87630"/>
                </a:lnTo>
                <a:lnTo>
                  <a:pt x="70662" y="92710"/>
                </a:lnTo>
                <a:lnTo>
                  <a:pt x="71843" y="99060"/>
                </a:lnTo>
                <a:lnTo>
                  <a:pt x="42953" y="109220"/>
                </a:lnTo>
                <a:lnTo>
                  <a:pt x="20219" y="123190"/>
                </a:lnTo>
                <a:lnTo>
                  <a:pt x="5337" y="140970"/>
                </a:lnTo>
                <a:lnTo>
                  <a:pt x="0" y="161290"/>
                </a:lnTo>
                <a:lnTo>
                  <a:pt x="5337" y="180340"/>
                </a:lnTo>
                <a:lnTo>
                  <a:pt x="20223" y="198120"/>
                </a:lnTo>
                <a:lnTo>
                  <a:pt x="42964" y="212090"/>
                </a:lnTo>
                <a:lnTo>
                  <a:pt x="71869" y="223520"/>
                </a:lnTo>
                <a:lnTo>
                  <a:pt x="70662" y="228600"/>
                </a:lnTo>
                <a:lnTo>
                  <a:pt x="69634" y="233680"/>
                </a:lnTo>
                <a:lnTo>
                  <a:pt x="68846" y="238760"/>
                </a:lnTo>
                <a:lnTo>
                  <a:pt x="66764" y="265430"/>
                </a:lnTo>
                <a:lnTo>
                  <a:pt x="69686" y="288290"/>
                </a:lnTo>
                <a:lnTo>
                  <a:pt x="77478" y="304800"/>
                </a:lnTo>
                <a:lnTo>
                  <a:pt x="90004" y="316230"/>
                </a:lnTo>
                <a:lnTo>
                  <a:pt x="96062" y="320040"/>
                </a:lnTo>
                <a:lnTo>
                  <a:pt x="102984" y="321310"/>
                </a:lnTo>
                <a:lnTo>
                  <a:pt x="110553" y="321310"/>
                </a:lnTo>
                <a:lnTo>
                  <a:pt x="126472" y="320040"/>
                </a:lnTo>
                <a:lnTo>
                  <a:pt x="143598" y="312420"/>
                </a:lnTo>
                <a:lnTo>
                  <a:pt x="161563" y="300990"/>
                </a:lnTo>
                <a:lnTo>
                  <a:pt x="167707" y="295910"/>
                </a:lnTo>
                <a:lnTo>
                  <a:pt x="104990" y="295910"/>
                </a:lnTo>
                <a:lnTo>
                  <a:pt x="102857" y="294640"/>
                </a:lnTo>
                <a:lnTo>
                  <a:pt x="96913" y="288290"/>
                </a:lnTo>
                <a:lnTo>
                  <a:pt x="93414" y="276860"/>
                </a:lnTo>
                <a:lnTo>
                  <a:pt x="92488" y="260350"/>
                </a:lnTo>
                <a:lnTo>
                  <a:pt x="94259" y="242570"/>
                </a:lnTo>
                <a:lnTo>
                  <a:pt x="95758" y="233680"/>
                </a:lnTo>
                <a:lnTo>
                  <a:pt x="96761" y="229870"/>
                </a:lnTo>
                <a:lnTo>
                  <a:pt x="289591" y="229870"/>
                </a:lnTo>
                <a:lnTo>
                  <a:pt x="289331" y="228600"/>
                </a:lnTo>
                <a:lnTo>
                  <a:pt x="288137" y="223520"/>
                </a:lnTo>
                <a:lnTo>
                  <a:pt x="317035" y="212090"/>
                </a:lnTo>
                <a:lnTo>
                  <a:pt x="157953" y="212090"/>
                </a:lnTo>
                <a:lnTo>
                  <a:pt x="150914" y="210820"/>
                </a:lnTo>
                <a:lnTo>
                  <a:pt x="147984" y="207010"/>
                </a:lnTo>
                <a:lnTo>
                  <a:pt x="113106" y="207010"/>
                </a:lnTo>
                <a:lnTo>
                  <a:pt x="108254" y="205740"/>
                </a:lnTo>
                <a:lnTo>
                  <a:pt x="103619" y="204470"/>
                </a:lnTo>
                <a:lnTo>
                  <a:pt x="105117" y="200660"/>
                </a:lnTo>
                <a:lnTo>
                  <a:pt x="105949" y="198120"/>
                </a:lnTo>
                <a:lnTo>
                  <a:pt x="78676" y="198120"/>
                </a:lnTo>
                <a:lnTo>
                  <a:pt x="56072" y="190500"/>
                </a:lnTo>
                <a:lnTo>
                  <a:pt x="39455" y="180340"/>
                </a:lnTo>
                <a:lnTo>
                  <a:pt x="29206" y="170180"/>
                </a:lnTo>
                <a:lnTo>
                  <a:pt x="25704" y="161290"/>
                </a:lnTo>
                <a:lnTo>
                  <a:pt x="29206" y="151130"/>
                </a:lnTo>
                <a:lnTo>
                  <a:pt x="39455" y="140970"/>
                </a:lnTo>
                <a:lnTo>
                  <a:pt x="56072" y="132080"/>
                </a:lnTo>
                <a:lnTo>
                  <a:pt x="78676" y="123190"/>
                </a:lnTo>
                <a:lnTo>
                  <a:pt x="105949" y="123190"/>
                </a:lnTo>
                <a:lnTo>
                  <a:pt x="105117" y="120650"/>
                </a:lnTo>
                <a:lnTo>
                  <a:pt x="103606" y="116840"/>
                </a:lnTo>
                <a:lnTo>
                  <a:pt x="108254" y="115570"/>
                </a:lnTo>
                <a:lnTo>
                  <a:pt x="113106" y="114300"/>
                </a:lnTo>
                <a:lnTo>
                  <a:pt x="148514" y="114300"/>
                </a:lnTo>
                <a:lnTo>
                  <a:pt x="150850" y="110490"/>
                </a:lnTo>
                <a:lnTo>
                  <a:pt x="157901" y="110490"/>
                </a:lnTo>
                <a:lnTo>
                  <a:pt x="165100" y="109220"/>
                </a:lnTo>
                <a:lnTo>
                  <a:pt x="316944" y="109220"/>
                </a:lnTo>
                <a:lnTo>
                  <a:pt x="287997" y="97790"/>
                </a:lnTo>
                <a:lnTo>
                  <a:pt x="288800" y="92710"/>
                </a:lnTo>
                <a:lnTo>
                  <a:pt x="96735" y="92710"/>
                </a:lnTo>
                <a:lnTo>
                  <a:pt x="95758" y="87630"/>
                </a:lnTo>
                <a:lnTo>
                  <a:pt x="94894" y="83820"/>
                </a:lnTo>
                <a:lnTo>
                  <a:pt x="94234" y="78740"/>
                </a:lnTo>
                <a:lnTo>
                  <a:pt x="92470" y="60960"/>
                </a:lnTo>
                <a:lnTo>
                  <a:pt x="93402" y="45720"/>
                </a:lnTo>
                <a:lnTo>
                  <a:pt x="96905" y="34290"/>
                </a:lnTo>
                <a:lnTo>
                  <a:pt x="102857" y="26670"/>
                </a:lnTo>
                <a:lnTo>
                  <a:pt x="104990" y="25400"/>
                </a:lnTo>
                <a:lnTo>
                  <a:pt x="167692" y="25400"/>
                </a:lnTo>
                <a:lnTo>
                  <a:pt x="161547" y="20320"/>
                </a:lnTo>
                <a:lnTo>
                  <a:pt x="143586" y="8890"/>
                </a:lnTo>
                <a:lnTo>
                  <a:pt x="126463" y="2540"/>
                </a:lnTo>
                <a:lnTo>
                  <a:pt x="110540" y="0"/>
                </a:lnTo>
                <a:close/>
              </a:path>
              <a:path w="360045" h="321309">
                <a:moveTo>
                  <a:pt x="222792" y="285750"/>
                </a:moveTo>
                <a:lnTo>
                  <a:pt x="179997" y="285750"/>
                </a:lnTo>
                <a:lnTo>
                  <a:pt x="198436" y="300990"/>
                </a:lnTo>
                <a:lnTo>
                  <a:pt x="216401" y="312420"/>
                </a:lnTo>
                <a:lnTo>
                  <a:pt x="233528" y="320040"/>
                </a:lnTo>
                <a:lnTo>
                  <a:pt x="249453" y="321310"/>
                </a:lnTo>
                <a:lnTo>
                  <a:pt x="257022" y="321310"/>
                </a:lnTo>
                <a:lnTo>
                  <a:pt x="263931" y="320040"/>
                </a:lnTo>
                <a:lnTo>
                  <a:pt x="270002" y="316230"/>
                </a:lnTo>
                <a:lnTo>
                  <a:pt x="282521" y="304800"/>
                </a:lnTo>
                <a:lnTo>
                  <a:pt x="286714" y="295910"/>
                </a:lnTo>
                <a:lnTo>
                  <a:pt x="246908" y="295910"/>
                </a:lnTo>
                <a:lnTo>
                  <a:pt x="233133" y="292100"/>
                </a:lnTo>
                <a:lnTo>
                  <a:pt x="222792" y="285750"/>
                </a:lnTo>
                <a:close/>
              </a:path>
              <a:path w="360045" h="321309">
                <a:moveTo>
                  <a:pt x="263245" y="229870"/>
                </a:moveTo>
                <a:lnTo>
                  <a:pt x="96761" y="229870"/>
                </a:lnTo>
                <a:lnTo>
                  <a:pt x="106428" y="231140"/>
                </a:lnTo>
                <a:lnTo>
                  <a:pt x="116305" y="233680"/>
                </a:lnTo>
                <a:lnTo>
                  <a:pt x="136563" y="236220"/>
                </a:lnTo>
                <a:lnTo>
                  <a:pt x="142820" y="243840"/>
                </a:lnTo>
                <a:lnTo>
                  <a:pt x="149156" y="252730"/>
                </a:lnTo>
                <a:lnTo>
                  <a:pt x="161988" y="267970"/>
                </a:lnTo>
                <a:lnTo>
                  <a:pt x="147020" y="279400"/>
                </a:lnTo>
                <a:lnTo>
                  <a:pt x="133208" y="288290"/>
                </a:lnTo>
                <a:lnTo>
                  <a:pt x="120928" y="294640"/>
                </a:lnTo>
                <a:lnTo>
                  <a:pt x="110553" y="295910"/>
                </a:lnTo>
                <a:lnTo>
                  <a:pt x="167707" y="295910"/>
                </a:lnTo>
                <a:lnTo>
                  <a:pt x="179997" y="285750"/>
                </a:lnTo>
                <a:lnTo>
                  <a:pt x="222792" y="285750"/>
                </a:lnTo>
                <a:lnTo>
                  <a:pt x="216587" y="281940"/>
                </a:lnTo>
                <a:lnTo>
                  <a:pt x="198031" y="267970"/>
                </a:lnTo>
                <a:lnTo>
                  <a:pt x="210861" y="252730"/>
                </a:lnTo>
                <a:lnTo>
                  <a:pt x="213573" y="248920"/>
                </a:lnTo>
                <a:lnTo>
                  <a:pt x="179997" y="248920"/>
                </a:lnTo>
                <a:lnTo>
                  <a:pt x="170472" y="237490"/>
                </a:lnTo>
                <a:lnTo>
                  <a:pt x="222401" y="237490"/>
                </a:lnTo>
                <a:lnTo>
                  <a:pt x="223443" y="236220"/>
                </a:lnTo>
                <a:lnTo>
                  <a:pt x="243692" y="233680"/>
                </a:lnTo>
                <a:lnTo>
                  <a:pt x="253570" y="231140"/>
                </a:lnTo>
                <a:lnTo>
                  <a:pt x="263245" y="229870"/>
                </a:lnTo>
                <a:close/>
              </a:path>
              <a:path w="360045" h="321309">
                <a:moveTo>
                  <a:pt x="289591" y="229870"/>
                </a:moveTo>
                <a:lnTo>
                  <a:pt x="263245" y="229870"/>
                </a:lnTo>
                <a:lnTo>
                  <a:pt x="264236" y="233680"/>
                </a:lnTo>
                <a:lnTo>
                  <a:pt x="265087" y="238760"/>
                </a:lnTo>
                <a:lnTo>
                  <a:pt x="265760" y="242570"/>
                </a:lnTo>
                <a:lnTo>
                  <a:pt x="267516" y="260350"/>
                </a:lnTo>
                <a:lnTo>
                  <a:pt x="266584" y="276860"/>
                </a:lnTo>
                <a:lnTo>
                  <a:pt x="263086" y="288290"/>
                </a:lnTo>
                <a:lnTo>
                  <a:pt x="257149" y="294640"/>
                </a:lnTo>
                <a:lnTo>
                  <a:pt x="246908" y="295910"/>
                </a:lnTo>
                <a:lnTo>
                  <a:pt x="286714" y="295910"/>
                </a:lnTo>
                <a:lnTo>
                  <a:pt x="290309" y="288290"/>
                </a:lnTo>
                <a:lnTo>
                  <a:pt x="293229" y="265430"/>
                </a:lnTo>
                <a:lnTo>
                  <a:pt x="291147" y="238760"/>
                </a:lnTo>
                <a:lnTo>
                  <a:pt x="290372" y="233680"/>
                </a:lnTo>
                <a:lnTo>
                  <a:pt x="289591" y="229870"/>
                </a:lnTo>
                <a:close/>
              </a:path>
              <a:path w="360045" h="321309">
                <a:moveTo>
                  <a:pt x="222401" y="237490"/>
                </a:moveTo>
                <a:lnTo>
                  <a:pt x="189509" y="237490"/>
                </a:lnTo>
                <a:lnTo>
                  <a:pt x="179997" y="248920"/>
                </a:lnTo>
                <a:lnTo>
                  <a:pt x="213573" y="248920"/>
                </a:lnTo>
                <a:lnTo>
                  <a:pt x="217190" y="243840"/>
                </a:lnTo>
                <a:lnTo>
                  <a:pt x="222401" y="237490"/>
                </a:lnTo>
                <a:close/>
              </a:path>
              <a:path w="360045" h="321309">
                <a:moveTo>
                  <a:pt x="316944" y="109220"/>
                </a:moveTo>
                <a:lnTo>
                  <a:pt x="194900" y="109220"/>
                </a:lnTo>
                <a:lnTo>
                  <a:pt x="202103" y="110490"/>
                </a:lnTo>
                <a:lnTo>
                  <a:pt x="209156" y="110490"/>
                </a:lnTo>
                <a:lnTo>
                  <a:pt x="213046" y="116840"/>
                </a:lnTo>
                <a:lnTo>
                  <a:pt x="234981" y="154940"/>
                </a:lnTo>
                <a:lnTo>
                  <a:pt x="238188" y="161290"/>
                </a:lnTo>
                <a:lnTo>
                  <a:pt x="216911" y="199390"/>
                </a:lnTo>
                <a:lnTo>
                  <a:pt x="202103" y="212090"/>
                </a:lnTo>
                <a:lnTo>
                  <a:pt x="317035" y="212090"/>
                </a:lnTo>
                <a:lnTo>
                  <a:pt x="325303" y="207010"/>
                </a:lnTo>
                <a:lnTo>
                  <a:pt x="241884" y="207010"/>
                </a:lnTo>
                <a:lnTo>
                  <a:pt x="245186" y="201930"/>
                </a:lnTo>
                <a:lnTo>
                  <a:pt x="248386" y="196850"/>
                </a:lnTo>
                <a:lnTo>
                  <a:pt x="249885" y="194310"/>
                </a:lnTo>
                <a:lnTo>
                  <a:pt x="251421" y="190500"/>
                </a:lnTo>
                <a:lnTo>
                  <a:pt x="278587" y="190500"/>
                </a:lnTo>
                <a:lnTo>
                  <a:pt x="278132" y="189230"/>
                </a:lnTo>
                <a:lnTo>
                  <a:pt x="274588" y="180340"/>
                </a:lnTo>
                <a:lnTo>
                  <a:pt x="270703" y="170180"/>
                </a:lnTo>
                <a:lnTo>
                  <a:pt x="266496" y="161290"/>
                </a:lnTo>
                <a:lnTo>
                  <a:pt x="270606" y="151130"/>
                </a:lnTo>
                <a:lnTo>
                  <a:pt x="274426" y="142240"/>
                </a:lnTo>
                <a:lnTo>
                  <a:pt x="277939" y="132080"/>
                </a:lnTo>
                <a:lnTo>
                  <a:pt x="278394" y="130810"/>
                </a:lnTo>
                <a:lnTo>
                  <a:pt x="251434" y="130810"/>
                </a:lnTo>
                <a:lnTo>
                  <a:pt x="249897" y="128270"/>
                </a:lnTo>
                <a:lnTo>
                  <a:pt x="248399" y="124460"/>
                </a:lnTo>
                <a:lnTo>
                  <a:pt x="245186" y="119380"/>
                </a:lnTo>
                <a:lnTo>
                  <a:pt x="241884" y="114300"/>
                </a:lnTo>
                <a:lnTo>
                  <a:pt x="325228" y="114300"/>
                </a:lnTo>
                <a:lnTo>
                  <a:pt x="316944" y="109220"/>
                </a:lnTo>
                <a:close/>
              </a:path>
              <a:path w="360045" h="321309">
                <a:moveTo>
                  <a:pt x="137746" y="190500"/>
                </a:moveTo>
                <a:lnTo>
                  <a:pt x="108572" y="190500"/>
                </a:lnTo>
                <a:lnTo>
                  <a:pt x="110109" y="194310"/>
                </a:lnTo>
                <a:lnTo>
                  <a:pt x="111594" y="196850"/>
                </a:lnTo>
                <a:lnTo>
                  <a:pt x="114808" y="201930"/>
                </a:lnTo>
                <a:lnTo>
                  <a:pt x="116471" y="204470"/>
                </a:lnTo>
                <a:lnTo>
                  <a:pt x="118097" y="207010"/>
                </a:lnTo>
                <a:lnTo>
                  <a:pt x="147984" y="207010"/>
                </a:lnTo>
                <a:lnTo>
                  <a:pt x="147007" y="205740"/>
                </a:lnTo>
                <a:lnTo>
                  <a:pt x="143124" y="199390"/>
                </a:lnTo>
                <a:lnTo>
                  <a:pt x="137746" y="190500"/>
                </a:lnTo>
                <a:close/>
              </a:path>
              <a:path w="360045" h="321309">
                <a:moveTo>
                  <a:pt x="278587" y="190500"/>
                </a:moveTo>
                <a:lnTo>
                  <a:pt x="251421" y="190500"/>
                </a:lnTo>
                <a:lnTo>
                  <a:pt x="253212" y="195580"/>
                </a:lnTo>
                <a:lnTo>
                  <a:pt x="254863" y="200660"/>
                </a:lnTo>
                <a:lnTo>
                  <a:pt x="256387" y="204470"/>
                </a:lnTo>
                <a:lnTo>
                  <a:pt x="251752" y="205740"/>
                </a:lnTo>
                <a:lnTo>
                  <a:pt x="246900" y="207010"/>
                </a:lnTo>
                <a:lnTo>
                  <a:pt x="325303" y="207010"/>
                </a:lnTo>
                <a:lnTo>
                  <a:pt x="339772" y="198120"/>
                </a:lnTo>
                <a:lnTo>
                  <a:pt x="281317" y="198120"/>
                </a:lnTo>
                <a:lnTo>
                  <a:pt x="278587" y="190500"/>
                </a:lnTo>
                <a:close/>
              </a:path>
              <a:path w="360045" h="321309">
                <a:moveTo>
                  <a:pt x="105949" y="123190"/>
                </a:moveTo>
                <a:lnTo>
                  <a:pt x="78676" y="123190"/>
                </a:lnTo>
                <a:lnTo>
                  <a:pt x="81854" y="132080"/>
                </a:lnTo>
                <a:lnTo>
                  <a:pt x="85390" y="142240"/>
                </a:lnTo>
                <a:lnTo>
                  <a:pt x="89261" y="151130"/>
                </a:lnTo>
                <a:lnTo>
                  <a:pt x="93446" y="161290"/>
                </a:lnTo>
                <a:lnTo>
                  <a:pt x="89261" y="170180"/>
                </a:lnTo>
                <a:lnTo>
                  <a:pt x="85390" y="180340"/>
                </a:lnTo>
                <a:lnTo>
                  <a:pt x="81854" y="189230"/>
                </a:lnTo>
                <a:lnTo>
                  <a:pt x="78676" y="198120"/>
                </a:lnTo>
                <a:lnTo>
                  <a:pt x="105949" y="198120"/>
                </a:lnTo>
                <a:lnTo>
                  <a:pt x="106781" y="195580"/>
                </a:lnTo>
                <a:lnTo>
                  <a:pt x="108572" y="190500"/>
                </a:lnTo>
                <a:lnTo>
                  <a:pt x="137746" y="190500"/>
                </a:lnTo>
                <a:lnTo>
                  <a:pt x="135458" y="186690"/>
                </a:lnTo>
                <a:lnTo>
                  <a:pt x="131830" y="180340"/>
                </a:lnTo>
                <a:lnTo>
                  <a:pt x="128350" y="173990"/>
                </a:lnTo>
                <a:lnTo>
                  <a:pt x="125012" y="167640"/>
                </a:lnTo>
                <a:lnTo>
                  <a:pt x="121805" y="161290"/>
                </a:lnTo>
                <a:lnTo>
                  <a:pt x="125012" y="154940"/>
                </a:lnTo>
                <a:lnTo>
                  <a:pt x="128350" y="147320"/>
                </a:lnTo>
                <a:lnTo>
                  <a:pt x="131830" y="140970"/>
                </a:lnTo>
                <a:lnTo>
                  <a:pt x="135458" y="134620"/>
                </a:lnTo>
                <a:lnTo>
                  <a:pt x="137738" y="130810"/>
                </a:lnTo>
                <a:lnTo>
                  <a:pt x="108572" y="130810"/>
                </a:lnTo>
                <a:lnTo>
                  <a:pt x="106781" y="125730"/>
                </a:lnTo>
                <a:lnTo>
                  <a:pt x="105949" y="123190"/>
                </a:lnTo>
                <a:close/>
              </a:path>
              <a:path w="360045" h="321309">
                <a:moveTo>
                  <a:pt x="339726" y="123190"/>
                </a:moveTo>
                <a:lnTo>
                  <a:pt x="281127" y="123190"/>
                </a:lnTo>
                <a:lnTo>
                  <a:pt x="303798" y="132080"/>
                </a:lnTo>
                <a:lnTo>
                  <a:pt x="320476" y="140970"/>
                </a:lnTo>
                <a:lnTo>
                  <a:pt x="330770" y="151130"/>
                </a:lnTo>
                <a:lnTo>
                  <a:pt x="334289" y="161290"/>
                </a:lnTo>
                <a:lnTo>
                  <a:pt x="330784" y="170180"/>
                </a:lnTo>
                <a:lnTo>
                  <a:pt x="320528" y="180340"/>
                </a:lnTo>
                <a:lnTo>
                  <a:pt x="303910" y="190500"/>
                </a:lnTo>
                <a:lnTo>
                  <a:pt x="281317" y="198120"/>
                </a:lnTo>
                <a:lnTo>
                  <a:pt x="339772" y="198120"/>
                </a:lnTo>
                <a:lnTo>
                  <a:pt x="354656" y="180340"/>
                </a:lnTo>
                <a:lnTo>
                  <a:pt x="359994" y="161290"/>
                </a:lnTo>
                <a:lnTo>
                  <a:pt x="354643" y="140970"/>
                </a:lnTo>
                <a:lnTo>
                  <a:pt x="339726" y="123190"/>
                </a:lnTo>
                <a:close/>
              </a:path>
              <a:path w="360045" h="321309">
                <a:moveTo>
                  <a:pt x="179997" y="132080"/>
                </a:moveTo>
                <a:lnTo>
                  <a:pt x="168738" y="134620"/>
                </a:lnTo>
                <a:lnTo>
                  <a:pt x="159546" y="139700"/>
                </a:lnTo>
                <a:lnTo>
                  <a:pt x="153350" y="149860"/>
                </a:lnTo>
                <a:lnTo>
                  <a:pt x="151079" y="161290"/>
                </a:lnTo>
                <a:lnTo>
                  <a:pt x="153350" y="171450"/>
                </a:lnTo>
                <a:lnTo>
                  <a:pt x="159546" y="181610"/>
                </a:lnTo>
                <a:lnTo>
                  <a:pt x="168738" y="187960"/>
                </a:lnTo>
                <a:lnTo>
                  <a:pt x="179997" y="189230"/>
                </a:lnTo>
                <a:lnTo>
                  <a:pt x="191259" y="187960"/>
                </a:lnTo>
                <a:lnTo>
                  <a:pt x="200459" y="181610"/>
                </a:lnTo>
                <a:lnTo>
                  <a:pt x="206664" y="171450"/>
                </a:lnTo>
                <a:lnTo>
                  <a:pt x="208940" y="161290"/>
                </a:lnTo>
                <a:lnTo>
                  <a:pt x="206664" y="149860"/>
                </a:lnTo>
                <a:lnTo>
                  <a:pt x="200459" y="139700"/>
                </a:lnTo>
                <a:lnTo>
                  <a:pt x="191259" y="134620"/>
                </a:lnTo>
                <a:lnTo>
                  <a:pt x="179997" y="132080"/>
                </a:lnTo>
                <a:close/>
              </a:path>
              <a:path w="360045" h="321309">
                <a:moveTo>
                  <a:pt x="148514" y="114300"/>
                </a:moveTo>
                <a:lnTo>
                  <a:pt x="118097" y="114300"/>
                </a:lnTo>
                <a:lnTo>
                  <a:pt x="116471" y="116840"/>
                </a:lnTo>
                <a:lnTo>
                  <a:pt x="114808" y="119380"/>
                </a:lnTo>
                <a:lnTo>
                  <a:pt x="113182" y="121920"/>
                </a:lnTo>
                <a:lnTo>
                  <a:pt x="111594" y="124460"/>
                </a:lnTo>
                <a:lnTo>
                  <a:pt x="110109" y="128270"/>
                </a:lnTo>
                <a:lnTo>
                  <a:pt x="108572" y="130810"/>
                </a:lnTo>
                <a:lnTo>
                  <a:pt x="137738" y="130810"/>
                </a:lnTo>
                <a:lnTo>
                  <a:pt x="143092" y="121920"/>
                </a:lnTo>
                <a:lnTo>
                  <a:pt x="146957" y="116840"/>
                </a:lnTo>
                <a:lnTo>
                  <a:pt x="148514" y="114300"/>
                </a:lnTo>
                <a:close/>
              </a:path>
              <a:path w="360045" h="321309">
                <a:moveTo>
                  <a:pt x="325228" y="114300"/>
                </a:moveTo>
                <a:lnTo>
                  <a:pt x="246926" y="114300"/>
                </a:lnTo>
                <a:lnTo>
                  <a:pt x="251790" y="115570"/>
                </a:lnTo>
                <a:lnTo>
                  <a:pt x="256438" y="116840"/>
                </a:lnTo>
                <a:lnTo>
                  <a:pt x="254965" y="120650"/>
                </a:lnTo>
                <a:lnTo>
                  <a:pt x="253276" y="125730"/>
                </a:lnTo>
                <a:lnTo>
                  <a:pt x="251434" y="130810"/>
                </a:lnTo>
                <a:lnTo>
                  <a:pt x="278394" y="130810"/>
                </a:lnTo>
                <a:lnTo>
                  <a:pt x="281127" y="123190"/>
                </a:lnTo>
                <a:lnTo>
                  <a:pt x="339726" y="123190"/>
                </a:lnTo>
                <a:lnTo>
                  <a:pt x="325228" y="114300"/>
                </a:lnTo>
                <a:close/>
              </a:path>
              <a:path w="360045" h="321309">
                <a:moveTo>
                  <a:pt x="167692" y="25400"/>
                </a:moveTo>
                <a:lnTo>
                  <a:pt x="110540" y="25400"/>
                </a:lnTo>
                <a:lnTo>
                  <a:pt x="120922" y="26670"/>
                </a:lnTo>
                <a:lnTo>
                  <a:pt x="133207" y="33020"/>
                </a:lnTo>
                <a:lnTo>
                  <a:pt x="147020" y="41910"/>
                </a:lnTo>
                <a:lnTo>
                  <a:pt x="161988" y="54610"/>
                </a:lnTo>
                <a:lnTo>
                  <a:pt x="155547" y="60960"/>
                </a:lnTo>
                <a:lnTo>
                  <a:pt x="149151" y="69850"/>
                </a:lnTo>
                <a:lnTo>
                  <a:pt x="142818" y="77470"/>
                </a:lnTo>
                <a:lnTo>
                  <a:pt x="136563" y="86360"/>
                </a:lnTo>
                <a:lnTo>
                  <a:pt x="106418" y="90170"/>
                </a:lnTo>
                <a:lnTo>
                  <a:pt x="96735" y="92710"/>
                </a:lnTo>
                <a:lnTo>
                  <a:pt x="263321" y="92710"/>
                </a:lnTo>
                <a:lnTo>
                  <a:pt x="253631" y="90170"/>
                </a:lnTo>
                <a:lnTo>
                  <a:pt x="223443" y="86360"/>
                </a:lnTo>
                <a:lnTo>
                  <a:pt x="221654" y="83820"/>
                </a:lnTo>
                <a:lnTo>
                  <a:pt x="170459" y="83820"/>
                </a:lnTo>
                <a:lnTo>
                  <a:pt x="179997" y="72390"/>
                </a:lnTo>
                <a:lnTo>
                  <a:pt x="212955" y="72390"/>
                </a:lnTo>
                <a:lnTo>
                  <a:pt x="210842" y="69850"/>
                </a:lnTo>
                <a:lnTo>
                  <a:pt x="204441" y="60960"/>
                </a:lnTo>
                <a:lnTo>
                  <a:pt x="197993" y="54610"/>
                </a:lnTo>
                <a:lnTo>
                  <a:pt x="212963" y="41910"/>
                </a:lnTo>
                <a:lnTo>
                  <a:pt x="222832" y="35560"/>
                </a:lnTo>
                <a:lnTo>
                  <a:pt x="179984" y="35560"/>
                </a:lnTo>
                <a:lnTo>
                  <a:pt x="167692" y="25400"/>
                </a:lnTo>
                <a:close/>
              </a:path>
              <a:path w="360045" h="321309">
                <a:moveTo>
                  <a:pt x="286768" y="25400"/>
                </a:moveTo>
                <a:lnTo>
                  <a:pt x="254990" y="25400"/>
                </a:lnTo>
                <a:lnTo>
                  <a:pt x="257136" y="26670"/>
                </a:lnTo>
                <a:lnTo>
                  <a:pt x="263664" y="35560"/>
                </a:lnTo>
                <a:lnTo>
                  <a:pt x="267125" y="48260"/>
                </a:lnTo>
                <a:lnTo>
                  <a:pt x="267138" y="68580"/>
                </a:lnTo>
                <a:lnTo>
                  <a:pt x="263321" y="92710"/>
                </a:lnTo>
                <a:lnTo>
                  <a:pt x="288800" y="92710"/>
                </a:lnTo>
                <a:lnTo>
                  <a:pt x="292813" y="67310"/>
                </a:lnTo>
                <a:lnTo>
                  <a:pt x="291949" y="40640"/>
                </a:lnTo>
                <a:lnTo>
                  <a:pt x="286768" y="25400"/>
                </a:lnTo>
                <a:close/>
              </a:path>
              <a:path w="360045" h="321309">
                <a:moveTo>
                  <a:pt x="212955" y="72390"/>
                </a:moveTo>
                <a:lnTo>
                  <a:pt x="179997" y="72390"/>
                </a:lnTo>
                <a:lnTo>
                  <a:pt x="189509" y="83820"/>
                </a:lnTo>
                <a:lnTo>
                  <a:pt x="221654" y="83820"/>
                </a:lnTo>
                <a:lnTo>
                  <a:pt x="217181" y="77470"/>
                </a:lnTo>
                <a:lnTo>
                  <a:pt x="212955" y="72390"/>
                </a:lnTo>
                <a:close/>
              </a:path>
              <a:path w="360045" h="321309">
                <a:moveTo>
                  <a:pt x="257022" y="0"/>
                </a:moveTo>
                <a:lnTo>
                  <a:pt x="249453" y="0"/>
                </a:lnTo>
                <a:lnTo>
                  <a:pt x="233528" y="2540"/>
                </a:lnTo>
                <a:lnTo>
                  <a:pt x="216400" y="8890"/>
                </a:lnTo>
                <a:lnTo>
                  <a:pt x="198430" y="20320"/>
                </a:lnTo>
                <a:lnTo>
                  <a:pt x="179984" y="35560"/>
                </a:lnTo>
                <a:lnTo>
                  <a:pt x="222832" y="35560"/>
                </a:lnTo>
                <a:lnTo>
                  <a:pt x="226780" y="33020"/>
                </a:lnTo>
                <a:lnTo>
                  <a:pt x="239069" y="26670"/>
                </a:lnTo>
                <a:lnTo>
                  <a:pt x="249453" y="25400"/>
                </a:lnTo>
                <a:lnTo>
                  <a:pt x="286768" y="25400"/>
                </a:lnTo>
                <a:lnTo>
                  <a:pt x="284609" y="19050"/>
                </a:lnTo>
                <a:lnTo>
                  <a:pt x="270002" y="5080"/>
                </a:lnTo>
                <a:lnTo>
                  <a:pt x="263931" y="1270"/>
                </a:lnTo>
                <a:lnTo>
                  <a:pt x="2570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09998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AFC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43334" y="10229414"/>
            <a:ext cx="363855" cy="286385"/>
          </a:xfrm>
          <a:custGeom>
            <a:avLst/>
            <a:gdLst/>
            <a:ahLst/>
            <a:cxnLst/>
            <a:rect l="l" t="t" r="r" b="b"/>
            <a:pathLst>
              <a:path w="363854" h="286384">
                <a:moveTo>
                  <a:pt x="108204" y="12"/>
                </a:moveTo>
                <a:lnTo>
                  <a:pt x="102120" y="2476"/>
                </a:lnTo>
                <a:lnTo>
                  <a:pt x="99707" y="4864"/>
                </a:lnTo>
                <a:lnTo>
                  <a:pt x="0" y="241693"/>
                </a:lnTo>
                <a:lnTo>
                  <a:pt x="2946" y="248932"/>
                </a:lnTo>
                <a:lnTo>
                  <a:pt x="50826" y="266725"/>
                </a:lnTo>
                <a:lnTo>
                  <a:pt x="93537" y="277585"/>
                </a:lnTo>
                <a:lnTo>
                  <a:pt x="137202" y="284123"/>
                </a:lnTo>
                <a:lnTo>
                  <a:pt x="181673" y="286308"/>
                </a:lnTo>
                <a:lnTo>
                  <a:pt x="226137" y="284123"/>
                </a:lnTo>
                <a:lnTo>
                  <a:pt x="269798" y="277585"/>
                </a:lnTo>
                <a:lnTo>
                  <a:pt x="312507" y="266725"/>
                </a:lnTo>
                <a:lnTo>
                  <a:pt x="326528" y="261620"/>
                </a:lnTo>
                <a:lnTo>
                  <a:pt x="181673" y="261620"/>
                </a:lnTo>
                <a:lnTo>
                  <a:pt x="142733" y="259849"/>
                </a:lnTo>
                <a:lnTo>
                  <a:pt x="104436" y="254550"/>
                </a:lnTo>
                <a:lnTo>
                  <a:pt x="66900" y="245744"/>
                </a:lnTo>
                <a:lnTo>
                  <a:pt x="30238" y="233451"/>
                </a:lnTo>
                <a:lnTo>
                  <a:pt x="116547" y="28473"/>
                </a:lnTo>
                <a:lnTo>
                  <a:pt x="273580" y="28473"/>
                </a:lnTo>
                <a:lnTo>
                  <a:pt x="267797" y="14735"/>
                </a:lnTo>
                <a:lnTo>
                  <a:pt x="181663" y="14735"/>
                </a:lnTo>
                <a:lnTo>
                  <a:pt x="147520" y="11375"/>
                </a:lnTo>
                <a:lnTo>
                  <a:pt x="114617" y="1295"/>
                </a:lnTo>
                <a:lnTo>
                  <a:pt x="111582" y="38"/>
                </a:lnTo>
                <a:lnTo>
                  <a:pt x="108204" y="12"/>
                </a:lnTo>
                <a:close/>
              </a:path>
              <a:path w="363854" h="286384">
                <a:moveTo>
                  <a:pt x="273580" y="28473"/>
                </a:moveTo>
                <a:lnTo>
                  <a:pt x="246786" y="28473"/>
                </a:lnTo>
                <a:lnTo>
                  <a:pt x="333095" y="233451"/>
                </a:lnTo>
                <a:lnTo>
                  <a:pt x="296428" y="245744"/>
                </a:lnTo>
                <a:lnTo>
                  <a:pt x="258894" y="254550"/>
                </a:lnTo>
                <a:lnTo>
                  <a:pt x="220604" y="259849"/>
                </a:lnTo>
                <a:lnTo>
                  <a:pt x="181673" y="261620"/>
                </a:lnTo>
                <a:lnTo>
                  <a:pt x="326528" y="261620"/>
                </a:lnTo>
                <a:lnTo>
                  <a:pt x="354114" y="251574"/>
                </a:lnTo>
                <a:lnTo>
                  <a:pt x="360387" y="248932"/>
                </a:lnTo>
                <a:lnTo>
                  <a:pt x="363347" y="241693"/>
                </a:lnTo>
                <a:lnTo>
                  <a:pt x="273580" y="28473"/>
                </a:lnTo>
                <a:close/>
              </a:path>
              <a:path w="363854" h="286384">
                <a:moveTo>
                  <a:pt x="149352" y="213652"/>
                </a:moveTo>
                <a:lnTo>
                  <a:pt x="133896" y="213652"/>
                </a:lnTo>
                <a:lnTo>
                  <a:pt x="127635" y="219925"/>
                </a:lnTo>
                <a:lnTo>
                  <a:pt x="127685" y="235419"/>
                </a:lnTo>
                <a:lnTo>
                  <a:pt x="133896" y="241642"/>
                </a:lnTo>
                <a:lnTo>
                  <a:pt x="149352" y="241642"/>
                </a:lnTo>
                <a:lnTo>
                  <a:pt x="155562" y="235419"/>
                </a:lnTo>
                <a:lnTo>
                  <a:pt x="155613" y="219925"/>
                </a:lnTo>
                <a:lnTo>
                  <a:pt x="149352" y="213652"/>
                </a:lnTo>
                <a:close/>
              </a:path>
              <a:path w="363854" h="286384">
                <a:moveTo>
                  <a:pt x="203339" y="208000"/>
                </a:moveTo>
                <a:lnTo>
                  <a:pt x="187883" y="208000"/>
                </a:lnTo>
                <a:lnTo>
                  <a:pt x="181622" y="214261"/>
                </a:lnTo>
                <a:lnTo>
                  <a:pt x="181622" y="229717"/>
                </a:lnTo>
                <a:lnTo>
                  <a:pt x="187883" y="235978"/>
                </a:lnTo>
                <a:lnTo>
                  <a:pt x="203339" y="235978"/>
                </a:lnTo>
                <a:lnTo>
                  <a:pt x="209600" y="229717"/>
                </a:lnTo>
                <a:lnTo>
                  <a:pt x="209600" y="214261"/>
                </a:lnTo>
                <a:lnTo>
                  <a:pt x="203339" y="208000"/>
                </a:lnTo>
                <a:close/>
              </a:path>
              <a:path w="363854" h="286384">
                <a:moveTo>
                  <a:pt x="104101" y="193598"/>
                </a:moveTo>
                <a:lnTo>
                  <a:pt x="88646" y="193598"/>
                </a:lnTo>
                <a:lnTo>
                  <a:pt x="82384" y="199872"/>
                </a:lnTo>
                <a:lnTo>
                  <a:pt x="82384" y="215315"/>
                </a:lnTo>
                <a:lnTo>
                  <a:pt x="88646" y="221589"/>
                </a:lnTo>
                <a:lnTo>
                  <a:pt x="104101" y="221589"/>
                </a:lnTo>
                <a:lnTo>
                  <a:pt x="110363" y="215315"/>
                </a:lnTo>
                <a:lnTo>
                  <a:pt x="110363" y="199872"/>
                </a:lnTo>
                <a:lnTo>
                  <a:pt x="104101" y="193598"/>
                </a:lnTo>
                <a:close/>
              </a:path>
              <a:path w="363854" h="286384">
                <a:moveTo>
                  <a:pt x="283438" y="189484"/>
                </a:moveTo>
                <a:lnTo>
                  <a:pt x="267995" y="189484"/>
                </a:lnTo>
                <a:lnTo>
                  <a:pt x="261721" y="195745"/>
                </a:lnTo>
                <a:lnTo>
                  <a:pt x="261721" y="211201"/>
                </a:lnTo>
                <a:lnTo>
                  <a:pt x="267995" y="217462"/>
                </a:lnTo>
                <a:lnTo>
                  <a:pt x="283438" y="217462"/>
                </a:lnTo>
                <a:lnTo>
                  <a:pt x="289712" y="211201"/>
                </a:lnTo>
                <a:lnTo>
                  <a:pt x="289712" y="195745"/>
                </a:lnTo>
                <a:lnTo>
                  <a:pt x="283438" y="189484"/>
                </a:lnTo>
                <a:close/>
              </a:path>
              <a:path w="363854" h="286384">
                <a:moveTo>
                  <a:pt x="237782" y="179209"/>
                </a:moveTo>
                <a:lnTo>
                  <a:pt x="222338" y="179209"/>
                </a:lnTo>
                <a:lnTo>
                  <a:pt x="216065" y="185470"/>
                </a:lnTo>
                <a:lnTo>
                  <a:pt x="216166" y="201015"/>
                </a:lnTo>
                <a:lnTo>
                  <a:pt x="222338" y="207187"/>
                </a:lnTo>
                <a:lnTo>
                  <a:pt x="237782" y="207187"/>
                </a:lnTo>
                <a:lnTo>
                  <a:pt x="243954" y="201015"/>
                </a:lnTo>
                <a:lnTo>
                  <a:pt x="244055" y="185470"/>
                </a:lnTo>
                <a:lnTo>
                  <a:pt x="237782" y="179209"/>
                </a:lnTo>
                <a:close/>
              </a:path>
              <a:path w="363854" h="286384">
                <a:moveTo>
                  <a:pt x="164782" y="173037"/>
                </a:moveTo>
                <a:lnTo>
                  <a:pt x="149326" y="173037"/>
                </a:lnTo>
                <a:lnTo>
                  <a:pt x="143141" y="179209"/>
                </a:lnTo>
                <a:lnTo>
                  <a:pt x="143052" y="194754"/>
                </a:lnTo>
                <a:lnTo>
                  <a:pt x="149326" y="201015"/>
                </a:lnTo>
                <a:lnTo>
                  <a:pt x="164782" y="201015"/>
                </a:lnTo>
                <a:lnTo>
                  <a:pt x="171043" y="194754"/>
                </a:lnTo>
                <a:lnTo>
                  <a:pt x="170954" y="179209"/>
                </a:lnTo>
                <a:lnTo>
                  <a:pt x="164782" y="173037"/>
                </a:lnTo>
                <a:close/>
              </a:path>
              <a:path w="363854" h="286384">
                <a:moveTo>
                  <a:pt x="95338" y="146812"/>
                </a:moveTo>
                <a:lnTo>
                  <a:pt x="79895" y="146812"/>
                </a:lnTo>
                <a:lnTo>
                  <a:pt x="73621" y="153073"/>
                </a:lnTo>
                <a:lnTo>
                  <a:pt x="73621" y="168529"/>
                </a:lnTo>
                <a:lnTo>
                  <a:pt x="79895" y="174790"/>
                </a:lnTo>
                <a:lnTo>
                  <a:pt x="95338" y="174790"/>
                </a:lnTo>
                <a:lnTo>
                  <a:pt x="101612" y="168529"/>
                </a:lnTo>
                <a:lnTo>
                  <a:pt x="101612" y="153073"/>
                </a:lnTo>
                <a:lnTo>
                  <a:pt x="95338" y="146812"/>
                </a:lnTo>
                <a:close/>
              </a:path>
              <a:path w="363854" h="286384">
                <a:moveTo>
                  <a:pt x="208470" y="142176"/>
                </a:moveTo>
                <a:lnTo>
                  <a:pt x="193027" y="142176"/>
                </a:lnTo>
                <a:lnTo>
                  <a:pt x="186753" y="148450"/>
                </a:lnTo>
                <a:lnTo>
                  <a:pt x="186753" y="163893"/>
                </a:lnTo>
                <a:lnTo>
                  <a:pt x="193027" y="170167"/>
                </a:lnTo>
                <a:lnTo>
                  <a:pt x="208470" y="170167"/>
                </a:lnTo>
                <a:lnTo>
                  <a:pt x="214744" y="163893"/>
                </a:lnTo>
                <a:lnTo>
                  <a:pt x="214744" y="148450"/>
                </a:lnTo>
                <a:lnTo>
                  <a:pt x="208470" y="142176"/>
                </a:lnTo>
                <a:close/>
              </a:path>
              <a:path w="363854" h="286384">
                <a:moveTo>
                  <a:pt x="140868" y="131381"/>
                </a:moveTo>
                <a:lnTo>
                  <a:pt x="125412" y="131381"/>
                </a:lnTo>
                <a:lnTo>
                  <a:pt x="119151" y="137655"/>
                </a:lnTo>
                <a:lnTo>
                  <a:pt x="119151" y="153098"/>
                </a:lnTo>
                <a:lnTo>
                  <a:pt x="125412" y="159372"/>
                </a:lnTo>
                <a:lnTo>
                  <a:pt x="140868" y="159372"/>
                </a:lnTo>
                <a:lnTo>
                  <a:pt x="147129" y="153098"/>
                </a:lnTo>
                <a:lnTo>
                  <a:pt x="147129" y="137655"/>
                </a:lnTo>
                <a:lnTo>
                  <a:pt x="140868" y="131381"/>
                </a:lnTo>
                <a:close/>
              </a:path>
              <a:path w="363854" h="286384">
                <a:moveTo>
                  <a:pt x="268135" y="127774"/>
                </a:moveTo>
                <a:lnTo>
                  <a:pt x="252691" y="127774"/>
                </a:lnTo>
                <a:lnTo>
                  <a:pt x="246418" y="134035"/>
                </a:lnTo>
                <a:lnTo>
                  <a:pt x="246418" y="149491"/>
                </a:lnTo>
                <a:lnTo>
                  <a:pt x="252691" y="155765"/>
                </a:lnTo>
                <a:lnTo>
                  <a:pt x="268135" y="155765"/>
                </a:lnTo>
                <a:lnTo>
                  <a:pt x="274408" y="149491"/>
                </a:lnTo>
                <a:lnTo>
                  <a:pt x="274408" y="134035"/>
                </a:lnTo>
                <a:lnTo>
                  <a:pt x="268135" y="127774"/>
                </a:lnTo>
                <a:close/>
              </a:path>
              <a:path w="363854" h="286384">
                <a:moveTo>
                  <a:pt x="232651" y="100533"/>
                </a:moveTo>
                <a:lnTo>
                  <a:pt x="217208" y="100533"/>
                </a:lnTo>
                <a:lnTo>
                  <a:pt x="210934" y="106794"/>
                </a:lnTo>
                <a:lnTo>
                  <a:pt x="210934" y="122250"/>
                </a:lnTo>
                <a:lnTo>
                  <a:pt x="217208" y="128511"/>
                </a:lnTo>
                <a:lnTo>
                  <a:pt x="232651" y="128511"/>
                </a:lnTo>
                <a:lnTo>
                  <a:pt x="238925" y="122250"/>
                </a:lnTo>
                <a:lnTo>
                  <a:pt x="238925" y="106794"/>
                </a:lnTo>
                <a:lnTo>
                  <a:pt x="232651" y="100533"/>
                </a:lnTo>
                <a:close/>
              </a:path>
              <a:path w="363854" h="286384">
                <a:moveTo>
                  <a:pt x="183286" y="93853"/>
                </a:moveTo>
                <a:lnTo>
                  <a:pt x="167830" y="93853"/>
                </a:lnTo>
                <a:lnTo>
                  <a:pt x="161569" y="100114"/>
                </a:lnTo>
                <a:lnTo>
                  <a:pt x="161569" y="115570"/>
                </a:lnTo>
                <a:lnTo>
                  <a:pt x="167830" y="121831"/>
                </a:lnTo>
                <a:lnTo>
                  <a:pt x="183286" y="121831"/>
                </a:lnTo>
                <a:lnTo>
                  <a:pt x="189560" y="115570"/>
                </a:lnTo>
                <a:lnTo>
                  <a:pt x="189560" y="100114"/>
                </a:lnTo>
                <a:lnTo>
                  <a:pt x="183286" y="93853"/>
                </a:lnTo>
                <a:close/>
              </a:path>
              <a:path w="363854" h="286384">
                <a:moveTo>
                  <a:pt x="121069" y="86639"/>
                </a:moveTo>
                <a:lnTo>
                  <a:pt x="105613" y="86639"/>
                </a:lnTo>
                <a:lnTo>
                  <a:pt x="99352" y="92913"/>
                </a:lnTo>
                <a:lnTo>
                  <a:pt x="99352" y="108356"/>
                </a:lnTo>
                <a:lnTo>
                  <a:pt x="105613" y="114630"/>
                </a:lnTo>
                <a:lnTo>
                  <a:pt x="121069" y="114630"/>
                </a:lnTo>
                <a:lnTo>
                  <a:pt x="127330" y="108356"/>
                </a:lnTo>
                <a:lnTo>
                  <a:pt x="127330" y="92913"/>
                </a:lnTo>
                <a:lnTo>
                  <a:pt x="121069" y="86639"/>
                </a:lnTo>
                <a:close/>
              </a:path>
              <a:path w="363854" h="286384">
                <a:moveTo>
                  <a:pt x="164782" y="50647"/>
                </a:moveTo>
                <a:lnTo>
                  <a:pt x="149326" y="50647"/>
                </a:lnTo>
                <a:lnTo>
                  <a:pt x="143052" y="56921"/>
                </a:lnTo>
                <a:lnTo>
                  <a:pt x="143052" y="72377"/>
                </a:lnTo>
                <a:lnTo>
                  <a:pt x="149326" y="78638"/>
                </a:lnTo>
                <a:lnTo>
                  <a:pt x="164782" y="78638"/>
                </a:lnTo>
                <a:lnTo>
                  <a:pt x="171043" y="72377"/>
                </a:lnTo>
                <a:lnTo>
                  <a:pt x="171043" y="56921"/>
                </a:lnTo>
                <a:lnTo>
                  <a:pt x="164782" y="50647"/>
                </a:lnTo>
                <a:close/>
              </a:path>
              <a:path w="363854" h="286384">
                <a:moveTo>
                  <a:pt x="235216" y="44996"/>
                </a:moveTo>
                <a:lnTo>
                  <a:pt x="219773" y="44996"/>
                </a:lnTo>
                <a:lnTo>
                  <a:pt x="213499" y="51257"/>
                </a:lnTo>
                <a:lnTo>
                  <a:pt x="213499" y="66713"/>
                </a:lnTo>
                <a:lnTo>
                  <a:pt x="219773" y="72974"/>
                </a:lnTo>
                <a:lnTo>
                  <a:pt x="235216" y="72974"/>
                </a:lnTo>
                <a:lnTo>
                  <a:pt x="241490" y="66713"/>
                </a:lnTo>
                <a:lnTo>
                  <a:pt x="241490" y="51257"/>
                </a:lnTo>
                <a:lnTo>
                  <a:pt x="235216" y="44996"/>
                </a:lnTo>
                <a:close/>
              </a:path>
              <a:path w="363854" h="286384">
                <a:moveTo>
                  <a:pt x="246786" y="28473"/>
                </a:moveTo>
                <a:lnTo>
                  <a:pt x="116547" y="28473"/>
                </a:lnTo>
                <a:lnTo>
                  <a:pt x="148641" y="36703"/>
                </a:lnTo>
                <a:lnTo>
                  <a:pt x="181667" y="39446"/>
                </a:lnTo>
                <a:lnTo>
                  <a:pt x="214692" y="36703"/>
                </a:lnTo>
                <a:lnTo>
                  <a:pt x="246786" y="28473"/>
                </a:lnTo>
                <a:close/>
              </a:path>
              <a:path w="363854" h="286384">
                <a:moveTo>
                  <a:pt x="255143" y="0"/>
                </a:moveTo>
                <a:lnTo>
                  <a:pt x="251752" y="38"/>
                </a:lnTo>
                <a:lnTo>
                  <a:pt x="248729" y="1295"/>
                </a:lnTo>
                <a:lnTo>
                  <a:pt x="215812" y="11375"/>
                </a:lnTo>
                <a:lnTo>
                  <a:pt x="181663" y="14735"/>
                </a:lnTo>
                <a:lnTo>
                  <a:pt x="267797" y="14735"/>
                </a:lnTo>
                <a:lnTo>
                  <a:pt x="263626" y="4864"/>
                </a:lnTo>
                <a:lnTo>
                  <a:pt x="261226" y="2476"/>
                </a:lnTo>
                <a:lnTo>
                  <a:pt x="2551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39995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F7A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177520" y="10175693"/>
            <a:ext cx="317500" cy="360045"/>
          </a:xfrm>
          <a:custGeom>
            <a:avLst/>
            <a:gdLst/>
            <a:ahLst/>
            <a:cxnLst/>
            <a:rect l="l" t="t" r="r" b="b"/>
            <a:pathLst>
              <a:path w="317500" h="360045">
                <a:moveTo>
                  <a:pt x="127106" y="323799"/>
                </a:moveTo>
                <a:lnTo>
                  <a:pt x="59258" y="323799"/>
                </a:lnTo>
                <a:lnTo>
                  <a:pt x="65036" y="327266"/>
                </a:lnTo>
                <a:lnTo>
                  <a:pt x="71335" y="329857"/>
                </a:lnTo>
                <a:lnTo>
                  <a:pt x="78016" y="331457"/>
                </a:lnTo>
                <a:lnTo>
                  <a:pt x="83845" y="358546"/>
                </a:lnTo>
                <a:lnTo>
                  <a:pt x="87591" y="359968"/>
                </a:lnTo>
                <a:lnTo>
                  <a:pt x="94488" y="360019"/>
                </a:lnTo>
                <a:lnTo>
                  <a:pt x="101358" y="360019"/>
                </a:lnTo>
                <a:lnTo>
                  <a:pt x="105054" y="358546"/>
                </a:lnTo>
                <a:lnTo>
                  <a:pt x="111023" y="330733"/>
                </a:lnTo>
                <a:lnTo>
                  <a:pt x="117424" y="328904"/>
                </a:lnTo>
                <a:lnTo>
                  <a:pt x="123456" y="326186"/>
                </a:lnTo>
                <a:lnTo>
                  <a:pt x="127106" y="323799"/>
                </a:lnTo>
                <a:close/>
              </a:path>
              <a:path w="317500" h="360045">
                <a:moveTo>
                  <a:pt x="35496" y="188379"/>
                </a:moveTo>
                <a:lnTo>
                  <a:pt x="31902" y="190042"/>
                </a:lnTo>
                <a:lnTo>
                  <a:pt x="22123" y="200063"/>
                </a:lnTo>
                <a:lnTo>
                  <a:pt x="20612" y="203847"/>
                </a:lnTo>
                <a:lnTo>
                  <a:pt x="34975" y="227330"/>
                </a:lnTo>
                <a:lnTo>
                  <a:pt x="31534" y="233337"/>
                </a:lnTo>
                <a:lnTo>
                  <a:pt x="28879" y="239903"/>
                </a:lnTo>
                <a:lnTo>
                  <a:pt x="27292" y="246900"/>
                </a:lnTo>
                <a:lnTo>
                  <a:pt x="1485" y="252869"/>
                </a:lnTo>
                <a:lnTo>
                  <a:pt x="76" y="256654"/>
                </a:lnTo>
                <a:lnTo>
                  <a:pt x="0" y="270865"/>
                </a:lnTo>
                <a:lnTo>
                  <a:pt x="1485" y="274751"/>
                </a:lnTo>
                <a:lnTo>
                  <a:pt x="27533" y="280708"/>
                </a:lnTo>
                <a:lnTo>
                  <a:pt x="29298" y="287680"/>
                </a:lnTo>
                <a:lnTo>
                  <a:pt x="32092" y="294297"/>
                </a:lnTo>
                <a:lnTo>
                  <a:pt x="35750" y="300266"/>
                </a:lnTo>
                <a:lnTo>
                  <a:pt x="21526" y="323316"/>
                </a:lnTo>
                <a:lnTo>
                  <a:pt x="23139" y="327088"/>
                </a:lnTo>
                <a:lnTo>
                  <a:pt x="32791" y="337146"/>
                </a:lnTo>
                <a:lnTo>
                  <a:pt x="36487" y="338759"/>
                </a:lnTo>
                <a:lnTo>
                  <a:pt x="59258" y="323799"/>
                </a:lnTo>
                <a:lnTo>
                  <a:pt x="127106" y="323799"/>
                </a:lnTo>
                <a:lnTo>
                  <a:pt x="128892" y="322630"/>
                </a:lnTo>
                <a:lnTo>
                  <a:pt x="166855" y="322630"/>
                </a:lnTo>
                <a:lnTo>
                  <a:pt x="166966" y="322351"/>
                </a:lnTo>
                <a:lnTo>
                  <a:pt x="152031" y="297853"/>
                </a:lnTo>
                <a:lnTo>
                  <a:pt x="154651" y="293090"/>
                </a:lnTo>
                <a:lnTo>
                  <a:pt x="93167" y="293090"/>
                </a:lnTo>
                <a:lnTo>
                  <a:pt x="81941" y="290732"/>
                </a:lnTo>
                <a:lnTo>
                  <a:pt x="72774" y="284310"/>
                </a:lnTo>
                <a:lnTo>
                  <a:pt x="66592" y="274804"/>
                </a:lnTo>
                <a:lnTo>
                  <a:pt x="64325" y="263194"/>
                </a:lnTo>
                <a:lnTo>
                  <a:pt x="66592" y="251623"/>
                </a:lnTo>
                <a:lnTo>
                  <a:pt x="72774" y="242177"/>
                </a:lnTo>
                <a:lnTo>
                  <a:pt x="81941" y="235811"/>
                </a:lnTo>
                <a:lnTo>
                  <a:pt x="93167" y="233476"/>
                </a:lnTo>
                <a:lnTo>
                  <a:pt x="154763" y="233476"/>
                </a:lnTo>
                <a:lnTo>
                  <a:pt x="154457" y="232740"/>
                </a:lnTo>
                <a:lnTo>
                  <a:pt x="151180" y="227152"/>
                </a:lnTo>
                <a:lnTo>
                  <a:pt x="165829" y="203238"/>
                </a:lnTo>
                <a:lnTo>
                  <a:pt x="58191" y="203238"/>
                </a:lnTo>
                <a:lnTo>
                  <a:pt x="35496" y="188379"/>
                </a:lnTo>
                <a:close/>
              </a:path>
              <a:path w="317500" h="360045">
                <a:moveTo>
                  <a:pt x="166855" y="322630"/>
                </a:moveTo>
                <a:lnTo>
                  <a:pt x="128892" y="322630"/>
                </a:lnTo>
                <a:lnTo>
                  <a:pt x="152031" y="337781"/>
                </a:lnTo>
                <a:lnTo>
                  <a:pt x="155676" y="336194"/>
                </a:lnTo>
                <a:lnTo>
                  <a:pt x="160591" y="331165"/>
                </a:lnTo>
                <a:lnTo>
                  <a:pt x="165468" y="326110"/>
                </a:lnTo>
                <a:lnTo>
                  <a:pt x="166855" y="322630"/>
                </a:lnTo>
                <a:close/>
              </a:path>
              <a:path w="317500" h="360045">
                <a:moveTo>
                  <a:pt x="154763" y="233476"/>
                </a:moveTo>
                <a:lnTo>
                  <a:pt x="93167" y="233476"/>
                </a:lnTo>
                <a:lnTo>
                  <a:pt x="104368" y="235811"/>
                </a:lnTo>
                <a:lnTo>
                  <a:pt x="113534" y="242177"/>
                </a:lnTo>
                <a:lnTo>
                  <a:pt x="119724" y="251623"/>
                </a:lnTo>
                <a:lnTo>
                  <a:pt x="121996" y="263194"/>
                </a:lnTo>
                <a:lnTo>
                  <a:pt x="119724" y="274804"/>
                </a:lnTo>
                <a:lnTo>
                  <a:pt x="113534" y="284310"/>
                </a:lnTo>
                <a:lnTo>
                  <a:pt x="104368" y="290732"/>
                </a:lnTo>
                <a:lnTo>
                  <a:pt x="93167" y="293090"/>
                </a:lnTo>
                <a:lnTo>
                  <a:pt x="154651" y="293090"/>
                </a:lnTo>
                <a:lnTo>
                  <a:pt x="155105" y="292265"/>
                </a:lnTo>
                <a:lnTo>
                  <a:pt x="157505" y="286092"/>
                </a:lnTo>
                <a:lnTo>
                  <a:pt x="158978" y="279628"/>
                </a:lnTo>
                <a:lnTo>
                  <a:pt x="186105" y="273354"/>
                </a:lnTo>
                <a:lnTo>
                  <a:pt x="187534" y="269671"/>
                </a:lnTo>
                <a:lnTo>
                  <a:pt x="187604" y="255270"/>
                </a:lnTo>
                <a:lnTo>
                  <a:pt x="186105" y="251536"/>
                </a:lnTo>
                <a:lnTo>
                  <a:pt x="158623" y="245148"/>
                </a:lnTo>
                <a:lnTo>
                  <a:pt x="156946" y="238734"/>
                </a:lnTo>
                <a:lnTo>
                  <a:pt x="154763" y="233476"/>
                </a:lnTo>
                <a:close/>
              </a:path>
              <a:path w="317500" h="360045">
                <a:moveTo>
                  <a:pt x="204419" y="121462"/>
                </a:moveTo>
                <a:lnTo>
                  <a:pt x="156845" y="169151"/>
                </a:lnTo>
                <a:lnTo>
                  <a:pt x="247053" y="259664"/>
                </a:lnTo>
                <a:lnTo>
                  <a:pt x="258235" y="267133"/>
                </a:lnTo>
                <a:lnTo>
                  <a:pt x="270916" y="269671"/>
                </a:lnTo>
                <a:lnTo>
                  <a:pt x="283596" y="267247"/>
                </a:lnTo>
                <a:lnTo>
                  <a:pt x="294779" y="259829"/>
                </a:lnTo>
                <a:lnTo>
                  <a:pt x="302202" y="248630"/>
                </a:lnTo>
                <a:lnTo>
                  <a:pt x="302232" y="248475"/>
                </a:lnTo>
                <a:lnTo>
                  <a:pt x="265950" y="248475"/>
                </a:lnTo>
                <a:lnTo>
                  <a:pt x="260578" y="243103"/>
                </a:lnTo>
                <a:lnTo>
                  <a:pt x="260578" y="229920"/>
                </a:lnTo>
                <a:lnTo>
                  <a:pt x="265950" y="224548"/>
                </a:lnTo>
                <a:lnTo>
                  <a:pt x="302469" y="224548"/>
                </a:lnTo>
                <a:lnTo>
                  <a:pt x="302202" y="223174"/>
                </a:lnTo>
                <a:lnTo>
                  <a:pt x="294779" y="211975"/>
                </a:lnTo>
                <a:lnTo>
                  <a:pt x="204419" y="121462"/>
                </a:lnTo>
                <a:close/>
              </a:path>
              <a:path w="317500" h="360045">
                <a:moveTo>
                  <a:pt x="302469" y="224548"/>
                </a:moveTo>
                <a:lnTo>
                  <a:pt x="279133" y="224548"/>
                </a:lnTo>
                <a:lnTo>
                  <a:pt x="284530" y="229920"/>
                </a:lnTo>
                <a:lnTo>
                  <a:pt x="284480" y="243103"/>
                </a:lnTo>
                <a:lnTo>
                  <a:pt x="279133" y="248475"/>
                </a:lnTo>
                <a:lnTo>
                  <a:pt x="302232" y="248475"/>
                </a:lnTo>
                <a:lnTo>
                  <a:pt x="304555" y="236524"/>
                </a:lnTo>
                <a:lnTo>
                  <a:pt x="304658" y="235811"/>
                </a:lnTo>
                <a:lnTo>
                  <a:pt x="302469" y="224548"/>
                </a:lnTo>
                <a:close/>
              </a:path>
              <a:path w="317500" h="360045">
                <a:moveTo>
                  <a:pt x="100037" y="166154"/>
                </a:moveTo>
                <a:lnTo>
                  <a:pt x="86271" y="166154"/>
                </a:lnTo>
                <a:lnTo>
                  <a:pt x="82600" y="167703"/>
                </a:lnTo>
                <a:lnTo>
                  <a:pt x="76593" y="195326"/>
                </a:lnTo>
                <a:lnTo>
                  <a:pt x="70027" y="197027"/>
                </a:lnTo>
                <a:lnTo>
                  <a:pt x="63842" y="199758"/>
                </a:lnTo>
                <a:lnTo>
                  <a:pt x="58191" y="203238"/>
                </a:lnTo>
                <a:lnTo>
                  <a:pt x="165829" y="203238"/>
                </a:lnTo>
                <a:lnTo>
                  <a:pt x="166039" y="202895"/>
                </a:lnTo>
                <a:lnTo>
                  <a:pt x="127520" y="202895"/>
                </a:lnTo>
                <a:lnTo>
                  <a:pt x="122034" y="199567"/>
                </a:lnTo>
                <a:lnTo>
                  <a:pt x="116065" y="196977"/>
                </a:lnTo>
                <a:lnTo>
                  <a:pt x="109689" y="195326"/>
                </a:lnTo>
                <a:lnTo>
                  <a:pt x="103682" y="167703"/>
                </a:lnTo>
                <a:lnTo>
                  <a:pt x="100037" y="166154"/>
                </a:lnTo>
                <a:close/>
              </a:path>
              <a:path w="317500" h="360045">
                <a:moveTo>
                  <a:pt x="151130" y="187426"/>
                </a:moveTo>
                <a:lnTo>
                  <a:pt x="127520" y="202895"/>
                </a:lnTo>
                <a:lnTo>
                  <a:pt x="166039" y="202895"/>
                </a:lnTo>
                <a:lnTo>
                  <a:pt x="164528" y="199161"/>
                </a:lnTo>
                <a:lnTo>
                  <a:pt x="154825" y="189052"/>
                </a:lnTo>
                <a:lnTo>
                  <a:pt x="151130" y="187426"/>
                </a:lnTo>
                <a:close/>
              </a:path>
              <a:path w="317500" h="360045">
                <a:moveTo>
                  <a:pt x="42075" y="56591"/>
                </a:moveTo>
                <a:lnTo>
                  <a:pt x="36093" y="59880"/>
                </a:lnTo>
                <a:lnTo>
                  <a:pt x="35674" y="67729"/>
                </a:lnTo>
                <a:lnTo>
                  <a:pt x="35611" y="84466"/>
                </a:lnTo>
                <a:lnTo>
                  <a:pt x="39201" y="100850"/>
                </a:lnTo>
                <a:lnTo>
                  <a:pt x="69458" y="139958"/>
                </a:lnTo>
                <a:lnTo>
                  <a:pt x="111899" y="152488"/>
                </a:lnTo>
                <a:lnTo>
                  <a:pt x="123975" y="153080"/>
                </a:lnTo>
                <a:lnTo>
                  <a:pt x="133665" y="154905"/>
                </a:lnTo>
                <a:lnTo>
                  <a:pt x="142115" y="158096"/>
                </a:lnTo>
                <a:lnTo>
                  <a:pt x="150469" y="162788"/>
                </a:lnTo>
                <a:lnTo>
                  <a:pt x="198170" y="115087"/>
                </a:lnTo>
                <a:lnTo>
                  <a:pt x="193433" y="106818"/>
                </a:lnTo>
                <a:lnTo>
                  <a:pt x="190142" y="98628"/>
                </a:lnTo>
                <a:lnTo>
                  <a:pt x="84162" y="98628"/>
                </a:lnTo>
                <a:lnTo>
                  <a:pt x="79285" y="93713"/>
                </a:lnTo>
                <a:lnTo>
                  <a:pt x="42075" y="56591"/>
                </a:lnTo>
                <a:close/>
              </a:path>
              <a:path w="317500" h="360045">
                <a:moveTo>
                  <a:pt x="294260" y="103251"/>
                </a:moveTo>
                <a:lnTo>
                  <a:pt x="225844" y="103251"/>
                </a:lnTo>
                <a:lnTo>
                  <a:pt x="228498" y="106629"/>
                </a:lnTo>
                <a:lnTo>
                  <a:pt x="231482" y="109550"/>
                </a:lnTo>
                <a:lnTo>
                  <a:pt x="234823" y="111988"/>
                </a:lnTo>
                <a:lnTo>
                  <a:pt x="231851" y="129362"/>
                </a:lnTo>
                <a:lnTo>
                  <a:pt x="233667" y="131102"/>
                </a:lnTo>
                <a:lnTo>
                  <a:pt x="237731" y="132842"/>
                </a:lnTo>
                <a:lnTo>
                  <a:pt x="241795" y="134531"/>
                </a:lnTo>
                <a:lnTo>
                  <a:pt x="244297" y="134531"/>
                </a:lnTo>
                <a:lnTo>
                  <a:pt x="254622" y="119773"/>
                </a:lnTo>
                <a:lnTo>
                  <a:pt x="265482" y="119773"/>
                </a:lnTo>
                <a:lnTo>
                  <a:pt x="266725" y="119570"/>
                </a:lnTo>
                <a:lnTo>
                  <a:pt x="287811" y="119570"/>
                </a:lnTo>
                <a:lnTo>
                  <a:pt x="286346" y="111137"/>
                </a:lnTo>
                <a:lnTo>
                  <a:pt x="289521" y="108661"/>
                </a:lnTo>
                <a:lnTo>
                  <a:pt x="292417" y="105689"/>
                </a:lnTo>
                <a:lnTo>
                  <a:pt x="294260" y="103251"/>
                </a:lnTo>
                <a:close/>
              </a:path>
              <a:path w="317500" h="360045">
                <a:moveTo>
                  <a:pt x="287811" y="119570"/>
                </a:moveTo>
                <a:lnTo>
                  <a:pt x="266725" y="119570"/>
                </a:lnTo>
                <a:lnTo>
                  <a:pt x="276948" y="134226"/>
                </a:lnTo>
                <a:lnTo>
                  <a:pt x="279450" y="134162"/>
                </a:lnTo>
                <a:lnTo>
                  <a:pt x="283540" y="132461"/>
                </a:lnTo>
                <a:lnTo>
                  <a:pt x="287642" y="130797"/>
                </a:lnTo>
                <a:lnTo>
                  <a:pt x="289445" y="128981"/>
                </a:lnTo>
                <a:lnTo>
                  <a:pt x="287811" y="119570"/>
                </a:lnTo>
                <a:close/>
              </a:path>
              <a:path w="317500" h="360045">
                <a:moveTo>
                  <a:pt x="265482" y="119773"/>
                </a:moveTo>
                <a:lnTo>
                  <a:pt x="254622" y="119773"/>
                </a:lnTo>
                <a:lnTo>
                  <a:pt x="258635" y="120319"/>
                </a:lnTo>
                <a:lnTo>
                  <a:pt x="262686" y="120230"/>
                </a:lnTo>
                <a:lnTo>
                  <a:pt x="265482" y="119773"/>
                </a:lnTo>
                <a:close/>
              </a:path>
              <a:path w="317500" h="360045">
                <a:moveTo>
                  <a:pt x="208267" y="48387"/>
                </a:moveTo>
                <a:lnTo>
                  <a:pt x="206476" y="50190"/>
                </a:lnTo>
                <a:lnTo>
                  <a:pt x="204812" y="54267"/>
                </a:lnTo>
                <a:lnTo>
                  <a:pt x="203098" y="58369"/>
                </a:lnTo>
                <a:lnTo>
                  <a:pt x="203098" y="60921"/>
                </a:lnTo>
                <a:lnTo>
                  <a:pt x="217170" y="70929"/>
                </a:lnTo>
                <a:lnTo>
                  <a:pt x="216720" y="74396"/>
                </a:lnTo>
                <a:lnTo>
                  <a:pt x="216674" y="79502"/>
                </a:lnTo>
                <a:lnTo>
                  <a:pt x="217411" y="83832"/>
                </a:lnTo>
                <a:lnTo>
                  <a:pt x="203474" y="93713"/>
                </a:lnTo>
                <a:lnTo>
                  <a:pt x="203454" y="96329"/>
                </a:lnTo>
                <a:lnTo>
                  <a:pt x="205130" y="100393"/>
                </a:lnTo>
                <a:lnTo>
                  <a:pt x="206768" y="104508"/>
                </a:lnTo>
                <a:lnTo>
                  <a:pt x="208559" y="106324"/>
                </a:lnTo>
                <a:lnTo>
                  <a:pt x="225844" y="103251"/>
                </a:lnTo>
                <a:lnTo>
                  <a:pt x="294260" y="103251"/>
                </a:lnTo>
                <a:lnTo>
                  <a:pt x="294855" y="102463"/>
                </a:lnTo>
                <a:lnTo>
                  <a:pt x="314537" y="102463"/>
                </a:lnTo>
                <a:lnTo>
                  <a:pt x="316160" y="98540"/>
                </a:lnTo>
                <a:lnTo>
                  <a:pt x="317423" y="95554"/>
                </a:lnTo>
                <a:lnTo>
                  <a:pt x="317423" y="95136"/>
                </a:lnTo>
                <a:lnTo>
                  <a:pt x="259902" y="95136"/>
                </a:lnTo>
                <a:lnTo>
                  <a:pt x="252957" y="93713"/>
                </a:lnTo>
                <a:lnTo>
                  <a:pt x="247101" y="89802"/>
                </a:lnTo>
                <a:lnTo>
                  <a:pt x="243039" y="83667"/>
                </a:lnTo>
                <a:lnTo>
                  <a:pt x="241627" y="76450"/>
                </a:lnTo>
                <a:lnTo>
                  <a:pt x="243025" y="69491"/>
                </a:lnTo>
                <a:lnTo>
                  <a:pt x="246917" y="63565"/>
                </a:lnTo>
                <a:lnTo>
                  <a:pt x="252984" y="59448"/>
                </a:lnTo>
                <a:lnTo>
                  <a:pt x="260164" y="58045"/>
                </a:lnTo>
                <a:lnTo>
                  <a:pt x="317085" y="58045"/>
                </a:lnTo>
                <a:lnTo>
                  <a:pt x="317080" y="57594"/>
                </a:lnTo>
                <a:lnTo>
                  <a:pt x="315391" y="53530"/>
                </a:lnTo>
                <a:lnTo>
                  <a:pt x="314485" y="51282"/>
                </a:lnTo>
                <a:lnTo>
                  <a:pt x="224878" y="51282"/>
                </a:lnTo>
                <a:lnTo>
                  <a:pt x="208267" y="48387"/>
                </a:lnTo>
                <a:close/>
              </a:path>
              <a:path w="317500" h="360045">
                <a:moveTo>
                  <a:pt x="314537" y="102463"/>
                </a:moveTo>
                <a:lnTo>
                  <a:pt x="294855" y="102463"/>
                </a:lnTo>
                <a:lnTo>
                  <a:pt x="312267" y="105511"/>
                </a:lnTo>
                <a:lnTo>
                  <a:pt x="314032" y="103695"/>
                </a:lnTo>
                <a:lnTo>
                  <a:pt x="314537" y="102463"/>
                </a:lnTo>
                <a:close/>
              </a:path>
              <a:path w="317500" h="360045">
                <a:moveTo>
                  <a:pt x="109740" y="0"/>
                </a:moveTo>
                <a:lnTo>
                  <a:pt x="93141" y="8521"/>
                </a:lnTo>
                <a:lnTo>
                  <a:pt x="133654" y="49060"/>
                </a:lnTo>
                <a:lnTo>
                  <a:pt x="133629" y="57162"/>
                </a:lnTo>
                <a:lnTo>
                  <a:pt x="96965" y="93764"/>
                </a:lnTo>
                <a:lnTo>
                  <a:pt x="92125" y="98628"/>
                </a:lnTo>
                <a:lnTo>
                  <a:pt x="190142" y="98628"/>
                </a:lnTo>
                <a:lnTo>
                  <a:pt x="188146" y="89018"/>
                </a:lnTo>
                <a:lnTo>
                  <a:pt x="182008" y="47894"/>
                </a:lnTo>
                <a:lnTo>
                  <a:pt x="153445" y="12678"/>
                </a:lnTo>
                <a:lnTo>
                  <a:pt x="112471" y="38"/>
                </a:lnTo>
                <a:lnTo>
                  <a:pt x="109740" y="0"/>
                </a:lnTo>
                <a:close/>
              </a:path>
              <a:path w="317500" h="360045">
                <a:moveTo>
                  <a:pt x="317085" y="58045"/>
                </a:moveTo>
                <a:lnTo>
                  <a:pt x="260164" y="58045"/>
                </a:lnTo>
                <a:lnTo>
                  <a:pt x="267090" y="59470"/>
                </a:lnTo>
                <a:lnTo>
                  <a:pt x="272982" y="63406"/>
                </a:lnTo>
                <a:lnTo>
                  <a:pt x="277063" y="69532"/>
                </a:lnTo>
                <a:lnTo>
                  <a:pt x="278417" y="76450"/>
                </a:lnTo>
                <a:lnTo>
                  <a:pt x="278418" y="77012"/>
                </a:lnTo>
                <a:lnTo>
                  <a:pt x="277074" y="83667"/>
                </a:lnTo>
                <a:lnTo>
                  <a:pt x="273169" y="89606"/>
                </a:lnTo>
                <a:lnTo>
                  <a:pt x="267093" y="93713"/>
                </a:lnTo>
                <a:lnTo>
                  <a:pt x="259902" y="95136"/>
                </a:lnTo>
                <a:lnTo>
                  <a:pt x="317423" y="95136"/>
                </a:lnTo>
                <a:lnTo>
                  <a:pt x="317423" y="92989"/>
                </a:lnTo>
                <a:lnTo>
                  <a:pt x="302844" y="82664"/>
                </a:lnTo>
                <a:lnTo>
                  <a:pt x="303364" y="78600"/>
                </a:lnTo>
                <a:lnTo>
                  <a:pt x="303415" y="74396"/>
                </a:lnTo>
                <a:lnTo>
                  <a:pt x="302793" y="70269"/>
                </a:lnTo>
                <a:lnTo>
                  <a:pt x="317106" y="60185"/>
                </a:lnTo>
                <a:lnTo>
                  <a:pt x="317085" y="58045"/>
                </a:lnTo>
                <a:close/>
              </a:path>
              <a:path w="317500" h="360045">
                <a:moveTo>
                  <a:pt x="243535" y="19723"/>
                </a:moveTo>
                <a:lnTo>
                  <a:pt x="241058" y="19786"/>
                </a:lnTo>
                <a:lnTo>
                  <a:pt x="232918" y="23126"/>
                </a:lnTo>
                <a:lnTo>
                  <a:pt x="231051" y="24917"/>
                </a:lnTo>
                <a:lnTo>
                  <a:pt x="234035" y="41821"/>
                </a:lnTo>
                <a:lnTo>
                  <a:pt x="230441" y="44513"/>
                </a:lnTo>
                <a:lnTo>
                  <a:pt x="227355" y="47777"/>
                </a:lnTo>
                <a:lnTo>
                  <a:pt x="224878" y="51282"/>
                </a:lnTo>
                <a:lnTo>
                  <a:pt x="314485" y="51282"/>
                </a:lnTo>
                <a:lnTo>
                  <a:pt x="314224" y="50634"/>
                </a:lnTo>
                <a:lnTo>
                  <a:pt x="294754" y="50634"/>
                </a:lnTo>
                <a:lnTo>
                  <a:pt x="292150" y="47117"/>
                </a:lnTo>
                <a:lnTo>
                  <a:pt x="289102" y="44069"/>
                </a:lnTo>
                <a:lnTo>
                  <a:pt x="285699" y="41579"/>
                </a:lnTo>
                <a:lnTo>
                  <a:pt x="287065" y="33616"/>
                </a:lnTo>
                <a:lnTo>
                  <a:pt x="253238" y="33616"/>
                </a:lnTo>
                <a:lnTo>
                  <a:pt x="243535" y="19723"/>
                </a:lnTo>
                <a:close/>
              </a:path>
              <a:path w="317500" h="360045">
                <a:moveTo>
                  <a:pt x="311950" y="47599"/>
                </a:moveTo>
                <a:lnTo>
                  <a:pt x="294754" y="50634"/>
                </a:lnTo>
                <a:lnTo>
                  <a:pt x="314224" y="50634"/>
                </a:lnTo>
                <a:lnTo>
                  <a:pt x="313728" y="49403"/>
                </a:lnTo>
                <a:lnTo>
                  <a:pt x="311950" y="47599"/>
                </a:lnTo>
                <a:close/>
              </a:path>
              <a:path w="317500" h="360045">
                <a:moveTo>
                  <a:pt x="262039" y="32931"/>
                </a:moveTo>
                <a:lnTo>
                  <a:pt x="257619" y="32931"/>
                </a:lnTo>
                <a:lnTo>
                  <a:pt x="253238" y="33616"/>
                </a:lnTo>
                <a:lnTo>
                  <a:pt x="287065" y="33616"/>
                </a:lnTo>
                <a:lnTo>
                  <a:pt x="266331" y="33566"/>
                </a:lnTo>
                <a:lnTo>
                  <a:pt x="262039" y="32931"/>
                </a:lnTo>
                <a:close/>
              </a:path>
              <a:path w="317500" h="360045">
                <a:moveTo>
                  <a:pt x="276199" y="19367"/>
                </a:moveTo>
                <a:lnTo>
                  <a:pt x="266331" y="33566"/>
                </a:lnTo>
                <a:lnTo>
                  <a:pt x="287073" y="33566"/>
                </a:lnTo>
                <a:lnTo>
                  <a:pt x="288607" y="24625"/>
                </a:lnTo>
                <a:lnTo>
                  <a:pt x="286842" y="22847"/>
                </a:lnTo>
                <a:lnTo>
                  <a:pt x="278701" y="19418"/>
                </a:lnTo>
                <a:lnTo>
                  <a:pt x="276199" y="193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70003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E30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804997" y="10197000"/>
            <a:ext cx="360045" cy="373380"/>
          </a:xfrm>
          <a:custGeom>
            <a:avLst/>
            <a:gdLst/>
            <a:ahLst/>
            <a:cxnLst/>
            <a:rect l="l" t="t" r="r" b="b"/>
            <a:pathLst>
              <a:path w="360045" h="373379">
                <a:moveTo>
                  <a:pt x="354241" y="0"/>
                </a:moveTo>
                <a:lnTo>
                  <a:pt x="5753" y="0"/>
                </a:lnTo>
                <a:lnTo>
                  <a:pt x="0" y="5753"/>
                </a:lnTo>
                <a:lnTo>
                  <a:pt x="0" y="367093"/>
                </a:lnTo>
                <a:lnTo>
                  <a:pt x="5753" y="372846"/>
                </a:lnTo>
                <a:lnTo>
                  <a:pt x="19951" y="372846"/>
                </a:lnTo>
                <a:lnTo>
                  <a:pt x="25717" y="367093"/>
                </a:lnTo>
                <a:lnTo>
                  <a:pt x="25717" y="25717"/>
                </a:lnTo>
                <a:lnTo>
                  <a:pt x="354241" y="25717"/>
                </a:lnTo>
                <a:lnTo>
                  <a:pt x="359994" y="19964"/>
                </a:lnTo>
                <a:lnTo>
                  <a:pt x="359994" y="5753"/>
                </a:lnTo>
                <a:lnTo>
                  <a:pt x="354241" y="0"/>
                </a:lnTo>
                <a:close/>
              </a:path>
              <a:path w="360045" h="373379">
                <a:moveTo>
                  <a:pt x="354241" y="334289"/>
                </a:moveTo>
                <a:lnTo>
                  <a:pt x="82892" y="334289"/>
                </a:lnTo>
                <a:lnTo>
                  <a:pt x="77152" y="340029"/>
                </a:lnTo>
                <a:lnTo>
                  <a:pt x="77152" y="354241"/>
                </a:lnTo>
                <a:lnTo>
                  <a:pt x="82892" y="359994"/>
                </a:lnTo>
                <a:lnTo>
                  <a:pt x="354241" y="359994"/>
                </a:lnTo>
                <a:lnTo>
                  <a:pt x="359994" y="354241"/>
                </a:lnTo>
                <a:lnTo>
                  <a:pt x="359994" y="340029"/>
                </a:lnTo>
                <a:lnTo>
                  <a:pt x="354241" y="334289"/>
                </a:lnTo>
                <a:close/>
              </a:path>
              <a:path w="360045" h="373379">
                <a:moveTo>
                  <a:pt x="314998" y="265569"/>
                </a:moveTo>
                <a:lnTo>
                  <a:pt x="302485" y="268095"/>
                </a:lnTo>
                <a:lnTo>
                  <a:pt x="292268" y="274981"/>
                </a:lnTo>
                <a:lnTo>
                  <a:pt x="285380" y="285195"/>
                </a:lnTo>
                <a:lnTo>
                  <a:pt x="282854" y="297700"/>
                </a:lnTo>
                <a:lnTo>
                  <a:pt x="285380" y="310228"/>
                </a:lnTo>
                <a:lnTo>
                  <a:pt x="292268" y="320452"/>
                </a:lnTo>
                <a:lnTo>
                  <a:pt x="302485" y="327343"/>
                </a:lnTo>
                <a:lnTo>
                  <a:pt x="314998" y="329869"/>
                </a:lnTo>
                <a:lnTo>
                  <a:pt x="327510" y="327343"/>
                </a:lnTo>
                <a:lnTo>
                  <a:pt x="337727" y="320452"/>
                </a:lnTo>
                <a:lnTo>
                  <a:pt x="344616" y="310228"/>
                </a:lnTo>
                <a:lnTo>
                  <a:pt x="347141" y="297700"/>
                </a:lnTo>
                <a:lnTo>
                  <a:pt x="344616" y="285195"/>
                </a:lnTo>
                <a:lnTo>
                  <a:pt x="337727" y="274981"/>
                </a:lnTo>
                <a:lnTo>
                  <a:pt x="327510" y="268095"/>
                </a:lnTo>
                <a:lnTo>
                  <a:pt x="314998" y="265569"/>
                </a:lnTo>
                <a:close/>
              </a:path>
              <a:path w="360045" h="373379">
                <a:moveTo>
                  <a:pt x="242354" y="255854"/>
                </a:moveTo>
                <a:lnTo>
                  <a:pt x="113779" y="255854"/>
                </a:lnTo>
                <a:lnTo>
                  <a:pt x="99532" y="258737"/>
                </a:lnTo>
                <a:lnTo>
                  <a:pt x="87888" y="266596"/>
                </a:lnTo>
                <a:lnTo>
                  <a:pt x="80034" y="278244"/>
                </a:lnTo>
                <a:lnTo>
                  <a:pt x="77152" y="292493"/>
                </a:lnTo>
                <a:lnTo>
                  <a:pt x="80034" y="306744"/>
                </a:lnTo>
                <a:lnTo>
                  <a:pt x="87888" y="318396"/>
                </a:lnTo>
                <a:lnTo>
                  <a:pt x="99532" y="326260"/>
                </a:lnTo>
                <a:lnTo>
                  <a:pt x="113779" y="329145"/>
                </a:lnTo>
                <a:lnTo>
                  <a:pt x="119811" y="329145"/>
                </a:lnTo>
                <a:lnTo>
                  <a:pt x="124701" y="324230"/>
                </a:lnTo>
                <a:lnTo>
                  <a:pt x="124701" y="312178"/>
                </a:lnTo>
                <a:lnTo>
                  <a:pt x="119811" y="307276"/>
                </a:lnTo>
                <a:lnTo>
                  <a:pt x="105625" y="307276"/>
                </a:lnTo>
                <a:lnTo>
                  <a:pt x="98983" y="300647"/>
                </a:lnTo>
                <a:lnTo>
                  <a:pt x="98983" y="284340"/>
                </a:lnTo>
                <a:lnTo>
                  <a:pt x="105625" y="277710"/>
                </a:lnTo>
                <a:lnTo>
                  <a:pt x="275751" y="277710"/>
                </a:lnTo>
                <a:lnTo>
                  <a:pt x="268255" y="266596"/>
                </a:lnTo>
                <a:lnTo>
                  <a:pt x="256608" y="258737"/>
                </a:lnTo>
                <a:lnTo>
                  <a:pt x="242354" y="255854"/>
                </a:lnTo>
                <a:close/>
              </a:path>
              <a:path w="360045" h="373379">
                <a:moveTo>
                  <a:pt x="232333" y="281571"/>
                </a:moveTo>
                <a:lnTo>
                  <a:pt x="155575" y="281571"/>
                </a:lnTo>
                <a:lnTo>
                  <a:pt x="146323" y="283443"/>
                </a:lnTo>
                <a:lnTo>
                  <a:pt x="138761" y="288543"/>
                </a:lnTo>
                <a:lnTo>
                  <a:pt x="133659" y="296102"/>
                </a:lnTo>
                <a:lnTo>
                  <a:pt x="131787" y="305346"/>
                </a:lnTo>
                <a:lnTo>
                  <a:pt x="133659" y="314599"/>
                </a:lnTo>
                <a:lnTo>
                  <a:pt x="138761" y="322165"/>
                </a:lnTo>
                <a:lnTo>
                  <a:pt x="146323" y="327272"/>
                </a:lnTo>
                <a:lnTo>
                  <a:pt x="155575" y="329145"/>
                </a:lnTo>
                <a:lnTo>
                  <a:pt x="242354" y="329145"/>
                </a:lnTo>
                <a:lnTo>
                  <a:pt x="256608" y="326260"/>
                </a:lnTo>
                <a:lnTo>
                  <a:pt x="268255" y="318396"/>
                </a:lnTo>
                <a:lnTo>
                  <a:pt x="275753" y="307276"/>
                </a:lnTo>
                <a:lnTo>
                  <a:pt x="154520" y="307276"/>
                </a:lnTo>
                <a:lnTo>
                  <a:pt x="153619" y="306400"/>
                </a:lnTo>
                <a:lnTo>
                  <a:pt x="153619" y="304279"/>
                </a:lnTo>
                <a:lnTo>
                  <a:pt x="154520" y="303428"/>
                </a:lnTo>
                <a:lnTo>
                  <a:pt x="232333" y="303428"/>
                </a:lnTo>
                <a:lnTo>
                  <a:pt x="237197" y="298538"/>
                </a:lnTo>
                <a:lnTo>
                  <a:pt x="237197" y="286461"/>
                </a:lnTo>
                <a:lnTo>
                  <a:pt x="232333" y="281571"/>
                </a:lnTo>
                <a:close/>
              </a:path>
              <a:path w="360045" h="373379">
                <a:moveTo>
                  <a:pt x="275751" y="277710"/>
                </a:moveTo>
                <a:lnTo>
                  <a:pt x="250507" y="277710"/>
                </a:lnTo>
                <a:lnTo>
                  <a:pt x="257149" y="284340"/>
                </a:lnTo>
                <a:lnTo>
                  <a:pt x="257149" y="300647"/>
                </a:lnTo>
                <a:lnTo>
                  <a:pt x="250507" y="307276"/>
                </a:lnTo>
                <a:lnTo>
                  <a:pt x="275753" y="307276"/>
                </a:lnTo>
                <a:lnTo>
                  <a:pt x="276111" y="306744"/>
                </a:lnTo>
                <a:lnTo>
                  <a:pt x="278993" y="292493"/>
                </a:lnTo>
                <a:lnTo>
                  <a:pt x="276111" y="278244"/>
                </a:lnTo>
                <a:lnTo>
                  <a:pt x="275751" y="277710"/>
                </a:lnTo>
                <a:close/>
              </a:path>
              <a:path w="360045" h="373379">
                <a:moveTo>
                  <a:pt x="93306" y="203009"/>
                </a:moveTo>
                <a:lnTo>
                  <a:pt x="87617" y="205320"/>
                </a:lnTo>
                <a:lnTo>
                  <a:pt x="85547" y="210223"/>
                </a:lnTo>
                <a:lnTo>
                  <a:pt x="83439" y="215112"/>
                </a:lnTo>
                <a:lnTo>
                  <a:pt x="134318" y="236499"/>
                </a:lnTo>
                <a:lnTo>
                  <a:pt x="179997" y="241071"/>
                </a:lnTo>
                <a:lnTo>
                  <a:pt x="203037" y="239924"/>
                </a:lnTo>
                <a:lnTo>
                  <a:pt x="225663" y="236494"/>
                </a:lnTo>
                <a:lnTo>
                  <a:pt x="247798" y="230800"/>
                </a:lnTo>
                <a:lnTo>
                  <a:pt x="269367" y="222859"/>
                </a:lnTo>
                <a:lnTo>
                  <a:pt x="272083" y="221705"/>
                </a:lnTo>
                <a:lnTo>
                  <a:pt x="179992" y="221705"/>
                </a:lnTo>
                <a:lnTo>
                  <a:pt x="138336" y="217556"/>
                </a:lnTo>
                <a:lnTo>
                  <a:pt x="98183" y="205117"/>
                </a:lnTo>
                <a:lnTo>
                  <a:pt x="93306" y="203009"/>
                </a:lnTo>
                <a:close/>
              </a:path>
              <a:path w="360045" h="373379">
                <a:moveTo>
                  <a:pt x="266649" y="203047"/>
                </a:moveTo>
                <a:lnTo>
                  <a:pt x="261810" y="205117"/>
                </a:lnTo>
                <a:lnTo>
                  <a:pt x="221650" y="217560"/>
                </a:lnTo>
                <a:lnTo>
                  <a:pt x="179992" y="221705"/>
                </a:lnTo>
                <a:lnTo>
                  <a:pt x="272083" y="221705"/>
                </a:lnTo>
                <a:lnTo>
                  <a:pt x="274269" y="220776"/>
                </a:lnTo>
                <a:lnTo>
                  <a:pt x="276555" y="215099"/>
                </a:lnTo>
                <a:lnTo>
                  <a:pt x="272364" y="205308"/>
                </a:lnTo>
                <a:lnTo>
                  <a:pt x="266649" y="203047"/>
                </a:lnTo>
                <a:close/>
              </a:path>
              <a:path w="360045" h="373379">
                <a:moveTo>
                  <a:pt x="105270" y="173151"/>
                </a:moveTo>
                <a:lnTo>
                  <a:pt x="99593" y="175386"/>
                </a:lnTo>
                <a:lnTo>
                  <a:pt x="95389" y="185191"/>
                </a:lnTo>
                <a:lnTo>
                  <a:pt x="97637" y="190855"/>
                </a:lnTo>
                <a:lnTo>
                  <a:pt x="140425" y="204911"/>
                </a:lnTo>
                <a:lnTo>
                  <a:pt x="179997" y="208914"/>
                </a:lnTo>
                <a:lnTo>
                  <a:pt x="199959" y="207912"/>
                </a:lnTo>
                <a:lnTo>
                  <a:pt x="238750" y="199924"/>
                </a:lnTo>
                <a:lnTo>
                  <a:pt x="262840" y="189574"/>
                </a:lnTo>
                <a:lnTo>
                  <a:pt x="179998" y="189574"/>
                </a:lnTo>
                <a:lnTo>
                  <a:pt x="144438" y="185991"/>
                </a:lnTo>
                <a:lnTo>
                  <a:pt x="110130" y="175247"/>
                </a:lnTo>
                <a:lnTo>
                  <a:pt x="105270" y="173151"/>
                </a:lnTo>
                <a:close/>
              </a:path>
              <a:path w="360045" h="373379">
                <a:moveTo>
                  <a:pt x="254685" y="173164"/>
                </a:moveTo>
                <a:lnTo>
                  <a:pt x="249768" y="175259"/>
                </a:lnTo>
                <a:lnTo>
                  <a:pt x="215484" y="185996"/>
                </a:lnTo>
                <a:lnTo>
                  <a:pt x="179998" y="189574"/>
                </a:lnTo>
                <a:lnTo>
                  <a:pt x="262840" y="189574"/>
                </a:lnTo>
                <a:lnTo>
                  <a:pt x="264604" y="185178"/>
                </a:lnTo>
                <a:lnTo>
                  <a:pt x="260388" y="175374"/>
                </a:lnTo>
                <a:lnTo>
                  <a:pt x="254685" y="173164"/>
                </a:lnTo>
                <a:close/>
              </a:path>
              <a:path w="360045" h="373379">
                <a:moveTo>
                  <a:pt x="117284" y="143243"/>
                </a:moveTo>
                <a:lnTo>
                  <a:pt x="111594" y="145491"/>
                </a:lnTo>
                <a:lnTo>
                  <a:pt x="107327" y="155244"/>
                </a:lnTo>
                <a:lnTo>
                  <a:pt x="109562" y="160934"/>
                </a:lnTo>
                <a:lnTo>
                  <a:pt x="146532" y="173334"/>
                </a:lnTo>
                <a:lnTo>
                  <a:pt x="179997" y="176783"/>
                </a:lnTo>
                <a:lnTo>
                  <a:pt x="196875" y="175919"/>
                </a:lnTo>
                <a:lnTo>
                  <a:pt x="245541" y="163055"/>
                </a:lnTo>
                <a:lnTo>
                  <a:pt x="251793" y="157433"/>
                </a:lnTo>
                <a:lnTo>
                  <a:pt x="180000" y="157433"/>
                </a:lnTo>
                <a:lnTo>
                  <a:pt x="150574" y="154421"/>
                </a:lnTo>
                <a:lnTo>
                  <a:pt x="122174" y="145389"/>
                </a:lnTo>
                <a:lnTo>
                  <a:pt x="117284" y="143243"/>
                </a:lnTo>
                <a:close/>
              </a:path>
              <a:path w="360045" h="373379">
                <a:moveTo>
                  <a:pt x="242697" y="143255"/>
                </a:moveTo>
                <a:lnTo>
                  <a:pt x="237807" y="145389"/>
                </a:lnTo>
                <a:lnTo>
                  <a:pt x="209375" y="154424"/>
                </a:lnTo>
                <a:lnTo>
                  <a:pt x="180000" y="157433"/>
                </a:lnTo>
                <a:lnTo>
                  <a:pt x="251793" y="157433"/>
                </a:lnTo>
                <a:lnTo>
                  <a:pt x="252653" y="155244"/>
                </a:lnTo>
                <a:lnTo>
                  <a:pt x="250507" y="150367"/>
                </a:lnTo>
                <a:lnTo>
                  <a:pt x="248386" y="145478"/>
                </a:lnTo>
                <a:lnTo>
                  <a:pt x="242697" y="143255"/>
                </a:lnTo>
                <a:close/>
              </a:path>
              <a:path w="360045" h="373379">
                <a:moveTo>
                  <a:pt x="121475" y="25717"/>
                </a:moveTo>
                <a:lnTo>
                  <a:pt x="92354" y="25717"/>
                </a:lnTo>
                <a:lnTo>
                  <a:pt x="90932" y="29743"/>
                </a:lnTo>
                <a:lnTo>
                  <a:pt x="90017" y="34035"/>
                </a:lnTo>
                <a:lnTo>
                  <a:pt x="90017" y="38569"/>
                </a:lnTo>
                <a:lnTo>
                  <a:pt x="93050" y="53565"/>
                </a:lnTo>
                <a:lnTo>
                  <a:pt x="101317" y="65827"/>
                </a:lnTo>
                <a:lnTo>
                  <a:pt x="113570" y="74102"/>
                </a:lnTo>
                <a:lnTo>
                  <a:pt x="128562" y="77139"/>
                </a:lnTo>
                <a:lnTo>
                  <a:pt x="135305" y="77139"/>
                </a:lnTo>
                <a:lnTo>
                  <a:pt x="115049" y="127749"/>
                </a:lnTo>
                <a:lnTo>
                  <a:pt x="115531" y="132232"/>
                </a:lnTo>
                <a:lnTo>
                  <a:pt x="120307" y="139306"/>
                </a:lnTo>
                <a:lnTo>
                  <a:pt x="124307" y="141414"/>
                </a:lnTo>
                <a:lnTo>
                  <a:pt x="231597" y="141427"/>
                </a:lnTo>
                <a:lnTo>
                  <a:pt x="238772" y="141414"/>
                </a:lnTo>
                <a:lnTo>
                  <a:pt x="244538" y="135674"/>
                </a:lnTo>
                <a:lnTo>
                  <a:pt x="244538" y="125996"/>
                </a:lnTo>
                <a:lnTo>
                  <a:pt x="243789" y="123596"/>
                </a:lnTo>
                <a:lnTo>
                  <a:pt x="242468" y="121589"/>
                </a:lnTo>
                <a:lnTo>
                  <a:pt x="240112" y="115696"/>
                </a:lnTo>
                <a:lnTo>
                  <a:pt x="147561" y="115696"/>
                </a:lnTo>
                <a:lnTo>
                  <a:pt x="167805" y="65100"/>
                </a:lnTo>
                <a:lnTo>
                  <a:pt x="167335" y="60617"/>
                </a:lnTo>
                <a:lnTo>
                  <a:pt x="164934" y="57061"/>
                </a:lnTo>
                <a:lnTo>
                  <a:pt x="162509" y="53543"/>
                </a:lnTo>
                <a:lnTo>
                  <a:pt x="158559" y="51434"/>
                </a:lnTo>
                <a:lnTo>
                  <a:pt x="121475" y="51434"/>
                </a:lnTo>
                <a:lnTo>
                  <a:pt x="115709" y="45643"/>
                </a:lnTo>
                <a:lnTo>
                  <a:pt x="115709" y="31483"/>
                </a:lnTo>
                <a:lnTo>
                  <a:pt x="121475" y="25717"/>
                </a:lnTo>
                <a:close/>
              </a:path>
              <a:path w="360045" h="373379">
                <a:moveTo>
                  <a:pt x="267627" y="25717"/>
                </a:moveTo>
                <a:lnTo>
                  <a:pt x="238518" y="25717"/>
                </a:lnTo>
                <a:lnTo>
                  <a:pt x="244284" y="31483"/>
                </a:lnTo>
                <a:lnTo>
                  <a:pt x="244284" y="45643"/>
                </a:lnTo>
                <a:lnTo>
                  <a:pt x="238518" y="51434"/>
                </a:lnTo>
                <a:lnTo>
                  <a:pt x="201447" y="51434"/>
                </a:lnTo>
                <a:lnTo>
                  <a:pt x="197444" y="53565"/>
                </a:lnTo>
                <a:lnTo>
                  <a:pt x="192671" y="60617"/>
                </a:lnTo>
                <a:lnTo>
                  <a:pt x="192176" y="65100"/>
                </a:lnTo>
                <a:lnTo>
                  <a:pt x="212445" y="115696"/>
                </a:lnTo>
                <a:lnTo>
                  <a:pt x="240112" y="115696"/>
                </a:lnTo>
                <a:lnTo>
                  <a:pt x="224701" y="77139"/>
                </a:lnTo>
                <a:lnTo>
                  <a:pt x="231444" y="77139"/>
                </a:lnTo>
                <a:lnTo>
                  <a:pt x="246436" y="74102"/>
                </a:lnTo>
                <a:lnTo>
                  <a:pt x="258689" y="65827"/>
                </a:lnTo>
                <a:lnTo>
                  <a:pt x="266960" y="53543"/>
                </a:lnTo>
                <a:lnTo>
                  <a:pt x="269989" y="38569"/>
                </a:lnTo>
                <a:lnTo>
                  <a:pt x="269989" y="34035"/>
                </a:lnTo>
                <a:lnTo>
                  <a:pt x="269074" y="29743"/>
                </a:lnTo>
                <a:lnTo>
                  <a:pt x="267627" y="25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99999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BC7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35003" y="10204960"/>
            <a:ext cx="360045" cy="347345"/>
          </a:xfrm>
          <a:custGeom>
            <a:avLst/>
            <a:gdLst/>
            <a:ahLst/>
            <a:cxnLst/>
            <a:rect l="l" t="t" r="r" b="b"/>
            <a:pathLst>
              <a:path w="360045" h="347345">
                <a:moveTo>
                  <a:pt x="14503" y="166039"/>
                </a:moveTo>
                <a:lnTo>
                  <a:pt x="3683" y="169341"/>
                </a:lnTo>
                <a:lnTo>
                  <a:pt x="78" y="174226"/>
                </a:lnTo>
                <a:lnTo>
                  <a:pt x="37" y="341426"/>
                </a:lnTo>
                <a:lnTo>
                  <a:pt x="5740" y="347154"/>
                </a:lnTo>
                <a:lnTo>
                  <a:pt x="19951" y="347154"/>
                </a:lnTo>
                <a:lnTo>
                  <a:pt x="25666" y="341426"/>
                </a:lnTo>
                <a:lnTo>
                  <a:pt x="25704" y="222453"/>
                </a:lnTo>
                <a:lnTo>
                  <a:pt x="56606" y="222453"/>
                </a:lnTo>
                <a:lnTo>
                  <a:pt x="20408" y="168147"/>
                </a:lnTo>
                <a:lnTo>
                  <a:pt x="14503" y="166039"/>
                </a:lnTo>
                <a:close/>
              </a:path>
              <a:path w="360045" h="347345">
                <a:moveTo>
                  <a:pt x="56606" y="222453"/>
                </a:moveTo>
                <a:lnTo>
                  <a:pt x="25704" y="222453"/>
                </a:lnTo>
                <a:lnTo>
                  <a:pt x="105003" y="341426"/>
                </a:lnTo>
                <a:lnTo>
                  <a:pt x="107416" y="345071"/>
                </a:lnTo>
                <a:lnTo>
                  <a:pt x="111480" y="347154"/>
                </a:lnTo>
                <a:lnTo>
                  <a:pt x="116941" y="347154"/>
                </a:lnTo>
                <a:lnTo>
                  <a:pt x="118186" y="346976"/>
                </a:lnTo>
                <a:lnTo>
                  <a:pt x="124853" y="344970"/>
                </a:lnTo>
                <a:lnTo>
                  <a:pt x="128475" y="340070"/>
                </a:lnTo>
                <a:lnTo>
                  <a:pt x="128562" y="291820"/>
                </a:lnTo>
                <a:lnTo>
                  <a:pt x="102844" y="291820"/>
                </a:lnTo>
                <a:lnTo>
                  <a:pt x="56606" y="222453"/>
                </a:lnTo>
                <a:close/>
              </a:path>
              <a:path w="360045" h="347345">
                <a:moveTo>
                  <a:pt x="179984" y="167144"/>
                </a:moveTo>
                <a:lnTo>
                  <a:pt x="147167" y="167144"/>
                </a:lnTo>
                <a:lnTo>
                  <a:pt x="141414" y="172897"/>
                </a:lnTo>
                <a:lnTo>
                  <a:pt x="141452" y="341426"/>
                </a:lnTo>
                <a:lnTo>
                  <a:pt x="147167" y="347154"/>
                </a:lnTo>
                <a:lnTo>
                  <a:pt x="179984" y="347154"/>
                </a:lnTo>
                <a:lnTo>
                  <a:pt x="214993" y="340070"/>
                </a:lnTo>
                <a:lnTo>
                  <a:pt x="242612" y="321436"/>
                </a:lnTo>
                <a:lnTo>
                  <a:pt x="167132" y="321436"/>
                </a:lnTo>
                <a:lnTo>
                  <a:pt x="167132" y="192849"/>
                </a:lnTo>
                <a:lnTo>
                  <a:pt x="242600" y="192849"/>
                </a:lnTo>
                <a:lnTo>
                  <a:pt x="214993" y="174226"/>
                </a:lnTo>
                <a:lnTo>
                  <a:pt x="179984" y="167144"/>
                </a:lnTo>
                <a:close/>
              </a:path>
              <a:path w="360045" h="347345">
                <a:moveTo>
                  <a:pt x="308571" y="154279"/>
                </a:moveTo>
                <a:lnTo>
                  <a:pt x="282854" y="154279"/>
                </a:lnTo>
                <a:lnTo>
                  <a:pt x="282854" y="282854"/>
                </a:lnTo>
                <a:lnTo>
                  <a:pt x="287914" y="307860"/>
                </a:lnTo>
                <a:lnTo>
                  <a:pt x="301707" y="328301"/>
                </a:lnTo>
                <a:lnTo>
                  <a:pt x="322148" y="342093"/>
                </a:lnTo>
                <a:lnTo>
                  <a:pt x="347154" y="347154"/>
                </a:lnTo>
                <a:lnTo>
                  <a:pt x="354253" y="347154"/>
                </a:lnTo>
                <a:lnTo>
                  <a:pt x="359956" y="341426"/>
                </a:lnTo>
                <a:lnTo>
                  <a:pt x="359994" y="327190"/>
                </a:lnTo>
                <a:lnTo>
                  <a:pt x="354253" y="321436"/>
                </a:lnTo>
                <a:lnTo>
                  <a:pt x="347154" y="321436"/>
                </a:lnTo>
                <a:lnTo>
                  <a:pt x="332151" y="318401"/>
                </a:lnTo>
                <a:lnTo>
                  <a:pt x="319886" y="310127"/>
                </a:lnTo>
                <a:lnTo>
                  <a:pt x="311608" y="297862"/>
                </a:lnTo>
                <a:lnTo>
                  <a:pt x="308571" y="282854"/>
                </a:lnTo>
                <a:lnTo>
                  <a:pt x="308571" y="154279"/>
                </a:lnTo>
                <a:close/>
              </a:path>
              <a:path w="360045" h="347345">
                <a:moveTo>
                  <a:pt x="242600" y="192849"/>
                </a:moveTo>
                <a:lnTo>
                  <a:pt x="179984" y="192849"/>
                </a:lnTo>
                <a:lnTo>
                  <a:pt x="204984" y="197911"/>
                </a:lnTo>
                <a:lnTo>
                  <a:pt x="225426" y="211707"/>
                </a:lnTo>
                <a:lnTo>
                  <a:pt x="239222" y="232149"/>
                </a:lnTo>
                <a:lnTo>
                  <a:pt x="244284" y="257149"/>
                </a:lnTo>
                <a:lnTo>
                  <a:pt x="239222" y="282153"/>
                </a:lnTo>
                <a:lnTo>
                  <a:pt x="225426" y="302590"/>
                </a:lnTo>
                <a:lnTo>
                  <a:pt x="204984" y="316378"/>
                </a:lnTo>
                <a:lnTo>
                  <a:pt x="179984" y="321436"/>
                </a:lnTo>
                <a:lnTo>
                  <a:pt x="242612" y="321436"/>
                </a:lnTo>
                <a:lnTo>
                  <a:pt x="243609" y="320763"/>
                </a:lnTo>
                <a:lnTo>
                  <a:pt x="262917" y="292151"/>
                </a:lnTo>
                <a:lnTo>
                  <a:pt x="270002" y="257149"/>
                </a:lnTo>
                <a:lnTo>
                  <a:pt x="262917" y="222142"/>
                </a:lnTo>
                <a:lnTo>
                  <a:pt x="243609" y="193530"/>
                </a:lnTo>
                <a:lnTo>
                  <a:pt x="242600" y="192849"/>
                </a:lnTo>
                <a:close/>
              </a:path>
              <a:path w="360045" h="347345">
                <a:moveTo>
                  <a:pt x="122809" y="167144"/>
                </a:moveTo>
                <a:lnTo>
                  <a:pt x="108597" y="167144"/>
                </a:lnTo>
                <a:lnTo>
                  <a:pt x="102844" y="172897"/>
                </a:lnTo>
                <a:lnTo>
                  <a:pt x="102844" y="291820"/>
                </a:lnTo>
                <a:lnTo>
                  <a:pt x="128562" y="291820"/>
                </a:lnTo>
                <a:lnTo>
                  <a:pt x="128562" y="172897"/>
                </a:lnTo>
                <a:lnTo>
                  <a:pt x="122809" y="167144"/>
                </a:lnTo>
                <a:close/>
              </a:path>
              <a:path w="360045" h="347345">
                <a:moveTo>
                  <a:pt x="354253" y="128574"/>
                </a:moveTo>
                <a:lnTo>
                  <a:pt x="5740" y="128574"/>
                </a:lnTo>
                <a:lnTo>
                  <a:pt x="0" y="134327"/>
                </a:lnTo>
                <a:lnTo>
                  <a:pt x="0" y="148526"/>
                </a:lnTo>
                <a:lnTo>
                  <a:pt x="5740" y="154279"/>
                </a:lnTo>
                <a:lnTo>
                  <a:pt x="354253" y="154279"/>
                </a:lnTo>
                <a:lnTo>
                  <a:pt x="359994" y="148526"/>
                </a:lnTo>
                <a:lnTo>
                  <a:pt x="359994" y="134327"/>
                </a:lnTo>
                <a:lnTo>
                  <a:pt x="354253" y="128574"/>
                </a:lnTo>
                <a:close/>
              </a:path>
              <a:path w="360045" h="347345">
                <a:moveTo>
                  <a:pt x="302818" y="0"/>
                </a:moveTo>
                <a:lnTo>
                  <a:pt x="288607" y="0"/>
                </a:lnTo>
                <a:lnTo>
                  <a:pt x="282854" y="5753"/>
                </a:lnTo>
                <a:lnTo>
                  <a:pt x="282854" y="128574"/>
                </a:lnTo>
                <a:lnTo>
                  <a:pt x="308571" y="128574"/>
                </a:lnTo>
                <a:lnTo>
                  <a:pt x="308571" y="5753"/>
                </a:lnTo>
                <a:lnTo>
                  <a:pt x="302818" y="0"/>
                </a:lnTo>
                <a:close/>
              </a:path>
              <a:path w="360045" h="347345">
                <a:moveTo>
                  <a:pt x="216890" y="48983"/>
                </a:moveTo>
                <a:lnTo>
                  <a:pt x="189636" y="48983"/>
                </a:lnTo>
                <a:lnTo>
                  <a:pt x="254076" y="113436"/>
                </a:lnTo>
                <a:lnTo>
                  <a:pt x="260184" y="113436"/>
                </a:lnTo>
                <a:lnTo>
                  <a:pt x="267716" y="105905"/>
                </a:lnTo>
                <a:lnTo>
                  <a:pt x="267716" y="99809"/>
                </a:lnTo>
                <a:lnTo>
                  <a:pt x="216890" y="48983"/>
                </a:lnTo>
                <a:close/>
              </a:path>
              <a:path w="360045" h="347345">
                <a:moveTo>
                  <a:pt x="62598" y="48983"/>
                </a:moveTo>
                <a:lnTo>
                  <a:pt x="35344" y="48983"/>
                </a:lnTo>
                <a:lnTo>
                  <a:pt x="98780" y="112420"/>
                </a:lnTo>
                <a:lnTo>
                  <a:pt x="102920" y="113271"/>
                </a:lnTo>
                <a:lnTo>
                  <a:pt x="110121" y="110261"/>
                </a:lnTo>
                <a:lnTo>
                  <a:pt x="112496" y="106756"/>
                </a:lnTo>
                <a:lnTo>
                  <a:pt x="112496" y="79578"/>
                </a:lnTo>
                <a:lnTo>
                  <a:pt x="93192" y="79578"/>
                </a:lnTo>
                <a:lnTo>
                  <a:pt x="62598" y="48983"/>
                </a:lnTo>
                <a:close/>
              </a:path>
              <a:path w="360045" h="347345">
                <a:moveTo>
                  <a:pt x="25603" y="15316"/>
                </a:moveTo>
                <a:lnTo>
                  <a:pt x="18402" y="18300"/>
                </a:lnTo>
                <a:lnTo>
                  <a:pt x="16052" y="21805"/>
                </a:lnTo>
                <a:lnTo>
                  <a:pt x="16052" y="108178"/>
                </a:lnTo>
                <a:lnTo>
                  <a:pt x="20383" y="112496"/>
                </a:lnTo>
                <a:lnTo>
                  <a:pt x="31026" y="112496"/>
                </a:lnTo>
                <a:lnTo>
                  <a:pt x="35344" y="108178"/>
                </a:lnTo>
                <a:lnTo>
                  <a:pt x="35344" y="48983"/>
                </a:lnTo>
                <a:lnTo>
                  <a:pt x="62598" y="48983"/>
                </a:lnTo>
                <a:lnTo>
                  <a:pt x="29743" y="16128"/>
                </a:lnTo>
                <a:lnTo>
                  <a:pt x="25603" y="15316"/>
                </a:lnTo>
                <a:close/>
              </a:path>
              <a:path w="360045" h="347345">
                <a:moveTo>
                  <a:pt x="139744" y="48983"/>
                </a:moveTo>
                <a:lnTo>
                  <a:pt x="112496" y="48983"/>
                </a:lnTo>
                <a:lnTo>
                  <a:pt x="175018" y="111518"/>
                </a:lnTo>
                <a:lnTo>
                  <a:pt x="177482" y="112496"/>
                </a:lnTo>
                <a:lnTo>
                  <a:pt x="181216" y="112496"/>
                </a:lnTo>
                <a:lnTo>
                  <a:pt x="182473" y="112255"/>
                </a:lnTo>
                <a:lnTo>
                  <a:pt x="187274" y="110261"/>
                </a:lnTo>
                <a:lnTo>
                  <a:pt x="189636" y="106756"/>
                </a:lnTo>
                <a:lnTo>
                  <a:pt x="189636" y="79578"/>
                </a:lnTo>
                <a:lnTo>
                  <a:pt x="170345" y="79578"/>
                </a:lnTo>
                <a:lnTo>
                  <a:pt x="139744" y="48983"/>
                </a:lnTo>
                <a:close/>
              </a:path>
              <a:path w="360045" h="347345">
                <a:moveTo>
                  <a:pt x="102743" y="15316"/>
                </a:moveTo>
                <a:lnTo>
                  <a:pt x="95542" y="18300"/>
                </a:lnTo>
                <a:lnTo>
                  <a:pt x="93192" y="21805"/>
                </a:lnTo>
                <a:lnTo>
                  <a:pt x="93192" y="79578"/>
                </a:lnTo>
                <a:lnTo>
                  <a:pt x="112496" y="79578"/>
                </a:lnTo>
                <a:lnTo>
                  <a:pt x="112496" y="48983"/>
                </a:lnTo>
                <a:lnTo>
                  <a:pt x="139744" y="48983"/>
                </a:lnTo>
                <a:lnTo>
                  <a:pt x="109651" y="18897"/>
                </a:lnTo>
                <a:lnTo>
                  <a:pt x="106921" y="16128"/>
                </a:lnTo>
                <a:lnTo>
                  <a:pt x="102743" y="15316"/>
                </a:lnTo>
                <a:close/>
              </a:path>
              <a:path w="360045" h="347345">
                <a:moveTo>
                  <a:pt x="179895" y="15316"/>
                </a:moveTo>
                <a:lnTo>
                  <a:pt x="172681" y="18300"/>
                </a:lnTo>
                <a:lnTo>
                  <a:pt x="170345" y="21805"/>
                </a:lnTo>
                <a:lnTo>
                  <a:pt x="170345" y="79578"/>
                </a:lnTo>
                <a:lnTo>
                  <a:pt x="189636" y="79578"/>
                </a:lnTo>
                <a:lnTo>
                  <a:pt x="189636" y="48983"/>
                </a:lnTo>
                <a:lnTo>
                  <a:pt x="216890" y="48983"/>
                </a:lnTo>
                <a:lnTo>
                  <a:pt x="184035" y="16128"/>
                </a:lnTo>
                <a:lnTo>
                  <a:pt x="179895" y="153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4A9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5286" y="10189726"/>
            <a:ext cx="346075" cy="370205"/>
          </a:xfrm>
          <a:custGeom>
            <a:avLst/>
            <a:gdLst/>
            <a:ahLst/>
            <a:cxnLst/>
            <a:rect l="l" t="t" r="r" b="b"/>
            <a:pathLst>
              <a:path w="346075" h="370204">
                <a:moveTo>
                  <a:pt x="123380" y="123355"/>
                </a:moveTo>
                <a:lnTo>
                  <a:pt x="75405" y="133068"/>
                </a:lnTo>
                <a:lnTo>
                  <a:pt x="36182" y="159538"/>
                </a:lnTo>
                <a:lnTo>
                  <a:pt x="9712" y="198766"/>
                </a:lnTo>
                <a:lnTo>
                  <a:pt x="0" y="246748"/>
                </a:lnTo>
                <a:lnTo>
                  <a:pt x="9712" y="294720"/>
                </a:lnTo>
                <a:lnTo>
                  <a:pt x="36182" y="333940"/>
                </a:lnTo>
                <a:lnTo>
                  <a:pt x="75405" y="360405"/>
                </a:lnTo>
                <a:lnTo>
                  <a:pt x="123380" y="370116"/>
                </a:lnTo>
                <a:lnTo>
                  <a:pt x="171347" y="360405"/>
                </a:lnTo>
                <a:lnTo>
                  <a:pt x="193525" y="345439"/>
                </a:lnTo>
                <a:lnTo>
                  <a:pt x="123380" y="345439"/>
                </a:lnTo>
                <a:lnTo>
                  <a:pt x="112614" y="344841"/>
                </a:lnTo>
                <a:lnTo>
                  <a:pt x="102187" y="343100"/>
                </a:lnTo>
                <a:lnTo>
                  <a:pt x="92155" y="340296"/>
                </a:lnTo>
                <a:lnTo>
                  <a:pt x="82575" y="336511"/>
                </a:lnTo>
                <a:lnTo>
                  <a:pt x="101714" y="294360"/>
                </a:lnTo>
                <a:lnTo>
                  <a:pt x="144783" y="294360"/>
                </a:lnTo>
                <a:lnTo>
                  <a:pt x="154871" y="287553"/>
                </a:lnTo>
                <a:lnTo>
                  <a:pt x="33616" y="287553"/>
                </a:lnTo>
                <a:lnTo>
                  <a:pt x="29819" y="277968"/>
                </a:lnTo>
                <a:lnTo>
                  <a:pt x="27012" y="267936"/>
                </a:lnTo>
                <a:lnTo>
                  <a:pt x="25272" y="257512"/>
                </a:lnTo>
                <a:lnTo>
                  <a:pt x="24676" y="246748"/>
                </a:lnTo>
                <a:lnTo>
                  <a:pt x="32444" y="208367"/>
                </a:lnTo>
                <a:lnTo>
                  <a:pt x="53616" y="176988"/>
                </a:lnTo>
                <a:lnTo>
                  <a:pt x="84994" y="155813"/>
                </a:lnTo>
                <a:lnTo>
                  <a:pt x="123380" y="148043"/>
                </a:lnTo>
                <a:lnTo>
                  <a:pt x="193536" y="148043"/>
                </a:lnTo>
                <a:lnTo>
                  <a:pt x="171347" y="133068"/>
                </a:lnTo>
                <a:lnTo>
                  <a:pt x="123380" y="123355"/>
                </a:lnTo>
                <a:close/>
              </a:path>
              <a:path w="346075" h="370204">
                <a:moveTo>
                  <a:pt x="238488" y="205943"/>
                </a:moveTo>
                <a:lnTo>
                  <a:pt x="213131" y="205943"/>
                </a:lnTo>
                <a:lnTo>
                  <a:pt x="216928" y="215524"/>
                </a:lnTo>
                <a:lnTo>
                  <a:pt x="219735" y="225550"/>
                </a:lnTo>
                <a:lnTo>
                  <a:pt x="221475" y="235973"/>
                </a:lnTo>
                <a:lnTo>
                  <a:pt x="222072" y="246748"/>
                </a:lnTo>
                <a:lnTo>
                  <a:pt x="214302" y="285127"/>
                </a:lnTo>
                <a:lnTo>
                  <a:pt x="193128" y="316501"/>
                </a:lnTo>
                <a:lnTo>
                  <a:pt x="161753" y="337672"/>
                </a:lnTo>
                <a:lnTo>
                  <a:pt x="123380" y="345439"/>
                </a:lnTo>
                <a:lnTo>
                  <a:pt x="193525" y="345439"/>
                </a:lnTo>
                <a:lnTo>
                  <a:pt x="210567" y="333940"/>
                </a:lnTo>
                <a:lnTo>
                  <a:pt x="237035" y="294720"/>
                </a:lnTo>
                <a:lnTo>
                  <a:pt x="246748" y="246748"/>
                </a:lnTo>
                <a:lnTo>
                  <a:pt x="238488" y="205943"/>
                </a:lnTo>
                <a:close/>
              </a:path>
              <a:path w="346075" h="370204">
                <a:moveTo>
                  <a:pt x="204516" y="117208"/>
                </a:moveTo>
                <a:lnTo>
                  <a:pt x="123380" y="117208"/>
                </a:lnTo>
                <a:lnTo>
                  <a:pt x="173753" y="127403"/>
                </a:lnTo>
                <a:lnTo>
                  <a:pt x="214934" y="155189"/>
                </a:lnTo>
                <a:lnTo>
                  <a:pt x="242723" y="196369"/>
                </a:lnTo>
                <a:lnTo>
                  <a:pt x="252920" y="246748"/>
                </a:lnTo>
                <a:lnTo>
                  <a:pt x="251189" y="267936"/>
                </a:lnTo>
                <a:lnTo>
                  <a:pt x="246056" y="288339"/>
                </a:lnTo>
                <a:lnTo>
                  <a:pt x="237618" y="307639"/>
                </a:lnTo>
                <a:lnTo>
                  <a:pt x="225971" y="325577"/>
                </a:lnTo>
                <a:lnTo>
                  <a:pt x="223126" y="329310"/>
                </a:lnTo>
                <a:lnTo>
                  <a:pt x="222631" y="334327"/>
                </a:lnTo>
                <a:lnTo>
                  <a:pt x="226783" y="342760"/>
                </a:lnTo>
                <a:lnTo>
                  <a:pt x="231063" y="345439"/>
                </a:lnTo>
                <a:lnTo>
                  <a:pt x="296100" y="345439"/>
                </a:lnTo>
                <a:lnTo>
                  <a:pt x="315282" y="341555"/>
                </a:lnTo>
                <a:lnTo>
                  <a:pt x="330973" y="330969"/>
                </a:lnTo>
                <a:lnTo>
                  <a:pt x="337863" y="320763"/>
                </a:lnTo>
                <a:lnTo>
                  <a:pt x="258572" y="320763"/>
                </a:lnTo>
                <a:lnTo>
                  <a:pt x="266809" y="303342"/>
                </a:lnTo>
                <a:lnTo>
                  <a:pt x="272759" y="285103"/>
                </a:lnTo>
                <a:lnTo>
                  <a:pt x="276368" y="266191"/>
                </a:lnTo>
                <a:lnTo>
                  <a:pt x="277583" y="246748"/>
                </a:lnTo>
                <a:lnTo>
                  <a:pt x="269710" y="198054"/>
                </a:lnTo>
                <a:lnTo>
                  <a:pt x="247795" y="155727"/>
                </a:lnTo>
                <a:lnTo>
                  <a:pt x="214397" y="122324"/>
                </a:lnTo>
                <a:lnTo>
                  <a:pt x="204516" y="117208"/>
                </a:lnTo>
                <a:close/>
              </a:path>
              <a:path w="346075" h="370204">
                <a:moveTo>
                  <a:pt x="337863" y="24676"/>
                </a:moveTo>
                <a:lnTo>
                  <a:pt x="296100" y="24676"/>
                </a:lnTo>
                <a:lnTo>
                  <a:pt x="305683" y="26619"/>
                </a:lnTo>
                <a:lnTo>
                  <a:pt x="313529" y="31913"/>
                </a:lnTo>
                <a:lnTo>
                  <a:pt x="318830" y="39758"/>
                </a:lnTo>
                <a:lnTo>
                  <a:pt x="320776" y="49352"/>
                </a:lnTo>
                <a:lnTo>
                  <a:pt x="320776" y="296087"/>
                </a:lnTo>
                <a:lnTo>
                  <a:pt x="318830" y="305687"/>
                </a:lnTo>
                <a:lnTo>
                  <a:pt x="313529" y="313531"/>
                </a:lnTo>
                <a:lnTo>
                  <a:pt x="305683" y="318822"/>
                </a:lnTo>
                <a:lnTo>
                  <a:pt x="296100" y="320763"/>
                </a:lnTo>
                <a:lnTo>
                  <a:pt x="337863" y="320763"/>
                </a:lnTo>
                <a:lnTo>
                  <a:pt x="341565" y="315280"/>
                </a:lnTo>
                <a:lnTo>
                  <a:pt x="345452" y="296087"/>
                </a:lnTo>
                <a:lnTo>
                  <a:pt x="345452" y="49352"/>
                </a:lnTo>
                <a:lnTo>
                  <a:pt x="341565" y="30159"/>
                </a:lnTo>
                <a:lnTo>
                  <a:pt x="337863" y="24676"/>
                </a:lnTo>
                <a:close/>
              </a:path>
              <a:path w="346075" h="370204">
                <a:moveTo>
                  <a:pt x="144783" y="294360"/>
                </a:moveTo>
                <a:lnTo>
                  <a:pt x="101714" y="294360"/>
                </a:lnTo>
                <a:lnTo>
                  <a:pt x="108330" y="297395"/>
                </a:lnTo>
                <a:lnTo>
                  <a:pt x="115633" y="299173"/>
                </a:lnTo>
                <a:lnTo>
                  <a:pt x="123380" y="299173"/>
                </a:lnTo>
                <a:lnTo>
                  <a:pt x="143766" y="295047"/>
                </a:lnTo>
                <a:lnTo>
                  <a:pt x="144783" y="294360"/>
                </a:lnTo>
                <a:close/>
              </a:path>
              <a:path w="346075" h="370204">
                <a:moveTo>
                  <a:pt x="131114" y="194309"/>
                </a:moveTo>
                <a:lnTo>
                  <a:pt x="123380" y="194309"/>
                </a:lnTo>
                <a:lnTo>
                  <a:pt x="102987" y="198438"/>
                </a:lnTo>
                <a:lnTo>
                  <a:pt x="86317" y="209689"/>
                </a:lnTo>
                <a:lnTo>
                  <a:pt x="75069" y="226360"/>
                </a:lnTo>
                <a:lnTo>
                  <a:pt x="70942" y="246748"/>
                </a:lnTo>
                <a:lnTo>
                  <a:pt x="70942" y="254469"/>
                </a:lnTo>
                <a:lnTo>
                  <a:pt x="72720" y="261772"/>
                </a:lnTo>
                <a:lnTo>
                  <a:pt x="75742" y="268389"/>
                </a:lnTo>
                <a:lnTo>
                  <a:pt x="33616" y="287553"/>
                </a:lnTo>
                <a:lnTo>
                  <a:pt x="154871" y="287553"/>
                </a:lnTo>
                <a:lnTo>
                  <a:pt x="155925" y="286842"/>
                </a:lnTo>
                <a:lnTo>
                  <a:pt x="123380" y="286842"/>
                </a:lnTo>
                <a:lnTo>
                  <a:pt x="107782" y="283685"/>
                </a:lnTo>
                <a:lnTo>
                  <a:pt x="95037" y="275081"/>
                </a:lnTo>
                <a:lnTo>
                  <a:pt x="86440" y="262335"/>
                </a:lnTo>
                <a:lnTo>
                  <a:pt x="83286" y="246748"/>
                </a:lnTo>
                <a:lnTo>
                  <a:pt x="86440" y="231146"/>
                </a:lnTo>
                <a:lnTo>
                  <a:pt x="95037" y="218392"/>
                </a:lnTo>
                <a:lnTo>
                  <a:pt x="107782" y="209786"/>
                </a:lnTo>
                <a:lnTo>
                  <a:pt x="123380" y="206628"/>
                </a:lnTo>
                <a:lnTo>
                  <a:pt x="211622" y="206628"/>
                </a:lnTo>
                <a:lnTo>
                  <a:pt x="213131" y="205943"/>
                </a:lnTo>
                <a:lnTo>
                  <a:pt x="238488" y="205943"/>
                </a:lnTo>
                <a:lnTo>
                  <a:pt x="237105" y="199110"/>
                </a:lnTo>
                <a:lnTo>
                  <a:pt x="145021" y="199110"/>
                </a:lnTo>
                <a:lnTo>
                  <a:pt x="138404" y="196100"/>
                </a:lnTo>
                <a:lnTo>
                  <a:pt x="131114" y="194309"/>
                </a:lnTo>
                <a:close/>
              </a:path>
              <a:path w="346075" h="370204">
                <a:moveTo>
                  <a:pt x="211622" y="206628"/>
                </a:moveTo>
                <a:lnTo>
                  <a:pt x="123380" y="206628"/>
                </a:lnTo>
                <a:lnTo>
                  <a:pt x="138965" y="209786"/>
                </a:lnTo>
                <a:lnTo>
                  <a:pt x="151707" y="218392"/>
                </a:lnTo>
                <a:lnTo>
                  <a:pt x="160306" y="231146"/>
                </a:lnTo>
                <a:lnTo>
                  <a:pt x="163461" y="246748"/>
                </a:lnTo>
                <a:lnTo>
                  <a:pt x="160306" y="262335"/>
                </a:lnTo>
                <a:lnTo>
                  <a:pt x="151707" y="275081"/>
                </a:lnTo>
                <a:lnTo>
                  <a:pt x="138965" y="283685"/>
                </a:lnTo>
                <a:lnTo>
                  <a:pt x="123380" y="286842"/>
                </a:lnTo>
                <a:lnTo>
                  <a:pt x="155925" y="286842"/>
                </a:lnTo>
                <a:lnTo>
                  <a:pt x="160432" y="283800"/>
                </a:lnTo>
                <a:lnTo>
                  <a:pt x="171679" y="267134"/>
                </a:lnTo>
                <a:lnTo>
                  <a:pt x="175806" y="246748"/>
                </a:lnTo>
                <a:lnTo>
                  <a:pt x="175806" y="239001"/>
                </a:lnTo>
                <a:lnTo>
                  <a:pt x="174028" y="231698"/>
                </a:lnTo>
                <a:lnTo>
                  <a:pt x="170992" y="225094"/>
                </a:lnTo>
                <a:lnTo>
                  <a:pt x="211622" y="206628"/>
                </a:lnTo>
                <a:close/>
              </a:path>
              <a:path w="346075" h="370204">
                <a:moveTo>
                  <a:pt x="123380" y="218986"/>
                </a:moveTo>
                <a:lnTo>
                  <a:pt x="112565" y="221168"/>
                </a:lnTo>
                <a:lnTo>
                  <a:pt x="103741" y="227118"/>
                </a:lnTo>
                <a:lnTo>
                  <a:pt x="97790" y="235973"/>
                </a:lnTo>
                <a:lnTo>
                  <a:pt x="95618" y="246748"/>
                </a:lnTo>
                <a:lnTo>
                  <a:pt x="97796" y="257553"/>
                </a:lnTo>
                <a:lnTo>
                  <a:pt x="103741" y="266377"/>
                </a:lnTo>
                <a:lnTo>
                  <a:pt x="112565" y="272328"/>
                </a:lnTo>
                <a:lnTo>
                  <a:pt x="123380" y="274510"/>
                </a:lnTo>
                <a:lnTo>
                  <a:pt x="134195" y="272328"/>
                </a:lnTo>
                <a:lnTo>
                  <a:pt x="143019" y="266377"/>
                </a:lnTo>
                <a:lnTo>
                  <a:pt x="148964" y="257553"/>
                </a:lnTo>
                <a:lnTo>
                  <a:pt x="151142" y="246748"/>
                </a:lnTo>
                <a:lnTo>
                  <a:pt x="148964" y="235943"/>
                </a:lnTo>
                <a:lnTo>
                  <a:pt x="143019" y="227118"/>
                </a:lnTo>
                <a:lnTo>
                  <a:pt x="134195" y="221168"/>
                </a:lnTo>
                <a:lnTo>
                  <a:pt x="123380" y="218986"/>
                </a:lnTo>
                <a:close/>
              </a:path>
              <a:path w="346075" h="370204">
                <a:moveTo>
                  <a:pt x="193536" y="148043"/>
                </a:moveTo>
                <a:lnTo>
                  <a:pt x="123380" y="148043"/>
                </a:lnTo>
                <a:lnTo>
                  <a:pt x="134137" y="148640"/>
                </a:lnTo>
                <a:lnTo>
                  <a:pt x="144557" y="150380"/>
                </a:lnTo>
                <a:lnTo>
                  <a:pt x="154587" y="153187"/>
                </a:lnTo>
                <a:lnTo>
                  <a:pt x="164172" y="156984"/>
                </a:lnTo>
                <a:lnTo>
                  <a:pt x="145021" y="199110"/>
                </a:lnTo>
                <a:lnTo>
                  <a:pt x="237105" y="199110"/>
                </a:lnTo>
                <a:lnTo>
                  <a:pt x="237035" y="198766"/>
                </a:lnTo>
                <a:lnTo>
                  <a:pt x="210567" y="159538"/>
                </a:lnTo>
                <a:lnTo>
                  <a:pt x="193536" y="148043"/>
                </a:lnTo>
                <a:close/>
              </a:path>
              <a:path w="346075" h="370204">
                <a:moveTo>
                  <a:pt x="296100" y="0"/>
                </a:moveTo>
                <a:lnTo>
                  <a:pt x="123380" y="0"/>
                </a:lnTo>
                <a:lnTo>
                  <a:pt x="104178" y="3884"/>
                </a:lnTo>
                <a:lnTo>
                  <a:pt x="88495" y="14470"/>
                </a:lnTo>
                <a:lnTo>
                  <a:pt x="77919" y="30159"/>
                </a:lnTo>
                <a:lnTo>
                  <a:pt x="74040" y="49352"/>
                </a:lnTo>
                <a:lnTo>
                  <a:pt x="74040" y="113728"/>
                </a:lnTo>
                <a:lnTo>
                  <a:pt x="75806" y="117360"/>
                </a:lnTo>
                <a:lnTo>
                  <a:pt x="81902" y="122034"/>
                </a:lnTo>
                <a:lnTo>
                  <a:pt x="85839" y="122808"/>
                </a:lnTo>
                <a:lnTo>
                  <a:pt x="89560" y="121818"/>
                </a:lnTo>
                <a:lnTo>
                  <a:pt x="98088" y="119806"/>
                </a:lnTo>
                <a:lnTo>
                  <a:pt x="106584" y="118365"/>
                </a:lnTo>
                <a:lnTo>
                  <a:pt x="115024" y="117498"/>
                </a:lnTo>
                <a:lnTo>
                  <a:pt x="123380" y="117208"/>
                </a:lnTo>
                <a:lnTo>
                  <a:pt x="204516" y="117208"/>
                </a:lnTo>
                <a:lnTo>
                  <a:pt x="172072" y="100406"/>
                </a:lnTo>
                <a:lnTo>
                  <a:pt x="136180" y="94602"/>
                </a:lnTo>
                <a:lnTo>
                  <a:pt x="98704" y="94602"/>
                </a:lnTo>
                <a:lnTo>
                  <a:pt x="98704" y="49352"/>
                </a:lnTo>
                <a:lnTo>
                  <a:pt x="100645" y="39758"/>
                </a:lnTo>
                <a:lnTo>
                  <a:pt x="105937" y="31913"/>
                </a:lnTo>
                <a:lnTo>
                  <a:pt x="113781" y="26619"/>
                </a:lnTo>
                <a:lnTo>
                  <a:pt x="123380" y="24676"/>
                </a:lnTo>
                <a:lnTo>
                  <a:pt x="337863" y="24676"/>
                </a:lnTo>
                <a:lnTo>
                  <a:pt x="330973" y="14470"/>
                </a:lnTo>
                <a:lnTo>
                  <a:pt x="315282" y="3884"/>
                </a:lnTo>
                <a:lnTo>
                  <a:pt x="296100" y="0"/>
                </a:lnTo>
                <a:close/>
              </a:path>
              <a:path w="346075" h="370204">
                <a:moveTo>
                  <a:pt x="123380" y="92532"/>
                </a:moveTo>
                <a:lnTo>
                  <a:pt x="115239" y="92532"/>
                </a:lnTo>
                <a:lnTo>
                  <a:pt x="106972" y="93217"/>
                </a:lnTo>
                <a:lnTo>
                  <a:pt x="98704" y="94602"/>
                </a:lnTo>
                <a:lnTo>
                  <a:pt x="136180" y="94602"/>
                </a:lnTo>
                <a:lnTo>
                  <a:pt x="123380" y="925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29996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D09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31472" y="10196996"/>
            <a:ext cx="227329" cy="368935"/>
          </a:xfrm>
          <a:custGeom>
            <a:avLst/>
            <a:gdLst/>
            <a:ahLst/>
            <a:cxnLst/>
            <a:rect l="l" t="t" r="r" b="b"/>
            <a:pathLst>
              <a:path w="227329" h="368934">
                <a:moveTo>
                  <a:pt x="85551" y="316699"/>
                </a:moveTo>
                <a:lnTo>
                  <a:pt x="71797" y="318046"/>
                </a:lnTo>
                <a:lnTo>
                  <a:pt x="66755" y="324243"/>
                </a:lnTo>
                <a:lnTo>
                  <a:pt x="67441" y="331165"/>
                </a:lnTo>
                <a:lnTo>
                  <a:pt x="91161" y="363658"/>
                </a:lnTo>
                <a:lnTo>
                  <a:pt x="112894" y="368566"/>
                </a:lnTo>
                <a:lnTo>
                  <a:pt x="114647" y="368566"/>
                </a:lnTo>
                <a:lnTo>
                  <a:pt x="149883" y="352723"/>
                </a:lnTo>
                <a:lnTo>
                  <a:pt x="155264" y="343827"/>
                </a:lnTo>
                <a:lnTo>
                  <a:pt x="109605" y="343827"/>
                </a:lnTo>
                <a:lnTo>
                  <a:pt x="103750" y="342391"/>
                </a:lnTo>
                <a:lnTo>
                  <a:pt x="95343" y="336524"/>
                </a:lnTo>
                <a:lnTo>
                  <a:pt x="92943" y="332752"/>
                </a:lnTo>
                <a:lnTo>
                  <a:pt x="91863" y="321703"/>
                </a:lnTo>
                <a:lnTo>
                  <a:pt x="85551" y="316699"/>
                </a:lnTo>
                <a:close/>
              </a:path>
              <a:path w="227329" h="368934">
                <a:moveTo>
                  <a:pt x="153814" y="309880"/>
                </a:moveTo>
                <a:lnTo>
                  <a:pt x="146740" y="310502"/>
                </a:lnTo>
                <a:lnTo>
                  <a:pt x="139818" y="311200"/>
                </a:lnTo>
                <a:lnTo>
                  <a:pt x="134805" y="317334"/>
                </a:lnTo>
                <a:lnTo>
                  <a:pt x="134829" y="318046"/>
                </a:lnTo>
                <a:lnTo>
                  <a:pt x="135450" y="324307"/>
                </a:lnTo>
                <a:lnTo>
                  <a:pt x="134380" y="330919"/>
                </a:lnTo>
                <a:lnTo>
                  <a:pt x="130262" y="336711"/>
                </a:lnTo>
                <a:lnTo>
                  <a:pt x="123791" y="341023"/>
                </a:lnTo>
                <a:lnTo>
                  <a:pt x="115663" y="343192"/>
                </a:lnTo>
                <a:lnTo>
                  <a:pt x="109605" y="343827"/>
                </a:lnTo>
                <a:lnTo>
                  <a:pt x="155264" y="343827"/>
                </a:lnTo>
                <a:lnTo>
                  <a:pt x="158531" y="338424"/>
                </a:lnTo>
                <a:lnTo>
                  <a:pt x="160557" y="321792"/>
                </a:lnTo>
                <a:lnTo>
                  <a:pt x="159884" y="314858"/>
                </a:lnTo>
                <a:lnTo>
                  <a:pt x="153814" y="309880"/>
                </a:lnTo>
                <a:close/>
              </a:path>
              <a:path w="227329" h="368934">
                <a:moveTo>
                  <a:pt x="175937" y="276821"/>
                </a:moveTo>
                <a:lnTo>
                  <a:pt x="48416" y="291033"/>
                </a:lnTo>
                <a:lnTo>
                  <a:pt x="43438" y="297281"/>
                </a:lnTo>
                <a:lnTo>
                  <a:pt x="44187" y="304203"/>
                </a:lnTo>
                <a:lnTo>
                  <a:pt x="44924" y="310667"/>
                </a:lnTo>
                <a:lnTo>
                  <a:pt x="50398" y="315429"/>
                </a:lnTo>
                <a:lnTo>
                  <a:pt x="57179" y="315429"/>
                </a:lnTo>
                <a:lnTo>
                  <a:pt x="58132" y="315353"/>
                </a:lnTo>
                <a:lnTo>
                  <a:pt x="178604" y="301967"/>
                </a:lnTo>
                <a:lnTo>
                  <a:pt x="183608" y="295732"/>
                </a:lnTo>
                <a:lnTo>
                  <a:pt x="182084" y="281889"/>
                </a:lnTo>
                <a:lnTo>
                  <a:pt x="175937" y="276821"/>
                </a:lnTo>
                <a:close/>
              </a:path>
              <a:path w="227329" h="368934">
                <a:moveTo>
                  <a:pt x="175937" y="238963"/>
                </a:moveTo>
                <a:lnTo>
                  <a:pt x="48416" y="253187"/>
                </a:lnTo>
                <a:lnTo>
                  <a:pt x="43438" y="259435"/>
                </a:lnTo>
                <a:lnTo>
                  <a:pt x="44187" y="266344"/>
                </a:lnTo>
                <a:lnTo>
                  <a:pt x="44924" y="272821"/>
                </a:lnTo>
                <a:lnTo>
                  <a:pt x="50398" y="277583"/>
                </a:lnTo>
                <a:lnTo>
                  <a:pt x="57179" y="277583"/>
                </a:lnTo>
                <a:lnTo>
                  <a:pt x="58132" y="277507"/>
                </a:lnTo>
                <a:lnTo>
                  <a:pt x="178604" y="264121"/>
                </a:lnTo>
                <a:lnTo>
                  <a:pt x="183608" y="257873"/>
                </a:lnTo>
                <a:lnTo>
                  <a:pt x="182084" y="244030"/>
                </a:lnTo>
                <a:lnTo>
                  <a:pt x="175937" y="238963"/>
                </a:lnTo>
                <a:close/>
              </a:path>
              <a:path w="227329" h="368934">
                <a:moveTo>
                  <a:pt x="113517" y="0"/>
                </a:moveTo>
                <a:lnTo>
                  <a:pt x="69362" y="7945"/>
                </a:lnTo>
                <a:lnTo>
                  <a:pt x="33269" y="29600"/>
                </a:lnTo>
                <a:lnTo>
                  <a:pt x="8914" y="61689"/>
                </a:lnTo>
                <a:lnTo>
                  <a:pt x="115" y="100342"/>
                </a:lnTo>
                <a:lnTo>
                  <a:pt x="0" y="101130"/>
                </a:lnTo>
                <a:lnTo>
                  <a:pt x="2155" y="120774"/>
                </a:lnTo>
                <a:lnTo>
                  <a:pt x="8507" y="139504"/>
                </a:lnTo>
                <a:lnTo>
                  <a:pt x="18870" y="156794"/>
                </a:lnTo>
                <a:lnTo>
                  <a:pt x="33122" y="172262"/>
                </a:lnTo>
                <a:lnTo>
                  <a:pt x="41719" y="181222"/>
                </a:lnTo>
                <a:lnTo>
                  <a:pt x="48818" y="191373"/>
                </a:lnTo>
                <a:lnTo>
                  <a:pt x="54263" y="202452"/>
                </a:lnTo>
                <a:lnTo>
                  <a:pt x="57980" y="214287"/>
                </a:lnTo>
                <a:lnTo>
                  <a:pt x="48416" y="215341"/>
                </a:lnTo>
                <a:lnTo>
                  <a:pt x="43438" y="221576"/>
                </a:lnTo>
                <a:lnTo>
                  <a:pt x="44187" y="228498"/>
                </a:lnTo>
                <a:lnTo>
                  <a:pt x="44924" y="234962"/>
                </a:lnTo>
                <a:lnTo>
                  <a:pt x="50398" y="239737"/>
                </a:lnTo>
                <a:lnTo>
                  <a:pt x="56710" y="239737"/>
                </a:lnTo>
                <a:lnTo>
                  <a:pt x="178604" y="226263"/>
                </a:lnTo>
                <a:lnTo>
                  <a:pt x="183608" y="220027"/>
                </a:lnTo>
                <a:lnTo>
                  <a:pt x="182660" y="211480"/>
                </a:lnTo>
                <a:lnTo>
                  <a:pt x="83189" y="211480"/>
                </a:lnTo>
                <a:lnTo>
                  <a:pt x="78484" y="195114"/>
                </a:lnTo>
                <a:lnTo>
                  <a:pt x="71283" y="179797"/>
                </a:lnTo>
                <a:lnTo>
                  <a:pt x="61701" y="165788"/>
                </a:lnTo>
                <a:lnTo>
                  <a:pt x="49852" y="153352"/>
                </a:lnTo>
                <a:lnTo>
                  <a:pt x="39292" y="141937"/>
                </a:lnTo>
                <a:lnTo>
                  <a:pt x="31592" y="129232"/>
                </a:lnTo>
                <a:lnTo>
                  <a:pt x="26817" y="115412"/>
                </a:lnTo>
                <a:lnTo>
                  <a:pt x="25201" y="100939"/>
                </a:lnTo>
                <a:lnTo>
                  <a:pt x="32153" y="71499"/>
                </a:lnTo>
                <a:lnTo>
                  <a:pt x="51099" y="47432"/>
                </a:lnTo>
                <a:lnTo>
                  <a:pt x="79175" y="31193"/>
                </a:lnTo>
                <a:lnTo>
                  <a:pt x="113517" y="25234"/>
                </a:lnTo>
                <a:lnTo>
                  <a:pt x="186509" y="25234"/>
                </a:lnTo>
                <a:lnTo>
                  <a:pt x="157686" y="7945"/>
                </a:lnTo>
                <a:lnTo>
                  <a:pt x="113517" y="0"/>
                </a:lnTo>
                <a:close/>
              </a:path>
              <a:path w="227329" h="368934">
                <a:moveTo>
                  <a:pt x="137888" y="169100"/>
                </a:moveTo>
                <a:lnTo>
                  <a:pt x="89374" y="170052"/>
                </a:lnTo>
                <a:lnTo>
                  <a:pt x="90288" y="210680"/>
                </a:lnTo>
                <a:lnTo>
                  <a:pt x="83189" y="211480"/>
                </a:lnTo>
                <a:lnTo>
                  <a:pt x="182660" y="211480"/>
                </a:lnTo>
                <a:lnTo>
                  <a:pt x="182224" y="207543"/>
                </a:lnTo>
                <a:lnTo>
                  <a:pt x="179983" y="205295"/>
                </a:lnTo>
                <a:lnTo>
                  <a:pt x="138866" y="205295"/>
                </a:lnTo>
                <a:lnTo>
                  <a:pt x="137888" y="169100"/>
                </a:lnTo>
                <a:close/>
              </a:path>
              <a:path w="227329" h="368934">
                <a:moveTo>
                  <a:pt x="186509" y="25234"/>
                </a:moveTo>
                <a:lnTo>
                  <a:pt x="113517" y="25234"/>
                </a:lnTo>
                <a:lnTo>
                  <a:pt x="147860" y="31193"/>
                </a:lnTo>
                <a:lnTo>
                  <a:pt x="175940" y="47432"/>
                </a:lnTo>
                <a:lnTo>
                  <a:pt x="194891" y="71499"/>
                </a:lnTo>
                <a:lnTo>
                  <a:pt x="201704" y="100342"/>
                </a:lnTo>
                <a:lnTo>
                  <a:pt x="201824" y="101130"/>
                </a:lnTo>
                <a:lnTo>
                  <a:pt x="200225" y="115438"/>
                </a:lnTo>
                <a:lnTo>
                  <a:pt x="195465" y="129232"/>
                </a:lnTo>
                <a:lnTo>
                  <a:pt x="187717" y="142001"/>
                </a:lnTo>
                <a:lnTo>
                  <a:pt x="177131" y="153428"/>
                </a:lnTo>
                <a:lnTo>
                  <a:pt x="166434" y="164462"/>
                </a:lnTo>
                <a:lnTo>
                  <a:pt x="157614" y="176768"/>
                </a:lnTo>
                <a:lnTo>
                  <a:pt x="150685" y="190183"/>
                </a:lnTo>
                <a:lnTo>
                  <a:pt x="145660" y="204546"/>
                </a:lnTo>
                <a:lnTo>
                  <a:pt x="138866" y="205295"/>
                </a:lnTo>
                <a:lnTo>
                  <a:pt x="179983" y="205295"/>
                </a:lnTo>
                <a:lnTo>
                  <a:pt x="178083" y="203390"/>
                </a:lnTo>
                <a:lnTo>
                  <a:pt x="172864" y="202310"/>
                </a:lnTo>
                <a:lnTo>
                  <a:pt x="176764" y="193992"/>
                </a:lnTo>
                <a:lnTo>
                  <a:pt x="181571" y="186167"/>
                </a:lnTo>
                <a:lnTo>
                  <a:pt x="187285" y="178902"/>
                </a:lnTo>
                <a:lnTo>
                  <a:pt x="193990" y="172173"/>
                </a:lnTo>
                <a:lnTo>
                  <a:pt x="208113" y="156871"/>
                </a:lnTo>
                <a:lnTo>
                  <a:pt x="218514" y="139563"/>
                </a:lnTo>
                <a:lnTo>
                  <a:pt x="224908" y="120740"/>
                </a:lnTo>
                <a:lnTo>
                  <a:pt x="227080" y="100939"/>
                </a:lnTo>
                <a:lnTo>
                  <a:pt x="218144" y="61689"/>
                </a:lnTo>
                <a:lnTo>
                  <a:pt x="193787" y="29600"/>
                </a:lnTo>
                <a:lnTo>
                  <a:pt x="186509" y="25234"/>
                </a:lnTo>
                <a:close/>
              </a:path>
              <a:path w="227329" h="368934">
                <a:moveTo>
                  <a:pt x="84662" y="54533"/>
                </a:moveTo>
                <a:lnTo>
                  <a:pt x="58249" y="89223"/>
                </a:lnTo>
                <a:lnTo>
                  <a:pt x="57421" y="100101"/>
                </a:lnTo>
                <a:lnTo>
                  <a:pt x="58801" y="111282"/>
                </a:lnTo>
                <a:lnTo>
                  <a:pt x="62293" y="121665"/>
                </a:lnTo>
                <a:lnTo>
                  <a:pt x="67663" y="131001"/>
                </a:lnTo>
                <a:lnTo>
                  <a:pt x="74680" y="139039"/>
                </a:lnTo>
                <a:lnTo>
                  <a:pt x="80611" y="145381"/>
                </a:lnTo>
                <a:lnTo>
                  <a:pt x="84588" y="151158"/>
                </a:lnTo>
                <a:lnTo>
                  <a:pt x="87233" y="157016"/>
                </a:lnTo>
                <a:lnTo>
                  <a:pt x="89171" y="163601"/>
                </a:lnTo>
                <a:lnTo>
                  <a:pt x="137786" y="162623"/>
                </a:lnTo>
                <a:lnTo>
                  <a:pt x="139516" y="155933"/>
                </a:lnTo>
                <a:lnTo>
                  <a:pt x="142069" y="149940"/>
                </a:lnTo>
                <a:lnTo>
                  <a:pt x="145952" y="143983"/>
                </a:lnTo>
                <a:lnTo>
                  <a:pt x="151667" y="137401"/>
                </a:lnTo>
                <a:lnTo>
                  <a:pt x="158331" y="129096"/>
                </a:lnTo>
                <a:lnTo>
                  <a:pt x="163297" y="119572"/>
                </a:lnTo>
                <a:lnTo>
                  <a:pt x="166344" y="109078"/>
                </a:lnTo>
                <a:lnTo>
                  <a:pt x="166987" y="101130"/>
                </a:lnTo>
                <a:lnTo>
                  <a:pt x="91266" y="101130"/>
                </a:lnTo>
                <a:lnTo>
                  <a:pt x="87037" y="97104"/>
                </a:lnTo>
                <a:lnTo>
                  <a:pt x="86174" y="55791"/>
                </a:lnTo>
                <a:lnTo>
                  <a:pt x="84662" y="54533"/>
                </a:lnTo>
                <a:close/>
              </a:path>
              <a:path w="227329" h="368934">
                <a:moveTo>
                  <a:pt x="141317" y="51790"/>
                </a:moveTo>
                <a:lnTo>
                  <a:pt x="136669" y="53251"/>
                </a:lnTo>
                <a:lnTo>
                  <a:pt x="137469" y="96126"/>
                </a:lnTo>
                <a:lnTo>
                  <a:pt x="133532" y="100253"/>
                </a:lnTo>
                <a:lnTo>
                  <a:pt x="91266" y="101130"/>
                </a:lnTo>
                <a:lnTo>
                  <a:pt x="166987" y="101130"/>
                </a:lnTo>
                <a:lnTo>
                  <a:pt x="167070" y="100101"/>
                </a:lnTo>
                <a:lnTo>
                  <a:pt x="167145" y="97104"/>
                </a:lnTo>
                <a:lnTo>
                  <a:pt x="165514" y="85293"/>
                </a:lnTo>
                <a:lnTo>
                  <a:pt x="161115" y="73837"/>
                </a:lnTo>
                <a:lnTo>
                  <a:pt x="154379" y="63801"/>
                </a:lnTo>
                <a:lnTo>
                  <a:pt x="145635" y="55486"/>
                </a:lnTo>
                <a:lnTo>
                  <a:pt x="141317" y="517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597959" y="0"/>
            <a:ext cx="630555" cy="357505"/>
          </a:xfrm>
          <a:prstGeom prst="rect">
            <a:avLst/>
          </a:prstGeom>
          <a:solidFill>
            <a:srgbClr val="4A96D2"/>
          </a:solidFill>
        </p:spPr>
        <p:txBody>
          <a:bodyPr vert="horz" wrap="square" lIns="0" tIns="100965" rIns="0" bIns="0" rtlCol="0">
            <a:spAutoFit/>
          </a:bodyPr>
          <a:lstStyle/>
          <a:p>
            <a:pPr marL="179705">
              <a:lnSpc>
                <a:spcPts val="2014"/>
              </a:lnSpc>
              <a:spcBef>
                <a:spcPts val="795"/>
              </a:spcBef>
            </a:pPr>
            <a:r>
              <a:rPr lang="ru-RU" sz="2000" b="1" spc="-55" dirty="0" smtClean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3269" y="1803336"/>
            <a:ext cx="41598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70" dirty="0">
                <a:latin typeface="Palatino Linotype"/>
                <a:cs typeface="Palatino Linotype"/>
              </a:rPr>
              <a:t>КРАТКО</a:t>
            </a:r>
            <a:r>
              <a:rPr sz="2000" i="1" spc="-170" dirty="0">
                <a:latin typeface="Arial Narrow"/>
                <a:cs typeface="Arial Narrow"/>
              </a:rPr>
              <a:t>, </a:t>
            </a:r>
            <a:r>
              <a:rPr sz="2000" spc="-95" dirty="0">
                <a:latin typeface="Palatino Linotype"/>
                <a:cs typeface="Palatino Linotype"/>
              </a:rPr>
              <a:t>КОНТРОЛЬ </a:t>
            </a:r>
            <a:r>
              <a:rPr sz="2000" spc="-114" dirty="0">
                <a:latin typeface="Palatino Linotype"/>
                <a:cs typeface="Palatino Linotype"/>
              </a:rPr>
              <a:t>КАЧЕСТВА</a:t>
            </a:r>
            <a:r>
              <a:rPr sz="2000" spc="35" dirty="0">
                <a:latin typeface="Palatino Linotype"/>
                <a:cs typeface="Palatino Linotype"/>
              </a:rPr>
              <a:t> </a:t>
            </a:r>
            <a:r>
              <a:rPr sz="2000" spc="-120" dirty="0">
                <a:latin typeface="Palatino Linotype"/>
                <a:cs typeface="Palatino Linotype"/>
              </a:rPr>
              <a:t>ПР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60152" y="1818830"/>
            <a:ext cx="1694814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80"/>
              </a:lnSpc>
            </a:pPr>
            <a:r>
              <a:rPr sz="2000" spc="-105" dirty="0">
                <a:latin typeface="Palatino Linotype"/>
                <a:cs typeface="Palatino Linotype"/>
              </a:rPr>
              <a:t>ОИЗВОДИТСЯ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0651" y="2031936"/>
            <a:ext cx="62992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35" dirty="0">
                <a:latin typeface="Palatino Linotype"/>
                <a:cs typeface="Palatino Linotype"/>
              </a:rPr>
              <a:t>ЗАМЕНОЙ </a:t>
            </a:r>
            <a:r>
              <a:rPr sz="2000" spc="-130" dirty="0">
                <a:latin typeface="Palatino Linotype"/>
                <a:cs typeface="Palatino Linotype"/>
              </a:rPr>
              <a:t>ПАЦИЕНТА </a:t>
            </a:r>
            <a:r>
              <a:rPr sz="2000" i="1" spc="80" dirty="0">
                <a:latin typeface="Arial Narrow"/>
                <a:cs typeface="Arial Narrow"/>
              </a:rPr>
              <a:t>– </a:t>
            </a:r>
            <a:r>
              <a:rPr sz="2000" spc="-120" dirty="0">
                <a:latin typeface="Palatino Linotype"/>
                <a:cs typeface="Palatino Linotype"/>
              </a:rPr>
              <a:t>ЛЕЧИТЕ </a:t>
            </a:r>
            <a:r>
              <a:rPr sz="2000" spc="-75" dirty="0">
                <a:latin typeface="Palatino Linotype"/>
                <a:cs typeface="Palatino Linotype"/>
              </a:rPr>
              <a:t>ФАНТОМ,</a:t>
            </a:r>
            <a:r>
              <a:rPr sz="2000" spc="-110" dirty="0">
                <a:latin typeface="Palatino Linotype"/>
                <a:cs typeface="Palatino Linotype"/>
              </a:rPr>
              <a:t> </a:t>
            </a:r>
            <a:r>
              <a:rPr sz="2000" spc="-105" dirty="0">
                <a:latin typeface="Palatino Linotype"/>
                <a:cs typeface="Palatino Linotype"/>
              </a:rPr>
              <a:t>СЛОВНО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26501" y="2238199"/>
            <a:ext cx="18275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65" dirty="0">
                <a:latin typeface="Palatino Linotype"/>
                <a:cs typeface="Palatino Linotype"/>
              </a:rPr>
              <a:t>ЭТО</a:t>
            </a:r>
            <a:r>
              <a:rPr sz="2000" spc="-100" dirty="0">
                <a:latin typeface="Palatino Linotype"/>
                <a:cs typeface="Palatino Linotype"/>
              </a:rPr>
              <a:t> </a:t>
            </a:r>
            <a:r>
              <a:rPr sz="2000" spc="-130" dirty="0">
                <a:latin typeface="Palatino Linotype"/>
                <a:cs typeface="Palatino Linotype"/>
              </a:rPr>
              <a:t>ПАЦИЕНТ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56548" y="8561741"/>
            <a:ext cx="1157605" cy="1157605"/>
          </a:xfrm>
          <a:custGeom>
            <a:avLst/>
            <a:gdLst/>
            <a:ahLst/>
            <a:cxnLst/>
            <a:rect l="l" t="t" r="r" b="b"/>
            <a:pathLst>
              <a:path w="1157605" h="1157604">
                <a:moveTo>
                  <a:pt x="578573" y="0"/>
                </a:moveTo>
                <a:lnTo>
                  <a:pt x="531191" y="1921"/>
                </a:lnTo>
                <a:lnTo>
                  <a:pt x="484850" y="7586"/>
                </a:lnTo>
                <a:lnTo>
                  <a:pt x="439702" y="16844"/>
                </a:lnTo>
                <a:lnTo>
                  <a:pt x="395896" y="29545"/>
                </a:lnTo>
                <a:lnTo>
                  <a:pt x="353583" y="45539"/>
                </a:lnTo>
                <a:lnTo>
                  <a:pt x="312912" y="64676"/>
                </a:lnTo>
                <a:lnTo>
                  <a:pt x="274033" y="86806"/>
                </a:lnTo>
                <a:lnTo>
                  <a:pt x="237097" y="111779"/>
                </a:lnTo>
                <a:lnTo>
                  <a:pt x="202253" y="139444"/>
                </a:lnTo>
                <a:lnTo>
                  <a:pt x="169652" y="169652"/>
                </a:lnTo>
                <a:lnTo>
                  <a:pt x="139444" y="202253"/>
                </a:lnTo>
                <a:lnTo>
                  <a:pt x="111779" y="237097"/>
                </a:lnTo>
                <a:lnTo>
                  <a:pt x="86806" y="274033"/>
                </a:lnTo>
                <a:lnTo>
                  <a:pt x="64676" y="312912"/>
                </a:lnTo>
                <a:lnTo>
                  <a:pt x="45539" y="353583"/>
                </a:lnTo>
                <a:lnTo>
                  <a:pt x="29545" y="395896"/>
                </a:lnTo>
                <a:lnTo>
                  <a:pt x="16844" y="439702"/>
                </a:lnTo>
                <a:lnTo>
                  <a:pt x="7586" y="484850"/>
                </a:lnTo>
                <a:lnTo>
                  <a:pt x="1921" y="531191"/>
                </a:lnTo>
                <a:lnTo>
                  <a:pt x="0" y="578573"/>
                </a:lnTo>
                <a:lnTo>
                  <a:pt x="1921" y="625956"/>
                </a:lnTo>
                <a:lnTo>
                  <a:pt x="7586" y="672296"/>
                </a:lnTo>
                <a:lnTo>
                  <a:pt x="16844" y="717444"/>
                </a:lnTo>
                <a:lnTo>
                  <a:pt x="29545" y="761250"/>
                </a:lnTo>
                <a:lnTo>
                  <a:pt x="45539" y="803564"/>
                </a:lnTo>
                <a:lnTo>
                  <a:pt x="64676" y="844235"/>
                </a:lnTo>
                <a:lnTo>
                  <a:pt x="86806" y="883114"/>
                </a:lnTo>
                <a:lnTo>
                  <a:pt x="111779" y="920050"/>
                </a:lnTo>
                <a:lnTo>
                  <a:pt x="139444" y="954893"/>
                </a:lnTo>
                <a:lnTo>
                  <a:pt x="169652" y="987494"/>
                </a:lnTo>
                <a:lnTo>
                  <a:pt x="202253" y="1017703"/>
                </a:lnTo>
                <a:lnTo>
                  <a:pt x="237097" y="1045368"/>
                </a:lnTo>
                <a:lnTo>
                  <a:pt x="274033" y="1070341"/>
                </a:lnTo>
                <a:lnTo>
                  <a:pt x="312912" y="1092471"/>
                </a:lnTo>
                <a:lnTo>
                  <a:pt x="353583" y="1111608"/>
                </a:lnTo>
                <a:lnTo>
                  <a:pt x="395896" y="1127602"/>
                </a:lnTo>
                <a:lnTo>
                  <a:pt x="439702" y="1140303"/>
                </a:lnTo>
                <a:lnTo>
                  <a:pt x="484850" y="1149561"/>
                </a:lnTo>
                <a:lnTo>
                  <a:pt x="531191" y="1155226"/>
                </a:lnTo>
                <a:lnTo>
                  <a:pt x="578573" y="1157147"/>
                </a:lnTo>
                <a:lnTo>
                  <a:pt x="625956" y="1155226"/>
                </a:lnTo>
                <a:lnTo>
                  <a:pt x="672296" y="1149561"/>
                </a:lnTo>
                <a:lnTo>
                  <a:pt x="717444" y="1140303"/>
                </a:lnTo>
                <a:lnTo>
                  <a:pt x="761250" y="1127602"/>
                </a:lnTo>
                <a:lnTo>
                  <a:pt x="803564" y="1111608"/>
                </a:lnTo>
                <a:lnTo>
                  <a:pt x="844235" y="1092471"/>
                </a:lnTo>
                <a:lnTo>
                  <a:pt x="883114" y="1070341"/>
                </a:lnTo>
                <a:lnTo>
                  <a:pt x="920050" y="1045368"/>
                </a:lnTo>
                <a:lnTo>
                  <a:pt x="954893" y="1017703"/>
                </a:lnTo>
                <a:lnTo>
                  <a:pt x="987494" y="987494"/>
                </a:lnTo>
                <a:lnTo>
                  <a:pt x="1017703" y="954893"/>
                </a:lnTo>
                <a:lnTo>
                  <a:pt x="1045368" y="920050"/>
                </a:lnTo>
                <a:lnTo>
                  <a:pt x="1070341" y="883114"/>
                </a:lnTo>
                <a:lnTo>
                  <a:pt x="1092471" y="844235"/>
                </a:lnTo>
                <a:lnTo>
                  <a:pt x="1111608" y="803564"/>
                </a:lnTo>
                <a:lnTo>
                  <a:pt x="1127602" y="761250"/>
                </a:lnTo>
                <a:lnTo>
                  <a:pt x="1140303" y="717444"/>
                </a:lnTo>
                <a:lnTo>
                  <a:pt x="1149561" y="672296"/>
                </a:lnTo>
                <a:lnTo>
                  <a:pt x="1155226" y="625956"/>
                </a:lnTo>
                <a:lnTo>
                  <a:pt x="1157147" y="578573"/>
                </a:lnTo>
                <a:lnTo>
                  <a:pt x="1155226" y="531191"/>
                </a:lnTo>
                <a:lnTo>
                  <a:pt x="1149561" y="484850"/>
                </a:lnTo>
                <a:lnTo>
                  <a:pt x="1140303" y="439702"/>
                </a:lnTo>
                <a:lnTo>
                  <a:pt x="1127602" y="395896"/>
                </a:lnTo>
                <a:lnTo>
                  <a:pt x="1111608" y="353583"/>
                </a:lnTo>
                <a:lnTo>
                  <a:pt x="1092471" y="312912"/>
                </a:lnTo>
                <a:lnTo>
                  <a:pt x="1070341" y="274033"/>
                </a:lnTo>
                <a:lnTo>
                  <a:pt x="1045368" y="237097"/>
                </a:lnTo>
                <a:lnTo>
                  <a:pt x="1017703" y="202253"/>
                </a:lnTo>
                <a:lnTo>
                  <a:pt x="987494" y="169652"/>
                </a:lnTo>
                <a:lnTo>
                  <a:pt x="954893" y="139444"/>
                </a:lnTo>
                <a:lnTo>
                  <a:pt x="920050" y="111779"/>
                </a:lnTo>
                <a:lnTo>
                  <a:pt x="883114" y="86806"/>
                </a:lnTo>
                <a:lnTo>
                  <a:pt x="844235" y="64676"/>
                </a:lnTo>
                <a:lnTo>
                  <a:pt x="803564" y="45539"/>
                </a:lnTo>
                <a:lnTo>
                  <a:pt x="761250" y="29545"/>
                </a:lnTo>
                <a:lnTo>
                  <a:pt x="717444" y="16844"/>
                </a:lnTo>
                <a:lnTo>
                  <a:pt x="672296" y="7586"/>
                </a:lnTo>
                <a:lnTo>
                  <a:pt x="625956" y="1921"/>
                </a:lnTo>
                <a:lnTo>
                  <a:pt x="578573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45803" y="8551000"/>
            <a:ext cx="1179195" cy="1179195"/>
          </a:xfrm>
          <a:custGeom>
            <a:avLst/>
            <a:gdLst/>
            <a:ahLst/>
            <a:cxnLst/>
            <a:rect l="l" t="t" r="r" b="b"/>
            <a:pathLst>
              <a:path w="1179195" h="1179195">
                <a:moveTo>
                  <a:pt x="589318" y="0"/>
                </a:moveTo>
                <a:lnTo>
                  <a:pt x="541056" y="1957"/>
                </a:lnTo>
                <a:lnTo>
                  <a:pt x="493856" y="7727"/>
                </a:lnTo>
                <a:lnTo>
                  <a:pt x="447870" y="17156"/>
                </a:lnTo>
                <a:lnTo>
                  <a:pt x="403251" y="30093"/>
                </a:lnTo>
                <a:lnTo>
                  <a:pt x="360152" y="46384"/>
                </a:lnTo>
                <a:lnTo>
                  <a:pt x="318725" y="65876"/>
                </a:lnTo>
                <a:lnTo>
                  <a:pt x="279125" y="88416"/>
                </a:lnTo>
                <a:lnTo>
                  <a:pt x="241503" y="113852"/>
                </a:lnTo>
                <a:lnTo>
                  <a:pt x="205891" y="142144"/>
                </a:lnTo>
                <a:lnTo>
                  <a:pt x="172805" y="172800"/>
                </a:lnTo>
                <a:lnTo>
                  <a:pt x="142036" y="206007"/>
                </a:lnTo>
                <a:lnTo>
                  <a:pt x="113856" y="241497"/>
                </a:lnTo>
                <a:lnTo>
                  <a:pt x="88419" y="279119"/>
                </a:lnTo>
                <a:lnTo>
                  <a:pt x="65878" y="318720"/>
                </a:lnTo>
                <a:lnTo>
                  <a:pt x="46385" y="360146"/>
                </a:lnTo>
                <a:lnTo>
                  <a:pt x="30094" y="403246"/>
                </a:lnTo>
                <a:lnTo>
                  <a:pt x="17157" y="447866"/>
                </a:lnTo>
                <a:lnTo>
                  <a:pt x="7727" y="493853"/>
                </a:lnTo>
                <a:lnTo>
                  <a:pt x="1957" y="541054"/>
                </a:lnTo>
                <a:lnTo>
                  <a:pt x="0" y="589318"/>
                </a:lnTo>
                <a:lnTo>
                  <a:pt x="1957" y="637579"/>
                </a:lnTo>
                <a:lnTo>
                  <a:pt x="7727" y="684779"/>
                </a:lnTo>
                <a:lnTo>
                  <a:pt x="17157" y="730765"/>
                </a:lnTo>
                <a:lnTo>
                  <a:pt x="30094" y="775383"/>
                </a:lnTo>
                <a:lnTo>
                  <a:pt x="46385" y="818482"/>
                </a:lnTo>
                <a:lnTo>
                  <a:pt x="65878" y="859907"/>
                </a:lnTo>
                <a:lnTo>
                  <a:pt x="88419" y="899507"/>
                </a:lnTo>
                <a:lnTo>
                  <a:pt x="113856" y="937128"/>
                </a:lnTo>
                <a:lnTo>
                  <a:pt x="142036" y="972618"/>
                </a:lnTo>
                <a:lnTo>
                  <a:pt x="172805" y="1005824"/>
                </a:lnTo>
                <a:lnTo>
                  <a:pt x="206012" y="1036592"/>
                </a:lnTo>
                <a:lnTo>
                  <a:pt x="241503" y="1064771"/>
                </a:lnTo>
                <a:lnTo>
                  <a:pt x="279125" y="1090207"/>
                </a:lnTo>
                <a:lnTo>
                  <a:pt x="318725" y="1112747"/>
                </a:lnTo>
                <a:lnTo>
                  <a:pt x="360152" y="1132239"/>
                </a:lnTo>
                <a:lnTo>
                  <a:pt x="403251" y="1148530"/>
                </a:lnTo>
                <a:lnTo>
                  <a:pt x="447870" y="1161466"/>
                </a:lnTo>
                <a:lnTo>
                  <a:pt x="493856" y="1170896"/>
                </a:lnTo>
                <a:lnTo>
                  <a:pt x="541056" y="1176666"/>
                </a:lnTo>
                <a:lnTo>
                  <a:pt x="589318" y="1178623"/>
                </a:lnTo>
                <a:lnTo>
                  <a:pt x="637579" y="1176666"/>
                </a:lnTo>
                <a:lnTo>
                  <a:pt x="684779" y="1170896"/>
                </a:lnTo>
                <a:lnTo>
                  <a:pt x="730766" y="1161466"/>
                </a:lnTo>
                <a:lnTo>
                  <a:pt x="745662" y="1157147"/>
                </a:lnTo>
                <a:lnTo>
                  <a:pt x="589318" y="1157147"/>
                </a:lnTo>
                <a:lnTo>
                  <a:pt x="540323" y="1155063"/>
                </a:lnTo>
                <a:lnTo>
                  <a:pt x="492486" y="1148924"/>
                </a:lnTo>
                <a:lnTo>
                  <a:pt x="445977" y="1138900"/>
                </a:lnTo>
                <a:lnTo>
                  <a:pt x="400965" y="1125162"/>
                </a:lnTo>
                <a:lnTo>
                  <a:pt x="357622" y="1107881"/>
                </a:lnTo>
                <a:lnTo>
                  <a:pt x="316118" y="1087226"/>
                </a:lnTo>
                <a:lnTo>
                  <a:pt x="276623" y="1063369"/>
                </a:lnTo>
                <a:lnTo>
                  <a:pt x="239308" y="1036480"/>
                </a:lnTo>
                <a:lnTo>
                  <a:pt x="204344" y="1006728"/>
                </a:lnTo>
                <a:lnTo>
                  <a:pt x="171900" y="974286"/>
                </a:lnTo>
                <a:lnTo>
                  <a:pt x="142148" y="939322"/>
                </a:lnTo>
                <a:lnTo>
                  <a:pt x="115257" y="902009"/>
                </a:lnTo>
                <a:lnTo>
                  <a:pt x="91399" y="862515"/>
                </a:lnTo>
                <a:lnTo>
                  <a:pt x="70744" y="821011"/>
                </a:lnTo>
                <a:lnTo>
                  <a:pt x="53462" y="777669"/>
                </a:lnTo>
                <a:lnTo>
                  <a:pt x="39723" y="732658"/>
                </a:lnTo>
                <a:lnTo>
                  <a:pt x="29699" y="686149"/>
                </a:lnTo>
                <a:lnTo>
                  <a:pt x="23560" y="638312"/>
                </a:lnTo>
                <a:lnTo>
                  <a:pt x="21475" y="589318"/>
                </a:lnTo>
                <a:lnTo>
                  <a:pt x="23560" y="540322"/>
                </a:lnTo>
                <a:lnTo>
                  <a:pt x="29699" y="492483"/>
                </a:lnTo>
                <a:lnTo>
                  <a:pt x="39723" y="445972"/>
                </a:lnTo>
                <a:lnTo>
                  <a:pt x="53462" y="400960"/>
                </a:lnTo>
                <a:lnTo>
                  <a:pt x="70744" y="357616"/>
                </a:lnTo>
                <a:lnTo>
                  <a:pt x="91399" y="316112"/>
                </a:lnTo>
                <a:lnTo>
                  <a:pt x="115257" y="276617"/>
                </a:lnTo>
                <a:lnTo>
                  <a:pt x="142148" y="239303"/>
                </a:lnTo>
                <a:lnTo>
                  <a:pt x="171900" y="204339"/>
                </a:lnTo>
                <a:lnTo>
                  <a:pt x="204344" y="171895"/>
                </a:lnTo>
                <a:lnTo>
                  <a:pt x="239308" y="142144"/>
                </a:lnTo>
                <a:lnTo>
                  <a:pt x="276623" y="115254"/>
                </a:lnTo>
                <a:lnTo>
                  <a:pt x="316118" y="91397"/>
                </a:lnTo>
                <a:lnTo>
                  <a:pt x="357622" y="70742"/>
                </a:lnTo>
                <a:lnTo>
                  <a:pt x="400965" y="53460"/>
                </a:lnTo>
                <a:lnTo>
                  <a:pt x="445977" y="39723"/>
                </a:lnTo>
                <a:lnTo>
                  <a:pt x="492486" y="29699"/>
                </a:lnTo>
                <a:lnTo>
                  <a:pt x="540323" y="23559"/>
                </a:lnTo>
                <a:lnTo>
                  <a:pt x="589318" y="21475"/>
                </a:lnTo>
                <a:lnTo>
                  <a:pt x="745662" y="21475"/>
                </a:lnTo>
                <a:lnTo>
                  <a:pt x="730766" y="17156"/>
                </a:lnTo>
                <a:lnTo>
                  <a:pt x="684779" y="7727"/>
                </a:lnTo>
                <a:lnTo>
                  <a:pt x="637579" y="1957"/>
                </a:lnTo>
                <a:lnTo>
                  <a:pt x="589318" y="0"/>
                </a:lnTo>
                <a:close/>
              </a:path>
              <a:path w="1179195" h="1179195">
                <a:moveTo>
                  <a:pt x="745662" y="21475"/>
                </a:moveTo>
                <a:lnTo>
                  <a:pt x="589318" y="21475"/>
                </a:lnTo>
                <a:lnTo>
                  <a:pt x="638312" y="23559"/>
                </a:lnTo>
                <a:lnTo>
                  <a:pt x="686149" y="29699"/>
                </a:lnTo>
                <a:lnTo>
                  <a:pt x="732659" y="39723"/>
                </a:lnTo>
                <a:lnTo>
                  <a:pt x="777670" y="53460"/>
                </a:lnTo>
                <a:lnTo>
                  <a:pt x="821013" y="70742"/>
                </a:lnTo>
                <a:lnTo>
                  <a:pt x="862518" y="91397"/>
                </a:lnTo>
                <a:lnTo>
                  <a:pt x="902012" y="115254"/>
                </a:lnTo>
                <a:lnTo>
                  <a:pt x="939327" y="142144"/>
                </a:lnTo>
                <a:lnTo>
                  <a:pt x="974292" y="171895"/>
                </a:lnTo>
                <a:lnTo>
                  <a:pt x="1006735" y="204339"/>
                </a:lnTo>
                <a:lnTo>
                  <a:pt x="1036487" y="239303"/>
                </a:lnTo>
                <a:lnTo>
                  <a:pt x="1063378" y="276617"/>
                </a:lnTo>
                <a:lnTo>
                  <a:pt x="1087236" y="316112"/>
                </a:lnTo>
                <a:lnTo>
                  <a:pt x="1107891" y="357616"/>
                </a:lnTo>
                <a:lnTo>
                  <a:pt x="1125173" y="400960"/>
                </a:lnTo>
                <a:lnTo>
                  <a:pt x="1138912" y="445972"/>
                </a:lnTo>
                <a:lnTo>
                  <a:pt x="1148936" y="492483"/>
                </a:lnTo>
                <a:lnTo>
                  <a:pt x="1155076" y="540322"/>
                </a:lnTo>
                <a:lnTo>
                  <a:pt x="1157160" y="589318"/>
                </a:lnTo>
                <a:lnTo>
                  <a:pt x="1155076" y="638312"/>
                </a:lnTo>
                <a:lnTo>
                  <a:pt x="1148936" y="686149"/>
                </a:lnTo>
                <a:lnTo>
                  <a:pt x="1138912" y="732658"/>
                </a:lnTo>
                <a:lnTo>
                  <a:pt x="1125173" y="777669"/>
                </a:lnTo>
                <a:lnTo>
                  <a:pt x="1107891" y="821011"/>
                </a:lnTo>
                <a:lnTo>
                  <a:pt x="1087236" y="862515"/>
                </a:lnTo>
                <a:lnTo>
                  <a:pt x="1063378" y="902009"/>
                </a:lnTo>
                <a:lnTo>
                  <a:pt x="1036487" y="939322"/>
                </a:lnTo>
                <a:lnTo>
                  <a:pt x="1006735" y="974286"/>
                </a:lnTo>
                <a:lnTo>
                  <a:pt x="974292" y="1006728"/>
                </a:lnTo>
                <a:lnTo>
                  <a:pt x="939327" y="1036480"/>
                </a:lnTo>
                <a:lnTo>
                  <a:pt x="902012" y="1063369"/>
                </a:lnTo>
                <a:lnTo>
                  <a:pt x="862518" y="1087226"/>
                </a:lnTo>
                <a:lnTo>
                  <a:pt x="821013" y="1107881"/>
                </a:lnTo>
                <a:lnTo>
                  <a:pt x="777670" y="1125162"/>
                </a:lnTo>
                <a:lnTo>
                  <a:pt x="732659" y="1138900"/>
                </a:lnTo>
                <a:lnTo>
                  <a:pt x="686149" y="1148924"/>
                </a:lnTo>
                <a:lnTo>
                  <a:pt x="638312" y="1155063"/>
                </a:lnTo>
                <a:lnTo>
                  <a:pt x="589318" y="1157147"/>
                </a:lnTo>
                <a:lnTo>
                  <a:pt x="745662" y="1157147"/>
                </a:lnTo>
                <a:lnTo>
                  <a:pt x="818484" y="1132239"/>
                </a:lnTo>
                <a:lnTo>
                  <a:pt x="859910" y="1112747"/>
                </a:lnTo>
                <a:lnTo>
                  <a:pt x="899510" y="1090207"/>
                </a:lnTo>
                <a:lnTo>
                  <a:pt x="937133" y="1064771"/>
                </a:lnTo>
                <a:lnTo>
                  <a:pt x="972745" y="1036480"/>
                </a:lnTo>
                <a:lnTo>
                  <a:pt x="1005830" y="1005824"/>
                </a:lnTo>
                <a:lnTo>
                  <a:pt x="1036599" y="972618"/>
                </a:lnTo>
                <a:lnTo>
                  <a:pt x="1064779" y="937128"/>
                </a:lnTo>
                <a:lnTo>
                  <a:pt x="1090216" y="899507"/>
                </a:lnTo>
                <a:lnTo>
                  <a:pt x="1112757" y="859907"/>
                </a:lnTo>
                <a:lnTo>
                  <a:pt x="1132250" y="818482"/>
                </a:lnTo>
                <a:lnTo>
                  <a:pt x="1148541" y="775383"/>
                </a:lnTo>
                <a:lnTo>
                  <a:pt x="1161478" y="730765"/>
                </a:lnTo>
                <a:lnTo>
                  <a:pt x="1170908" y="684779"/>
                </a:lnTo>
                <a:lnTo>
                  <a:pt x="1176678" y="637579"/>
                </a:lnTo>
                <a:lnTo>
                  <a:pt x="1178636" y="589318"/>
                </a:lnTo>
                <a:lnTo>
                  <a:pt x="1176678" y="541054"/>
                </a:lnTo>
                <a:lnTo>
                  <a:pt x="1170908" y="493853"/>
                </a:lnTo>
                <a:lnTo>
                  <a:pt x="1161478" y="447866"/>
                </a:lnTo>
                <a:lnTo>
                  <a:pt x="1148541" y="403246"/>
                </a:lnTo>
                <a:lnTo>
                  <a:pt x="1132250" y="360146"/>
                </a:lnTo>
                <a:lnTo>
                  <a:pt x="1112757" y="318720"/>
                </a:lnTo>
                <a:lnTo>
                  <a:pt x="1090216" y="279119"/>
                </a:lnTo>
                <a:lnTo>
                  <a:pt x="1064779" y="241497"/>
                </a:lnTo>
                <a:lnTo>
                  <a:pt x="1036599" y="206007"/>
                </a:lnTo>
                <a:lnTo>
                  <a:pt x="1005830" y="172800"/>
                </a:lnTo>
                <a:lnTo>
                  <a:pt x="972623" y="142031"/>
                </a:lnTo>
                <a:lnTo>
                  <a:pt x="937133" y="113852"/>
                </a:lnTo>
                <a:lnTo>
                  <a:pt x="899510" y="88416"/>
                </a:lnTo>
                <a:lnTo>
                  <a:pt x="859910" y="65876"/>
                </a:lnTo>
                <a:lnTo>
                  <a:pt x="818484" y="46384"/>
                </a:lnTo>
                <a:lnTo>
                  <a:pt x="775384" y="30093"/>
                </a:lnTo>
                <a:lnTo>
                  <a:pt x="745662" y="21475"/>
                </a:lnTo>
                <a:close/>
              </a:path>
            </a:pathLst>
          </a:custGeom>
          <a:solidFill>
            <a:srgbClr val="1A4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01288" y="8964772"/>
            <a:ext cx="901700" cy="743585"/>
          </a:xfrm>
          <a:custGeom>
            <a:avLst/>
            <a:gdLst/>
            <a:ahLst/>
            <a:cxnLst/>
            <a:rect l="l" t="t" r="r" b="b"/>
            <a:pathLst>
              <a:path w="901700" h="743584">
                <a:moveTo>
                  <a:pt x="874026" y="0"/>
                </a:moveTo>
                <a:lnTo>
                  <a:pt x="333806" y="175526"/>
                </a:lnTo>
                <a:lnTo>
                  <a:pt x="0" y="634974"/>
                </a:lnTo>
                <a:lnTo>
                  <a:pt x="41448" y="662450"/>
                </a:lnTo>
                <a:lnTo>
                  <a:pt x="85334" y="686288"/>
                </a:lnTo>
                <a:lnTo>
                  <a:pt x="131443" y="706273"/>
                </a:lnTo>
                <a:lnTo>
                  <a:pt x="179559" y="722191"/>
                </a:lnTo>
                <a:lnTo>
                  <a:pt x="229469" y="733827"/>
                </a:lnTo>
                <a:lnTo>
                  <a:pt x="280956" y="740967"/>
                </a:lnTo>
                <a:lnTo>
                  <a:pt x="333806" y="743394"/>
                </a:lnTo>
                <a:lnTo>
                  <a:pt x="382804" y="741310"/>
                </a:lnTo>
                <a:lnTo>
                  <a:pt x="430645" y="735170"/>
                </a:lnTo>
                <a:lnTo>
                  <a:pt x="477158" y="725146"/>
                </a:lnTo>
                <a:lnTo>
                  <a:pt x="522172" y="711407"/>
                </a:lnTo>
                <a:lnTo>
                  <a:pt x="565517" y="694125"/>
                </a:lnTo>
                <a:lnTo>
                  <a:pt x="607024" y="673469"/>
                </a:lnTo>
                <a:lnTo>
                  <a:pt x="646520" y="649611"/>
                </a:lnTo>
                <a:lnTo>
                  <a:pt x="683836" y="622720"/>
                </a:lnTo>
                <a:lnTo>
                  <a:pt x="718802" y="592967"/>
                </a:lnTo>
                <a:lnTo>
                  <a:pt x="751247" y="560522"/>
                </a:lnTo>
                <a:lnTo>
                  <a:pt x="781000" y="525556"/>
                </a:lnTo>
                <a:lnTo>
                  <a:pt x="807891" y="488240"/>
                </a:lnTo>
                <a:lnTo>
                  <a:pt x="831749" y="448744"/>
                </a:lnTo>
                <a:lnTo>
                  <a:pt x="852405" y="407237"/>
                </a:lnTo>
                <a:lnTo>
                  <a:pt x="869687" y="363892"/>
                </a:lnTo>
                <a:lnTo>
                  <a:pt x="883426" y="318878"/>
                </a:lnTo>
                <a:lnTo>
                  <a:pt x="893450" y="272365"/>
                </a:lnTo>
                <a:lnTo>
                  <a:pt x="899590" y="224524"/>
                </a:lnTo>
                <a:lnTo>
                  <a:pt x="901674" y="175526"/>
                </a:lnTo>
                <a:lnTo>
                  <a:pt x="899878" y="130034"/>
                </a:lnTo>
                <a:lnTo>
                  <a:pt x="894580" y="85524"/>
                </a:lnTo>
                <a:lnTo>
                  <a:pt x="885917" y="42135"/>
                </a:lnTo>
                <a:lnTo>
                  <a:pt x="874026" y="0"/>
                </a:lnTo>
                <a:close/>
              </a:path>
            </a:pathLst>
          </a:custGeom>
          <a:solidFill>
            <a:srgbClr val="FCC8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01288" y="8964772"/>
            <a:ext cx="901700" cy="743585"/>
          </a:xfrm>
          <a:custGeom>
            <a:avLst/>
            <a:gdLst/>
            <a:ahLst/>
            <a:cxnLst/>
            <a:rect l="l" t="t" r="r" b="b"/>
            <a:pathLst>
              <a:path w="901700" h="743584">
                <a:moveTo>
                  <a:pt x="874026" y="0"/>
                </a:moveTo>
                <a:lnTo>
                  <a:pt x="885917" y="42135"/>
                </a:lnTo>
                <a:lnTo>
                  <a:pt x="894580" y="85524"/>
                </a:lnTo>
                <a:lnTo>
                  <a:pt x="899878" y="130034"/>
                </a:lnTo>
                <a:lnTo>
                  <a:pt x="901674" y="175526"/>
                </a:lnTo>
                <a:lnTo>
                  <a:pt x="899590" y="224524"/>
                </a:lnTo>
                <a:lnTo>
                  <a:pt x="893450" y="272365"/>
                </a:lnTo>
                <a:lnTo>
                  <a:pt x="883426" y="318878"/>
                </a:lnTo>
                <a:lnTo>
                  <a:pt x="869687" y="363892"/>
                </a:lnTo>
                <a:lnTo>
                  <a:pt x="852405" y="407237"/>
                </a:lnTo>
                <a:lnTo>
                  <a:pt x="831749" y="448744"/>
                </a:lnTo>
                <a:lnTo>
                  <a:pt x="807891" y="488240"/>
                </a:lnTo>
                <a:lnTo>
                  <a:pt x="781000" y="525556"/>
                </a:lnTo>
                <a:lnTo>
                  <a:pt x="751247" y="560522"/>
                </a:lnTo>
                <a:lnTo>
                  <a:pt x="718802" y="592967"/>
                </a:lnTo>
                <a:lnTo>
                  <a:pt x="683836" y="622720"/>
                </a:lnTo>
                <a:lnTo>
                  <a:pt x="646520" y="649611"/>
                </a:lnTo>
                <a:lnTo>
                  <a:pt x="607024" y="673469"/>
                </a:lnTo>
                <a:lnTo>
                  <a:pt x="565517" y="694125"/>
                </a:lnTo>
                <a:lnTo>
                  <a:pt x="522172" y="711407"/>
                </a:lnTo>
                <a:lnTo>
                  <a:pt x="477158" y="725146"/>
                </a:lnTo>
                <a:lnTo>
                  <a:pt x="430645" y="735170"/>
                </a:lnTo>
                <a:lnTo>
                  <a:pt x="382804" y="741310"/>
                </a:lnTo>
                <a:lnTo>
                  <a:pt x="333806" y="743394"/>
                </a:lnTo>
                <a:lnTo>
                  <a:pt x="280956" y="740967"/>
                </a:lnTo>
                <a:lnTo>
                  <a:pt x="229469" y="733827"/>
                </a:lnTo>
                <a:lnTo>
                  <a:pt x="179559" y="722191"/>
                </a:lnTo>
                <a:lnTo>
                  <a:pt x="131443" y="706273"/>
                </a:lnTo>
                <a:lnTo>
                  <a:pt x="85334" y="686288"/>
                </a:lnTo>
                <a:lnTo>
                  <a:pt x="41448" y="662450"/>
                </a:lnTo>
                <a:lnTo>
                  <a:pt x="0" y="634974"/>
                </a:lnTo>
                <a:lnTo>
                  <a:pt x="333806" y="175526"/>
                </a:lnTo>
                <a:lnTo>
                  <a:pt x="874026" y="0"/>
                </a:lnTo>
                <a:close/>
              </a:path>
            </a:pathLst>
          </a:custGeom>
          <a:ln w="143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35122" y="8572463"/>
            <a:ext cx="334010" cy="568325"/>
          </a:xfrm>
          <a:custGeom>
            <a:avLst/>
            <a:gdLst/>
            <a:ahLst/>
            <a:cxnLst/>
            <a:rect l="l" t="t" r="r" b="b"/>
            <a:pathLst>
              <a:path w="334010" h="568325">
                <a:moveTo>
                  <a:pt x="0" y="0"/>
                </a:moveTo>
                <a:lnTo>
                  <a:pt x="0" y="567842"/>
                </a:lnTo>
                <a:lnTo>
                  <a:pt x="333794" y="108419"/>
                </a:lnTo>
                <a:lnTo>
                  <a:pt x="292350" y="80944"/>
                </a:lnTo>
                <a:lnTo>
                  <a:pt x="248468" y="57106"/>
                </a:lnTo>
                <a:lnTo>
                  <a:pt x="202361" y="37121"/>
                </a:lnTo>
                <a:lnTo>
                  <a:pt x="154246" y="21202"/>
                </a:lnTo>
                <a:lnTo>
                  <a:pt x="104337" y="9566"/>
                </a:lnTo>
                <a:lnTo>
                  <a:pt x="52850" y="2427"/>
                </a:lnTo>
                <a:lnTo>
                  <a:pt x="0" y="0"/>
                </a:lnTo>
                <a:close/>
              </a:path>
            </a:pathLst>
          </a:custGeom>
          <a:solidFill>
            <a:srgbClr val="56BE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35122" y="8572463"/>
            <a:ext cx="334010" cy="568325"/>
          </a:xfrm>
          <a:custGeom>
            <a:avLst/>
            <a:gdLst/>
            <a:ahLst/>
            <a:cxnLst/>
            <a:rect l="l" t="t" r="r" b="b"/>
            <a:pathLst>
              <a:path w="334010" h="568325">
                <a:moveTo>
                  <a:pt x="0" y="0"/>
                </a:moveTo>
                <a:lnTo>
                  <a:pt x="52850" y="2427"/>
                </a:lnTo>
                <a:lnTo>
                  <a:pt x="104337" y="9566"/>
                </a:lnTo>
                <a:lnTo>
                  <a:pt x="154246" y="21202"/>
                </a:lnTo>
                <a:lnTo>
                  <a:pt x="202361" y="37121"/>
                </a:lnTo>
                <a:lnTo>
                  <a:pt x="248468" y="57106"/>
                </a:lnTo>
                <a:lnTo>
                  <a:pt x="292350" y="80944"/>
                </a:lnTo>
                <a:lnTo>
                  <a:pt x="333794" y="108419"/>
                </a:lnTo>
                <a:lnTo>
                  <a:pt x="0" y="567842"/>
                </a:lnTo>
                <a:lnTo>
                  <a:pt x="0" y="0"/>
                </a:lnTo>
                <a:close/>
              </a:path>
            </a:pathLst>
          </a:custGeom>
          <a:ln w="143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35119" y="8680865"/>
            <a:ext cx="540385" cy="459740"/>
          </a:xfrm>
          <a:custGeom>
            <a:avLst/>
            <a:gdLst/>
            <a:ahLst/>
            <a:cxnLst/>
            <a:rect l="l" t="t" r="r" b="b"/>
            <a:pathLst>
              <a:path w="540385" h="459740">
                <a:moveTo>
                  <a:pt x="333794" y="0"/>
                </a:moveTo>
                <a:lnTo>
                  <a:pt x="0" y="459435"/>
                </a:lnTo>
                <a:lnTo>
                  <a:pt x="540054" y="283959"/>
                </a:lnTo>
                <a:lnTo>
                  <a:pt x="521415" y="234443"/>
                </a:lnTo>
                <a:lnTo>
                  <a:pt x="498715" y="187682"/>
                </a:lnTo>
                <a:lnTo>
                  <a:pt x="472226" y="143813"/>
                </a:lnTo>
                <a:lnTo>
                  <a:pt x="442219" y="102972"/>
                </a:lnTo>
                <a:lnTo>
                  <a:pt x="408964" y="65299"/>
                </a:lnTo>
                <a:lnTo>
                  <a:pt x="372732" y="30929"/>
                </a:lnTo>
                <a:lnTo>
                  <a:pt x="333794" y="0"/>
                </a:lnTo>
                <a:close/>
              </a:path>
            </a:pathLst>
          </a:custGeom>
          <a:solidFill>
            <a:srgbClr val="8EA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35119" y="8680865"/>
            <a:ext cx="540385" cy="459740"/>
          </a:xfrm>
          <a:custGeom>
            <a:avLst/>
            <a:gdLst/>
            <a:ahLst/>
            <a:cxnLst/>
            <a:rect l="l" t="t" r="r" b="b"/>
            <a:pathLst>
              <a:path w="540385" h="459740">
                <a:moveTo>
                  <a:pt x="333794" y="0"/>
                </a:moveTo>
                <a:lnTo>
                  <a:pt x="372732" y="30929"/>
                </a:lnTo>
                <a:lnTo>
                  <a:pt x="408964" y="65299"/>
                </a:lnTo>
                <a:lnTo>
                  <a:pt x="442219" y="102972"/>
                </a:lnTo>
                <a:lnTo>
                  <a:pt x="472226" y="143813"/>
                </a:lnTo>
                <a:lnTo>
                  <a:pt x="498715" y="187682"/>
                </a:lnTo>
                <a:lnTo>
                  <a:pt x="521415" y="234443"/>
                </a:lnTo>
                <a:lnTo>
                  <a:pt x="540054" y="283959"/>
                </a:lnTo>
                <a:lnTo>
                  <a:pt x="0" y="459435"/>
                </a:lnTo>
                <a:lnTo>
                  <a:pt x="333794" y="0"/>
                </a:lnTo>
                <a:close/>
              </a:path>
            </a:pathLst>
          </a:custGeom>
          <a:ln w="143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67280" y="8572469"/>
            <a:ext cx="568325" cy="1027430"/>
          </a:xfrm>
          <a:custGeom>
            <a:avLst/>
            <a:gdLst/>
            <a:ahLst/>
            <a:cxnLst/>
            <a:rect l="l" t="t" r="r" b="b"/>
            <a:pathLst>
              <a:path w="568325" h="1027429">
                <a:moveTo>
                  <a:pt x="567842" y="0"/>
                </a:moveTo>
                <a:lnTo>
                  <a:pt x="518848" y="2084"/>
                </a:lnTo>
                <a:lnTo>
                  <a:pt x="471010" y="8223"/>
                </a:lnTo>
                <a:lnTo>
                  <a:pt x="424501" y="18248"/>
                </a:lnTo>
                <a:lnTo>
                  <a:pt x="379489" y="31986"/>
                </a:lnTo>
                <a:lnTo>
                  <a:pt x="336146" y="49268"/>
                </a:lnTo>
                <a:lnTo>
                  <a:pt x="294642" y="69924"/>
                </a:lnTo>
                <a:lnTo>
                  <a:pt x="255147" y="93782"/>
                </a:lnTo>
                <a:lnTo>
                  <a:pt x="217832" y="120672"/>
                </a:lnTo>
                <a:lnTo>
                  <a:pt x="182868" y="150424"/>
                </a:lnTo>
                <a:lnTo>
                  <a:pt x="150424" y="182868"/>
                </a:lnTo>
                <a:lnTo>
                  <a:pt x="120672" y="217832"/>
                </a:lnTo>
                <a:lnTo>
                  <a:pt x="93782" y="255147"/>
                </a:lnTo>
                <a:lnTo>
                  <a:pt x="69924" y="294642"/>
                </a:lnTo>
                <a:lnTo>
                  <a:pt x="49268" y="336146"/>
                </a:lnTo>
                <a:lnTo>
                  <a:pt x="31986" y="379489"/>
                </a:lnTo>
                <a:lnTo>
                  <a:pt x="18248" y="424501"/>
                </a:lnTo>
                <a:lnTo>
                  <a:pt x="8223" y="471010"/>
                </a:lnTo>
                <a:lnTo>
                  <a:pt x="2084" y="518848"/>
                </a:lnTo>
                <a:lnTo>
                  <a:pt x="0" y="567842"/>
                </a:lnTo>
                <a:lnTo>
                  <a:pt x="2254" y="618784"/>
                </a:lnTo>
                <a:lnTo>
                  <a:pt x="8889" y="668466"/>
                </a:lnTo>
                <a:lnTo>
                  <a:pt x="19712" y="716696"/>
                </a:lnTo>
                <a:lnTo>
                  <a:pt x="34532" y="763283"/>
                </a:lnTo>
                <a:lnTo>
                  <a:pt x="53157" y="808034"/>
                </a:lnTo>
                <a:lnTo>
                  <a:pt x="75394" y="850759"/>
                </a:lnTo>
                <a:lnTo>
                  <a:pt x="101052" y="891265"/>
                </a:lnTo>
                <a:lnTo>
                  <a:pt x="129938" y="929360"/>
                </a:lnTo>
                <a:lnTo>
                  <a:pt x="161861" y="964853"/>
                </a:lnTo>
                <a:lnTo>
                  <a:pt x="196628" y="997552"/>
                </a:lnTo>
                <a:lnTo>
                  <a:pt x="234048" y="1027264"/>
                </a:lnTo>
                <a:lnTo>
                  <a:pt x="567842" y="567842"/>
                </a:lnTo>
                <a:lnTo>
                  <a:pt x="567842" y="0"/>
                </a:lnTo>
                <a:close/>
              </a:path>
            </a:pathLst>
          </a:custGeom>
          <a:solidFill>
            <a:srgbClr val="EE77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67280" y="8572469"/>
            <a:ext cx="568325" cy="1027430"/>
          </a:xfrm>
          <a:custGeom>
            <a:avLst/>
            <a:gdLst/>
            <a:ahLst/>
            <a:cxnLst/>
            <a:rect l="l" t="t" r="r" b="b"/>
            <a:pathLst>
              <a:path w="568325" h="1027429">
                <a:moveTo>
                  <a:pt x="234048" y="1027264"/>
                </a:moveTo>
                <a:lnTo>
                  <a:pt x="196628" y="997552"/>
                </a:lnTo>
                <a:lnTo>
                  <a:pt x="161861" y="964853"/>
                </a:lnTo>
                <a:lnTo>
                  <a:pt x="129938" y="929360"/>
                </a:lnTo>
                <a:lnTo>
                  <a:pt x="101052" y="891265"/>
                </a:lnTo>
                <a:lnTo>
                  <a:pt x="75394" y="850759"/>
                </a:lnTo>
                <a:lnTo>
                  <a:pt x="53157" y="808034"/>
                </a:lnTo>
                <a:lnTo>
                  <a:pt x="34532" y="763283"/>
                </a:lnTo>
                <a:lnTo>
                  <a:pt x="19712" y="716696"/>
                </a:lnTo>
                <a:lnTo>
                  <a:pt x="8889" y="668466"/>
                </a:lnTo>
                <a:lnTo>
                  <a:pt x="2254" y="618784"/>
                </a:lnTo>
                <a:lnTo>
                  <a:pt x="0" y="567842"/>
                </a:lnTo>
                <a:lnTo>
                  <a:pt x="2084" y="518848"/>
                </a:lnTo>
                <a:lnTo>
                  <a:pt x="8223" y="471010"/>
                </a:lnTo>
                <a:lnTo>
                  <a:pt x="18248" y="424501"/>
                </a:lnTo>
                <a:lnTo>
                  <a:pt x="31986" y="379489"/>
                </a:lnTo>
                <a:lnTo>
                  <a:pt x="49268" y="336146"/>
                </a:lnTo>
                <a:lnTo>
                  <a:pt x="69924" y="294642"/>
                </a:lnTo>
                <a:lnTo>
                  <a:pt x="93782" y="255147"/>
                </a:lnTo>
                <a:lnTo>
                  <a:pt x="120672" y="217832"/>
                </a:lnTo>
                <a:lnTo>
                  <a:pt x="150424" y="182868"/>
                </a:lnTo>
                <a:lnTo>
                  <a:pt x="182868" y="150424"/>
                </a:lnTo>
                <a:lnTo>
                  <a:pt x="217832" y="120672"/>
                </a:lnTo>
                <a:lnTo>
                  <a:pt x="255147" y="93782"/>
                </a:lnTo>
                <a:lnTo>
                  <a:pt x="294642" y="69924"/>
                </a:lnTo>
                <a:lnTo>
                  <a:pt x="336146" y="49268"/>
                </a:lnTo>
                <a:lnTo>
                  <a:pt x="379489" y="31986"/>
                </a:lnTo>
                <a:lnTo>
                  <a:pt x="424501" y="18248"/>
                </a:lnTo>
                <a:lnTo>
                  <a:pt x="471010" y="8223"/>
                </a:lnTo>
                <a:lnTo>
                  <a:pt x="518848" y="2084"/>
                </a:lnTo>
                <a:lnTo>
                  <a:pt x="567842" y="0"/>
                </a:lnTo>
                <a:lnTo>
                  <a:pt x="567842" y="567842"/>
                </a:lnTo>
                <a:lnTo>
                  <a:pt x="234048" y="1027264"/>
                </a:lnTo>
                <a:close/>
              </a:path>
            </a:pathLst>
          </a:custGeom>
          <a:ln w="143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575619" y="8770744"/>
            <a:ext cx="102870" cy="1346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b="1" spc="0" dirty="0">
                <a:solidFill>
                  <a:srgbClr val="010102"/>
                </a:solidFill>
                <a:latin typeface="Open Sans"/>
                <a:cs typeface="Open Sans"/>
              </a:rPr>
              <a:t>1.</a:t>
            </a:r>
            <a:endParaRPr sz="700">
              <a:latin typeface="Open Sans"/>
              <a:cs typeface="Open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37429" y="8884492"/>
            <a:ext cx="102870" cy="1346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b="1" spc="0" dirty="0">
                <a:solidFill>
                  <a:srgbClr val="010102"/>
                </a:solidFill>
                <a:latin typeface="Open Sans"/>
                <a:cs typeface="Open Sans"/>
              </a:rPr>
              <a:t>2.</a:t>
            </a:r>
            <a:endParaRPr sz="700">
              <a:latin typeface="Open Sans"/>
              <a:cs typeface="Open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21046" y="9261352"/>
            <a:ext cx="102870" cy="1346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b="1" spc="0" dirty="0">
                <a:solidFill>
                  <a:srgbClr val="010102"/>
                </a:solidFill>
                <a:latin typeface="Open Sans"/>
                <a:cs typeface="Open Sans"/>
              </a:rPr>
              <a:t>3.</a:t>
            </a:r>
            <a:endParaRPr sz="700">
              <a:latin typeface="Open Sans"/>
              <a:cs typeface="Open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50092" y="9025860"/>
            <a:ext cx="102870" cy="1346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b="1" spc="0" dirty="0">
                <a:solidFill>
                  <a:srgbClr val="010102"/>
                </a:solidFill>
                <a:latin typeface="Open Sans"/>
                <a:cs typeface="Open Sans"/>
              </a:rPr>
              <a:t>4.</a:t>
            </a:r>
            <a:endParaRPr sz="700">
              <a:latin typeface="Open Sans"/>
              <a:cs typeface="Open San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024065" y="8629266"/>
            <a:ext cx="1022350" cy="1022350"/>
          </a:xfrm>
          <a:custGeom>
            <a:avLst/>
            <a:gdLst/>
            <a:ahLst/>
            <a:cxnLst/>
            <a:rect l="l" t="t" r="r" b="b"/>
            <a:pathLst>
              <a:path w="1022350" h="1022350">
                <a:moveTo>
                  <a:pt x="1022108" y="511048"/>
                </a:moveTo>
                <a:lnTo>
                  <a:pt x="1019769" y="560265"/>
                </a:lnTo>
                <a:lnTo>
                  <a:pt x="1012893" y="608159"/>
                </a:lnTo>
                <a:lnTo>
                  <a:pt x="1001696" y="654515"/>
                </a:lnTo>
                <a:lnTo>
                  <a:pt x="986391" y="699119"/>
                </a:lnTo>
                <a:lnTo>
                  <a:pt x="967192" y="741756"/>
                </a:lnTo>
                <a:lnTo>
                  <a:pt x="944314" y="782214"/>
                </a:lnTo>
                <a:lnTo>
                  <a:pt x="917970" y="820277"/>
                </a:lnTo>
                <a:lnTo>
                  <a:pt x="888376" y="855731"/>
                </a:lnTo>
                <a:lnTo>
                  <a:pt x="855744" y="888363"/>
                </a:lnTo>
                <a:lnTo>
                  <a:pt x="820290" y="917957"/>
                </a:lnTo>
                <a:lnTo>
                  <a:pt x="782227" y="944301"/>
                </a:lnTo>
                <a:lnTo>
                  <a:pt x="741769" y="967179"/>
                </a:lnTo>
                <a:lnTo>
                  <a:pt x="699131" y="986378"/>
                </a:lnTo>
                <a:lnTo>
                  <a:pt x="654527" y="1001683"/>
                </a:lnTo>
                <a:lnTo>
                  <a:pt x="608171" y="1012881"/>
                </a:lnTo>
                <a:lnTo>
                  <a:pt x="560278" y="1019756"/>
                </a:lnTo>
                <a:lnTo>
                  <a:pt x="511060" y="1022096"/>
                </a:lnTo>
                <a:lnTo>
                  <a:pt x="461841" y="1019756"/>
                </a:lnTo>
                <a:lnTo>
                  <a:pt x="413945" y="1012881"/>
                </a:lnTo>
                <a:lnTo>
                  <a:pt x="367587" y="1001683"/>
                </a:lnTo>
                <a:lnTo>
                  <a:pt x="322982" y="986378"/>
                </a:lnTo>
                <a:lnTo>
                  <a:pt x="280343" y="967179"/>
                </a:lnTo>
                <a:lnTo>
                  <a:pt x="239885" y="944301"/>
                </a:lnTo>
                <a:lnTo>
                  <a:pt x="201821" y="917957"/>
                </a:lnTo>
                <a:lnTo>
                  <a:pt x="166366" y="888363"/>
                </a:lnTo>
                <a:lnTo>
                  <a:pt x="133733" y="855731"/>
                </a:lnTo>
                <a:lnTo>
                  <a:pt x="104138" y="820277"/>
                </a:lnTo>
                <a:lnTo>
                  <a:pt x="77795" y="782214"/>
                </a:lnTo>
                <a:lnTo>
                  <a:pt x="54916" y="741756"/>
                </a:lnTo>
                <a:lnTo>
                  <a:pt x="35717" y="699119"/>
                </a:lnTo>
                <a:lnTo>
                  <a:pt x="20412" y="654515"/>
                </a:lnTo>
                <a:lnTo>
                  <a:pt x="9214" y="608159"/>
                </a:lnTo>
                <a:lnTo>
                  <a:pt x="2339" y="560265"/>
                </a:lnTo>
                <a:lnTo>
                  <a:pt x="0" y="511048"/>
                </a:lnTo>
                <a:lnTo>
                  <a:pt x="2339" y="461830"/>
                </a:lnTo>
                <a:lnTo>
                  <a:pt x="9214" y="413936"/>
                </a:lnTo>
                <a:lnTo>
                  <a:pt x="20412" y="367580"/>
                </a:lnTo>
                <a:lnTo>
                  <a:pt x="35717" y="322976"/>
                </a:lnTo>
                <a:lnTo>
                  <a:pt x="54916" y="280339"/>
                </a:lnTo>
                <a:lnTo>
                  <a:pt x="77795" y="239881"/>
                </a:lnTo>
                <a:lnTo>
                  <a:pt x="104138" y="201818"/>
                </a:lnTo>
                <a:lnTo>
                  <a:pt x="133733" y="166364"/>
                </a:lnTo>
                <a:lnTo>
                  <a:pt x="166366" y="133732"/>
                </a:lnTo>
                <a:lnTo>
                  <a:pt x="201821" y="104138"/>
                </a:lnTo>
                <a:lnTo>
                  <a:pt x="239885" y="77794"/>
                </a:lnTo>
                <a:lnTo>
                  <a:pt x="280343" y="54916"/>
                </a:lnTo>
                <a:lnTo>
                  <a:pt x="322982" y="35717"/>
                </a:lnTo>
                <a:lnTo>
                  <a:pt x="367587" y="20412"/>
                </a:lnTo>
                <a:lnTo>
                  <a:pt x="413945" y="9214"/>
                </a:lnTo>
                <a:lnTo>
                  <a:pt x="461841" y="2339"/>
                </a:lnTo>
                <a:lnTo>
                  <a:pt x="511060" y="0"/>
                </a:lnTo>
                <a:lnTo>
                  <a:pt x="560278" y="2339"/>
                </a:lnTo>
                <a:lnTo>
                  <a:pt x="608171" y="9214"/>
                </a:lnTo>
                <a:lnTo>
                  <a:pt x="654527" y="20412"/>
                </a:lnTo>
                <a:lnTo>
                  <a:pt x="699131" y="35717"/>
                </a:lnTo>
                <a:lnTo>
                  <a:pt x="741769" y="54916"/>
                </a:lnTo>
                <a:lnTo>
                  <a:pt x="782227" y="77794"/>
                </a:lnTo>
                <a:lnTo>
                  <a:pt x="820290" y="104138"/>
                </a:lnTo>
                <a:lnTo>
                  <a:pt x="855744" y="133732"/>
                </a:lnTo>
                <a:lnTo>
                  <a:pt x="888376" y="166364"/>
                </a:lnTo>
                <a:lnTo>
                  <a:pt x="917970" y="201818"/>
                </a:lnTo>
                <a:lnTo>
                  <a:pt x="944314" y="239881"/>
                </a:lnTo>
                <a:lnTo>
                  <a:pt x="967192" y="280339"/>
                </a:lnTo>
                <a:lnTo>
                  <a:pt x="986391" y="322976"/>
                </a:lnTo>
                <a:lnTo>
                  <a:pt x="1001696" y="367580"/>
                </a:lnTo>
                <a:lnTo>
                  <a:pt x="1012893" y="413936"/>
                </a:lnTo>
                <a:lnTo>
                  <a:pt x="1019769" y="461830"/>
                </a:lnTo>
                <a:lnTo>
                  <a:pt x="1022108" y="511048"/>
                </a:lnTo>
                <a:close/>
              </a:path>
            </a:pathLst>
          </a:custGeom>
          <a:ln w="1145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852729" y="9025860"/>
            <a:ext cx="113030" cy="1346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b="1" u="sng" dirty="0">
                <a:solidFill>
                  <a:srgbClr val="010102"/>
                </a:solidFill>
                <a:uFill>
                  <a:solidFill>
                    <a:srgbClr val="1A4086"/>
                  </a:solidFill>
                </a:uFill>
                <a:latin typeface="Open Sans"/>
                <a:cs typeface="Open Sans"/>
              </a:rPr>
              <a:t> </a:t>
            </a:r>
            <a:r>
              <a:rPr sz="700" b="1" u="sng" spc="-45" dirty="0">
                <a:solidFill>
                  <a:srgbClr val="010102"/>
                </a:solidFill>
                <a:uFill>
                  <a:solidFill>
                    <a:srgbClr val="1A4086"/>
                  </a:solidFill>
                </a:uFill>
                <a:latin typeface="Open Sans"/>
                <a:cs typeface="Open Sans"/>
              </a:rPr>
              <a:t> </a:t>
            </a:r>
            <a:endParaRPr sz="700">
              <a:latin typeface="Open Sans"/>
              <a:cs typeface="Open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04758" y="9025860"/>
            <a:ext cx="113030" cy="1346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b="1" u="sng" dirty="0">
                <a:solidFill>
                  <a:srgbClr val="010102"/>
                </a:solidFill>
                <a:uFill>
                  <a:solidFill>
                    <a:srgbClr val="1A4086"/>
                  </a:solidFill>
                </a:uFill>
                <a:latin typeface="Open Sans"/>
                <a:cs typeface="Open Sans"/>
              </a:rPr>
              <a:t> </a:t>
            </a:r>
            <a:r>
              <a:rPr sz="700" b="1" u="sng" spc="-45" dirty="0">
                <a:solidFill>
                  <a:srgbClr val="010102"/>
                </a:solidFill>
                <a:uFill>
                  <a:solidFill>
                    <a:srgbClr val="1A4086"/>
                  </a:solidFill>
                </a:uFill>
                <a:latin typeface="Open Sans"/>
                <a:cs typeface="Open Sans"/>
              </a:rPr>
              <a:t> </a:t>
            </a:r>
            <a:endParaRPr sz="700">
              <a:latin typeface="Open Sans"/>
              <a:cs typeface="Open San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80856" y="8686035"/>
            <a:ext cx="908685" cy="908685"/>
          </a:xfrm>
          <a:custGeom>
            <a:avLst/>
            <a:gdLst/>
            <a:ahLst/>
            <a:cxnLst/>
            <a:rect l="l" t="t" r="r" b="b"/>
            <a:pathLst>
              <a:path w="908685" h="908684">
                <a:moveTo>
                  <a:pt x="908532" y="454278"/>
                </a:moveTo>
                <a:lnTo>
                  <a:pt x="906187" y="500723"/>
                </a:lnTo>
                <a:lnTo>
                  <a:pt x="899303" y="545827"/>
                </a:lnTo>
                <a:lnTo>
                  <a:pt x="888110" y="589360"/>
                </a:lnTo>
                <a:lnTo>
                  <a:pt x="872834" y="631096"/>
                </a:lnTo>
                <a:lnTo>
                  <a:pt x="853705" y="670805"/>
                </a:lnTo>
                <a:lnTo>
                  <a:pt x="830952" y="708259"/>
                </a:lnTo>
                <a:lnTo>
                  <a:pt x="804801" y="743230"/>
                </a:lnTo>
                <a:lnTo>
                  <a:pt x="775482" y="775490"/>
                </a:lnTo>
                <a:lnTo>
                  <a:pt x="743223" y="804810"/>
                </a:lnTo>
                <a:lnTo>
                  <a:pt x="708252" y="830961"/>
                </a:lnTo>
                <a:lnTo>
                  <a:pt x="670798" y="853716"/>
                </a:lnTo>
                <a:lnTo>
                  <a:pt x="631088" y="872845"/>
                </a:lnTo>
                <a:lnTo>
                  <a:pt x="589352" y="888121"/>
                </a:lnTo>
                <a:lnTo>
                  <a:pt x="545817" y="899315"/>
                </a:lnTo>
                <a:lnTo>
                  <a:pt x="500713" y="906199"/>
                </a:lnTo>
                <a:lnTo>
                  <a:pt x="454266" y="908545"/>
                </a:lnTo>
                <a:lnTo>
                  <a:pt x="407819" y="906199"/>
                </a:lnTo>
                <a:lnTo>
                  <a:pt x="362714" y="899315"/>
                </a:lnTo>
                <a:lnTo>
                  <a:pt x="319179" y="888121"/>
                </a:lnTo>
                <a:lnTo>
                  <a:pt x="277443" y="872845"/>
                </a:lnTo>
                <a:lnTo>
                  <a:pt x="237734" y="853716"/>
                </a:lnTo>
                <a:lnTo>
                  <a:pt x="200279" y="830961"/>
                </a:lnTo>
                <a:lnTo>
                  <a:pt x="165309" y="804810"/>
                </a:lnTo>
                <a:lnTo>
                  <a:pt x="133049" y="775490"/>
                </a:lnTo>
                <a:lnTo>
                  <a:pt x="103730" y="743230"/>
                </a:lnTo>
                <a:lnTo>
                  <a:pt x="77580" y="708259"/>
                </a:lnTo>
                <a:lnTo>
                  <a:pt x="54826" y="670805"/>
                </a:lnTo>
                <a:lnTo>
                  <a:pt x="35697" y="631096"/>
                </a:lnTo>
                <a:lnTo>
                  <a:pt x="20422" y="589360"/>
                </a:lnTo>
                <a:lnTo>
                  <a:pt x="9228" y="545827"/>
                </a:lnTo>
                <a:lnTo>
                  <a:pt x="2345" y="500723"/>
                </a:lnTo>
                <a:lnTo>
                  <a:pt x="0" y="454278"/>
                </a:lnTo>
                <a:lnTo>
                  <a:pt x="2345" y="407832"/>
                </a:lnTo>
                <a:lnTo>
                  <a:pt x="9228" y="362726"/>
                </a:lnTo>
                <a:lnTo>
                  <a:pt x="20422" y="319191"/>
                </a:lnTo>
                <a:lnTo>
                  <a:pt x="35697" y="277454"/>
                </a:lnTo>
                <a:lnTo>
                  <a:pt x="54826" y="237743"/>
                </a:lnTo>
                <a:lnTo>
                  <a:pt x="77580" y="200288"/>
                </a:lnTo>
                <a:lnTo>
                  <a:pt x="103730" y="165316"/>
                </a:lnTo>
                <a:lnTo>
                  <a:pt x="133049" y="133056"/>
                </a:lnTo>
                <a:lnTo>
                  <a:pt x="165309" y="103736"/>
                </a:lnTo>
                <a:lnTo>
                  <a:pt x="200279" y="77584"/>
                </a:lnTo>
                <a:lnTo>
                  <a:pt x="237734" y="54829"/>
                </a:lnTo>
                <a:lnTo>
                  <a:pt x="277443" y="35699"/>
                </a:lnTo>
                <a:lnTo>
                  <a:pt x="319179" y="20423"/>
                </a:lnTo>
                <a:lnTo>
                  <a:pt x="362714" y="9229"/>
                </a:lnTo>
                <a:lnTo>
                  <a:pt x="407819" y="2345"/>
                </a:lnTo>
                <a:lnTo>
                  <a:pt x="454266" y="0"/>
                </a:lnTo>
                <a:lnTo>
                  <a:pt x="500713" y="2345"/>
                </a:lnTo>
                <a:lnTo>
                  <a:pt x="545817" y="9229"/>
                </a:lnTo>
                <a:lnTo>
                  <a:pt x="589352" y="20423"/>
                </a:lnTo>
                <a:lnTo>
                  <a:pt x="631088" y="35699"/>
                </a:lnTo>
                <a:lnTo>
                  <a:pt x="670798" y="54829"/>
                </a:lnTo>
                <a:lnTo>
                  <a:pt x="708252" y="77584"/>
                </a:lnTo>
                <a:lnTo>
                  <a:pt x="743223" y="103736"/>
                </a:lnTo>
                <a:lnTo>
                  <a:pt x="775482" y="133056"/>
                </a:lnTo>
                <a:lnTo>
                  <a:pt x="804801" y="165316"/>
                </a:lnTo>
                <a:lnTo>
                  <a:pt x="830952" y="200288"/>
                </a:lnTo>
                <a:lnTo>
                  <a:pt x="853705" y="237743"/>
                </a:lnTo>
                <a:lnTo>
                  <a:pt x="872834" y="277454"/>
                </a:lnTo>
                <a:lnTo>
                  <a:pt x="888110" y="319191"/>
                </a:lnTo>
                <a:lnTo>
                  <a:pt x="899303" y="362726"/>
                </a:lnTo>
                <a:lnTo>
                  <a:pt x="906187" y="407832"/>
                </a:lnTo>
                <a:lnTo>
                  <a:pt x="908532" y="454278"/>
                </a:lnTo>
                <a:close/>
              </a:path>
            </a:pathLst>
          </a:custGeom>
          <a:ln w="143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85862" y="8506051"/>
            <a:ext cx="5080" cy="54610"/>
          </a:xfrm>
          <a:custGeom>
            <a:avLst/>
            <a:gdLst/>
            <a:ahLst/>
            <a:cxnLst/>
            <a:rect l="l" t="t" r="r" b="b"/>
            <a:pathLst>
              <a:path w="5080" h="54609">
                <a:moveTo>
                  <a:pt x="4749" y="0"/>
                </a:moveTo>
                <a:lnTo>
                  <a:pt x="0" y="54089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79626" y="9720437"/>
            <a:ext cx="5080" cy="54610"/>
          </a:xfrm>
          <a:custGeom>
            <a:avLst/>
            <a:gdLst/>
            <a:ahLst/>
            <a:cxnLst/>
            <a:rect l="l" t="t" r="r" b="b"/>
            <a:pathLst>
              <a:path w="5080" h="54609">
                <a:moveTo>
                  <a:pt x="4762" y="0"/>
                </a:moveTo>
                <a:lnTo>
                  <a:pt x="0" y="54114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15248" y="9191063"/>
            <a:ext cx="54610" cy="5080"/>
          </a:xfrm>
          <a:custGeom>
            <a:avLst/>
            <a:gdLst/>
            <a:ahLst/>
            <a:cxnLst/>
            <a:rect l="l" t="t" r="r" b="b"/>
            <a:pathLst>
              <a:path w="54610" h="5079">
                <a:moveTo>
                  <a:pt x="54127" y="4724"/>
                </a:moveTo>
                <a:lnTo>
                  <a:pt x="0" y="0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00862" y="9084816"/>
            <a:ext cx="54610" cy="5080"/>
          </a:xfrm>
          <a:custGeom>
            <a:avLst/>
            <a:gdLst/>
            <a:ahLst/>
            <a:cxnLst/>
            <a:rect l="l" t="t" r="r" b="b"/>
            <a:pathLst>
              <a:path w="54610" h="5079">
                <a:moveTo>
                  <a:pt x="54127" y="4737"/>
                </a:moveTo>
                <a:lnTo>
                  <a:pt x="0" y="0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36243" y="8513290"/>
            <a:ext cx="9525" cy="53975"/>
          </a:xfrm>
          <a:custGeom>
            <a:avLst/>
            <a:gdLst/>
            <a:ahLst/>
            <a:cxnLst/>
            <a:rect l="l" t="t" r="r" b="b"/>
            <a:pathLst>
              <a:path w="9525" h="53975">
                <a:moveTo>
                  <a:pt x="9436" y="0"/>
                </a:moveTo>
                <a:lnTo>
                  <a:pt x="0" y="53517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24546" y="9713808"/>
            <a:ext cx="9525" cy="53975"/>
          </a:xfrm>
          <a:custGeom>
            <a:avLst/>
            <a:gdLst/>
            <a:ahLst/>
            <a:cxnLst/>
            <a:rect l="l" t="t" r="r" b="b"/>
            <a:pathLst>
              <a:path w="9525" h="53975">
                <a:moveTo>
                  <a:pt x="0" y="53492"/>
                </a:moveTo>
                <a:lnTo>
                  <a:pt x="9448" y="0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08619" y="9241432"/>
            <a:ext cx="53975" cy="9525"/>
          </a:xfrm>
          <a:custGeom>
            <a:avLst/>
            <a:gdLst/>
            <a:ahLst/>
            <a:cxnLst/>
            <a:rect l="l" t="t" r="r" b="b"/>
            <a:pathLst>
              <a:path w="53975" h="9525">
                <a:moveTo>
                  <a:pt x="53517" y="9436"/>
                </a:moveTo>
                <a:lnTo>
                  <a:pt x="0" y="0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08113" y="9029748"/>
            <a:ext cx="53975" cy="9525"/>
          </a:xfrm>
          <a:custGeom>
            <a:avLst/>
            <a:gdLst/>
            <a:ahLst/>
            <a:cxnLst/>
            <a:rect l="l" t="t" r="r" b="b"/>
            <a:pathLst>
              <a:path w="53975" h="9525">
                <a:moveTo>
                  <a:pt x="53517" y="9448"/>
                </a:moveTo>
                <a:lnTo>
                  <a:pt x="0" y="0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85823" y="8525330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5" h="52704">
                <a:moveTo>
                  <a:pt x="14084" y="0"/>
                </a:moveTo>
                <a:lnTo>
                  <a:pt x="0" y="52450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70317" y="9702835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5" h="52704">
                <a:moveTo>
                  <a:pt x="14097" y="0"/>
                </a:moveTo>
                <a:lnTo>
                  <a:pt x="0" y="52463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97634" y="9291025"/>
            <a:ext cx="52705" cy="14604"/>
          </a:xfrm>
          <a:custGeom>
            <a:avLst/>
            <a:gdLst/>
            <a:ahLst/>
            <a:cxnLst/>
            <a:rect l="l" t="t" r="r" b="b"/>
            <a:pathLst>
              <a:path w="52705" h="14604">
                <a:moveTo>
                  <a:pt x="52476" y="14071"/>
                </a:moveTo>
                <a:lnTo>
                  <a:pt x="0" y="0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20140" y="8975519"/>
            <a:ext cx="52705" cy="14604"/>
          </a:xfrm>
          <a:custGeom>
            <a:avLst/>
            <a:gdLst/>
            <a:ahLst/>
            <a:cxnLst/>
            <a:rect l="l" t="t" r="r" b="b"/>
            <a:pathLst>
              <a:path w="52705" h="14604">
                <a:moveTo>
                  <a:pt x="52476" y="14084"/>
                </a:moveTo>
                <a:lnTo>
                  <a:pt x="0" y="0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34287" y="8542017"/>
            <a:ext cx="19050" cy="51435"/>
          </a:xfrm>
          <a:custGeom>
            <a:avLst/>
            <a:gdLst/>
            <a:ahLst/>
            <a:cxnLst/>
            <a:rect l="l" t="t" r="r" b="b"/>
            <a:pathLst>
              <a:path w="19050" h="51434">
                <a:moveTo>
                  <a:pt x="18592" y="0"/>
                </a:moveTo>
                <a:lnTo>
                  <a:pt x="0" y="51066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17358" y="9687557"/>
            <a:ext cx="19050" cy="51435"/>
          </a:xfrm>
          <a:custGeom>
            <a:avLst/>
            <a:gdLst/>
            <a:ahLst/>
            <a:cxnLst/>
            <a:rect l="l" t="t" r="r" b="b"/>
            <a:pathLst>
              <a:path w="19050" h="51434">
                <a:moveTo>
                  <a:pt x="18580" y="0"/>
                </a:moveTo>
                <a:lnTo>
                  <a:pt x="0" y="51041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82356" y="9339488"/>
            <a:ext cx="51435" cy="19050"/>
          </a:xfrm>
          <a:custGeom>
            <a:avLst/>
            <a:gdLst/>
            <a:ahLst/>
            <a:cxnLst/>
            <a:rect l="l" t="t" r="r" b="b"/>
            <a:pathLst>
              <a:path w="51435" h="19050">
                <a:moveTo>
                  <a:pt x="0" y="0"/>
                </a:moveTo>
                <a:lnTo>
                  <a:pt x="51054" y="18567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36828" y="8922547"/>
            <a:ext cx="51435" cy="19050"/>
          </a:xfrm>
          <a:custGeom>
            <a:avLst/>
            <a:gdLst/>
            <a:ahLst/>
            <a:cxnLst/>
            <a:rect l="l" t="t" r="r" b="b"/>
            <a:pathLst>
              <a:path w="51435" h="19050">
                <a:moveTo>
                  <a:pt x="51066" y="18592"/>
                </a:moveTo>
                <a:lnTo>
                  <a:pt x="0" y="0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81213" y="8563277"/>
            <a:ext cx="23495" cy="49530"/>
          </a:xfrm>
          <a:custGeom>
            <a:avLst/>
            <a:gdLst/>
            <a:ahLst/>
            <a:cxnLst/>
            <a:rect l="l" t="t" r="r" b="b"/>
            <a:pathLst>
              <a:path w="23494" h="49529">
                <a:moveTo>
                  <a:pt x="22974" y="0"/>
                </a:moveTo>
                <a:lnTo>
                  <a:pt x="0" y="49237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66038" y="9668113"/>
            <a:ext cx="23495" cy="49530"/>
          </a:xfrm>
          <a:custGeom>
            <a:avLst/>
            <a:gdLst/>
            <a:ahLst/>
            <a:cxnLst/>
            <a:rect l="l" t="t" r="r" b="b"/>
            <a:pathLst>
              <a:path w="23494" h="49529">
                <a:moveTo>
                  <a:pt x="22986" y="0"/>
                </a:moveTo>
                <a:lnTo>
                  <a:pt x="0" y="49225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062912" y="9386402"/>
            <a:ext cx="49530" cy="23495"/>
          </a:xfrm>
          <a:custGeom>
            <a:avLst/>
            <a:gdLst/>
            <a:ahLst/>
            <a:cxnLst/>
            <a:rect l="l" t="t" r="r" b="b"/>
            <a:pathLst>
              <a:path w="49530" h="23495">
                <a:moveTo>
                  <a:pt x="49237" y="22974"/>
                </a:moveTo>
                <a:lnTo>
                  <a:pt x="0" y="0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958088" y="8871226"/>
            <a:ext cx="49530" cy="23495"/>
          </a:xfrm>
          <a:custGeom>
            <a:avLst/>
            <a:gdLst/>
            <a:ahLst/>
            <a:cxnLst/>
            <a:rect l="l" t="t" r="r" b="b"/>
            <a:pathLst>
              <a:path w="49530" h="23495">
                <a:moveTo>
                  <a:pt x="49250" y="22974"/>
                </a:moveTo>
                <a:lnTo>
                  <a:pt x="0" y="0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26273" y="8588931"/>
            <a:ext cx="27305" cy="47625"/>
          </a:xfrm>
          <a:custGeom>
            <a:avLst/>
            <a:gdLst/>
            <a:ahLst/>
            <a:cxnLst/>
            <a:rect l="l" t="t" r="r" b="b"/>
            <a:pathLst>
              <a:path w="27305" h="47625">
                <a:moveTo>
                  <a:pt x="0" y="47040"/>
                </a:moveTo>
                <a:lnTo>
                  <a:pt x="27190" y="0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216774" y="9644657"/>
            <a:ext cx="27305" cy="47625"/>
          </a:xfrm>
          <a:custGeom>
            <a:avLst/>
            <a:gdLst/>
            <a:ahLst/>
            <a:cxnLst/>
            <a:rect l="l" t="t" r="r" b="b"/>
            <a:pathLst>
              <a:path w="27305" h="47625">
                <a:moveTo>
                  <a:pt x="27190" y="0"/>
                </a:moveTo>
                <a:lnTo>
                  <a:pt x="0" y="47028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39455" y="9431487"/>
            <a:ext cx="47625" cy="27305"/>
          </a:xfrm>
          <a:custGeom>
            <a:avLst/>
            <a:gdLst/>
            <a:ahLst/>
            <a:cxnLst/>
            <a:rect l="l" t="t" r="r" b="b"/>
            <a:pathLst>
              <a:path w="47625" h="27304">
                <a:moveTo>
                  <a:pt x="0" y="0"/>
                </a:moveTo>
                <a:lnTo>
                  <a:pt x="47053" y="27152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83742" y="8821976"/>
            <a:ext cx="47625" cy="27305"/>
          </a:xfrm>
          <a:custGeom>
            <a:avLst/>
            <a:gdLst/>
            <a:ahLst/>
            <a:cxnLst/>
            <a:rect l="l" t="t" r="r" b="b"/>
            <a:pathLst>
              <a:path w="47625" h="27304">
                <a:moveTo>
                  <a:pt x="0" y="0"/>
                </a:moveTo>
                <a:lnTo>
                  <a:pt x="47040" y="27139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69135" y="8618763"/>
            <a:ext cx="31750" cy="45085"/>
          </a:xfrm>
          <a:custGeom>
            <a:avLst/>
            <a:gdLst/>
            <a:ahLst/>
            <a:cxnLst/>
            <a:rect l="l" t="t" r="r" b="b"/>
            <a:pathLst>
              <a:path w="31750" h="45084">
                <a:moveTo>
                  <a:pt x="31165" y="0"/>
                </a:moveTo>
                <a:lnTo>
                  <a:pt x="0" y="44500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169924" y="9617351"/>
            <a:ext cx="31750" cy="45085"/>
          </a:xfrm>
          <a:custGeom>
            <a:avLst/>
            <a:gdLst/>
            <a:ahLst/>
            <a:cxnLst/>
            <a:rect l="l" t="t" r="r" b="b"/>
            <a:pathLst>
              <a:path w="31750" h="45084">
                <a:moveTo>
                  <a:pt x="31165" y="0"/>
                </a:moveTo>
                <a:lnTo>
                  <a:pt x="0" y="44488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012150" y="9474324"/>
            <a:ext cx="45085" cy="31750"/>
          </a:xfrm>
          <a:custGeom>
            <a:avLst/>
            <a:gdLst/>
            <a:ahLst/>
            <a:cxnLst/>
            <a:rect l="l" t="t" r="r" b="b"/>
            <a:pathLst>
              <a:path w="45085" h="31750">
                <a:moveTo>
                  <a:pt x="44513" y="31153"/>
                </a:moveTo>
                <a:lnTo>
                  <a:pt x="0" y="0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013587" y="8775126"/>
            <a:ext cx="45085" cy="31750"/>
          </a:xfrm>
          <a:custGeom>
            <a:avLst/>
            <a:gdLst/>
            <a:ahLst/>
            <a:cxnLst/>
            <a:rect l="l" t="t" r="r" b="b"/>
            <a:pathLst>
              <a:path w="45085" h="31750">
                <a:moveTo>
                  <a:pt x="44488" y="31165"/>
                </a:moveTo>
                <a:lnTo>
                  <a:pt x="0" y="0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909445" y="8652571"/>
            <a:ext cx="35560" cy="41910"/>
          </a:xfrm>
          <a:custGeom>
            <a:avLst/>
            <a:gdLst/>
            <a:ahLst/>
            <a:cxnLst/>
            <a:rect l="l" t="t" r="r" b="b"/>
            <a:pathLst>
              <a:path w="35560" h="41909">
                <a:moveTo>
                  <a:pt x="34937" y="0"/>
                </a:moveTo>
                <a:lnTo>
                  <a:pt x="0" y="41630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125855" y="9586427"/>
            <a:ext cx="34925" cy="41910"/>
          </a:xfrm>
          <a:custGeom>
            <a:avLst/>
            <a:gdLst/>
            <a:ahLst/>
            <a:cxnLst/>
            <a:rect l="l" t="t" r="r" b="b"/>
            <a:pathLst>
              <a:path w="34925" h="41909">
                <a:moveTo>
                  <a:pt x="34925" y="0"/>
                </a:moveTo>
                <a:lnTo>
                  <a:pt x="0" y="41605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981213" y="9514634"/>
            <a:ext cx="41910" cy="34925"/>
          </a:xfrm>
          <a:custGeom>
            <a:avLst/>
            <a:gdLst/>
            <a:ahLst/>
            <a:cxnLst/>
            <a:rect l="l" t="t" r="r" b="b"/>
            <a:pathLst>
              <a:path w="41910" h="34925">
                <a:moveTo>
                  <a:pt x="41630" y="34924"/>
                </a:moveTo>
                <a:lnTo>
                  <a:pt x="0" y="0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47394" y="8731070"/>
            <a:ext cx="41910" cy="34925"/>
          </a:xfrm>
          <a:custGeom>
            <a:avLst/>
            <a:gdLst/>
            <a:ahLst/>
            <a:cxnLst/>
            <a:rect l="l" t="t" r="r" b="b"/>
            <a:pathLst>
              <a:path w="41910" h="34925">
                <a:moveTo>
                  <a:pt x="41617" y="34912"/>
                </a:moveTo>
                <a:lnTo>
                  <a:pt x="0" y="0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946910" y="8690099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4">
                <a:moveTo>
                  <a:pt x="38417" y="0"/>
                </a:moveTo>
                <a:lnTo>
                  <a:pt x="0" y="38417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084910" y="9552099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4">
                <a:moveTo>
                  <a:pt x="0" y="38392"/>
                </a:moveTo>
                <a:lnTo>
                  <a:pt x="38430" y="0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946910" y="9552099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4">
                <a:moveTo>
                  <a:pt x="38417" y="38404"/>
                </a:moveTo>
                <a:lnTo>
                  <a:pt x="0" y="0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084923" y="8690099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4">
                <a:moveTo>
                  <a:pt x="38417" y="38430"/>
                </a:moveTo>
                <a:lnTo>
                  <a:pt x="0" y="0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981238" y="8731056"/>
            <a:ext cx="41910" cy="34925"/>
          </a:xfrm>
          <a:custGeom>
            <a:avLst/>
            <a:gdLst/>
            <a:ahLst/>
            <a:cxnLst/>
            <a:rect l="l" t="t" r="r" b="b"/>
            <a:pathLst>
              <a:path w="41910" h="34925">
                <a:moveTo>
                  <a:pt x="41605" y="0"/>
                </a:moveTo>
                <a:lnTo>
                  <a:pt x="0" y="34912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047394" y="9514634"/>
            <a:ext cx="41910" cy="34925"/>
          </a:xfrm>
          <a:custGeom>
            <a:avLst/>
            <a:gdLst/>
            <a:ahLst/>
            <a:cxnLst/>
            <a:rect l="l" t="t" r="r" b="b"/>
            <a:pathLst>
              <a:path w="41910" h="34925">
                <a:moveTo>
                  <a:pt x="41630" y="0"/>
                </a:moveTo>
                <a:lnTo>
                  <a:pt x="0" y="34899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909458" y="9586402"/>
            <a:ext cx="34925" cy="41910"/>
          </a:xfrm>
          <a:custGeom>
            <a:avLst/>
            <a:gdLst/>
            <a:ahLst/>
            <a:cxnLst/>
            <a:rect l="l" t="t" r="r" b="b"/>
            <a:pathLst>
              <a:path w="34925" h="41909">
                <a:moveTo>
                  <a:pt x="34925" y="41630"/>
                </a:moveTo>
                <a:lnTo>
                  <a:pt x="0" y="0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25880" y="8652571"/>
            <a:ext cx="34925" cy="41910"/>
          </a:xfrm>
          <a:custGeom>
            <a:avLst/>
            <a:gdLst/>
            <a:ahLst/>
            <a:cxnLst/>
            <a:rect l="l" t="t" r="r" b="b"/>
            <a:pathLst>
              <a:path w="34925" h="41909">
                <a:moveTo>
                  <a:pt x="34924" y="41630"/>
                </a:moveTo>
                <a:lnTo>
                  <a:pt x="0" y="0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012163" y="8775126"/>
            <a:ext cx="45085" cy="31750"/>
          </a:xfrm>
          <a:custGeom>
            <a:avLst/>
            <a:gdLst/>
            <a:ahLst/>
            <a:cxnLst/>
            <a:rect l="l" t="t" r="r" b="b"/>
            <a:pathLst>
              <a:path w="45085" h="31750">
                <a:moveTo>
                  <a:pt x="44500" y="0"/>
                </a:moveTo>
                <a:lnTo>
                  <a:pt x="0" y="31153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013574" y="9474311"/>
            <a:ext cx="45085" cy="31750"/>
          </a:xfrm>
          <a:custGeom>
            <a:avLst/>
            <a:gdLst/>
            <a:ahLst/>
            <a:cxnLst/>
            <a:rect l="l" t="t" r="r" b="b"/>
            <a:pathLst>
              <a:path w="45085" h="31750">
                <a:moveTo>
                  <a:pt x="44513" y="0"/>
                </a:moveTo>
                <a:lnTo>
                  <a:pt x="0" y="31165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69148" y="9617339"/>
            <a:ext cx="31750" cy="45085"/>
          </a:xfrm>
          <a:custGeom>
            <a:avLst/>
            <a:gdLst/>
            <a:ahLst/>
            <a:cxnLst/>
            <a:rect l="l" t="t" r="r" b="b"/>
            <a:pathLst>
              <a:path w="31750" h="45084">
                <a:moveTo>
                  <a:pt x="31153" y="44500"/>
                </a:moveTo>
                <a:lnTo>
                  <a:pt x="0" y="0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169949" y="8618763"/>
            <a:ext cx="31750" cy="45085"/>
          </a:xfrm>
          <a:custGeom>
            <a:avLst/>
            <a:gdLst/>
            <a:ahLst/>
            <a:cxnLst/>
            <a:rect l="l" t="t" r="r" b="b"/>
            <a:pathLst>
              <a:path w="31750" h="45084">
                <a:moveTo>
                  <a:pt x="0" y="0"/>
                </a:moveTo>
                <a:lnTo>
                  <a:pt x="31140" y="44500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039455" y="8821950"/>
            <a:ext cx="47625" cy="27305"/>
          </a:xfrm>
          <a:custGeom>
            <a:avLst/>
            <a:gdLst/>
            <a:ahLst/>
            <a:cxnLst/>
            <a:rect l="l" t="t" r="r" b="b"/>
            <a:pathLst>
              <a:path w="47625" h="27304">
                <a:moveTo>
                  <a:pt x="47053" y="0"/>
                </a:moveTo>
                <a:lnTo>
                  <a:pt x="0" y="27165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83742" y="9431462"/>
            <a:ext cx="47625" cy="27305"/>
          </a:xfrm>
          <a:custGeom>
            <a:avLst/>
            <a:gdLst/>
            <a:ahLst/>
            <a:cxnLst/>
            <a:rect l="l" t="t" r="r" b="b"/>
            <a:pathLst>
              <a:path w="47625" h="27304">
                <a:moveTo>
                  <a:pt x="0" y="27165"/>
                </a:moveTo>
                <a:lnTo>
                  <a:pt x="47066" y="0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826298" y="9644644"/>
            <a:ext cx="27305" cy="47625"/>
          </a:xfrm>
          <a:custGeom>
            <a:avLst/>
            <a:gdLst/>
            <a:ahLst/>
            <a:cxnLst/>
            <a:rect l="l" t="t" r="r" b="b"/>
            <a:pathLst>
              <a:path w="27305" h="47625">
                <a:moveTo>
                  <a:pt x="27165" y="47040"/>
                </a:moveTo>
                <a:lnTo>
                  <a:pt x="0" y="0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216787" y="8588931"/>
            <a:ext cx="27305" cy="47625"/>
          </a:xfrm>
          <a:custGeom>
            <a:avLst/>
            <a:gdLst/>
            <a:ahLst/>
            <a:cxnLst/>
            <a:rect l="l" t="t" r="r" b="b"/>
            <a:pathLst>
              <a:path w="27305" h="47625">
                <a:moveTo>
                  <a:pt x="0" y="0"/>
                </a:moveTo>
                <a:lnTo>
                  <a:pt x="27178" y="47028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062912" y="8871214"/>
            <a:ext cx="49530" cy="23495"/>
          </a:xfrm>
          <a:custGeom>
            <a:avLst/>
            <a:gdLst/>
            <a:ahLst/>
            <a:cxnLst/>
            <a:rect l="l" t="t" r="r" b="b"/>
            <a:pathLst>
              <a:path w="49530" h="23495">
                <a:moveTo>
                  <a:pt x="49250" y="0"/>
                </a:moveTo>
                <a:lnTo>
                  <a:pt x="0" y="22961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958088" y="9386402"/>
            <a:ext cx="49530" cy="23495"/>
          </a:xfrm>
          <a:custGeom>
            <a:avLst/>
            <a:gdLst/>
            <a:ahLst/>
            <a:cxnLst/>
            <a:rect l="l" t="t" r="r" b="b"/>
            <a:pathLst>
              <a:path w="49530" h="23495">
                <a:moveTo>
                  <a:pt x="49250" y="0"/>
                </a:moveTo>
                <a:lnTo>
                  <a:pt x="0" y="22961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81238" y="9668075"/>
            <a:ext cx="23495" cy="49530"/>
          </a:xfrm>
          <a:custGeom>
            <a:avLst/>
            <a:gdLst/>
            <a:ahLst/>
            <a:cxnLst/>
            <a:rect l="l" t="t" r="r" b="b"/>
            <a:pathLst>
              <a:path w="23494" h="49529">
                <a:moveTo>
                  <a:pt x="22961" y="49263"/>
                </a:moveTo>
                <a:lnTo>
                  <a:pt x="0" y="0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266050" y="8563277"/>
            <a:ext cx="23495" cy="49530"/>
          </a:xfrm>
          <a:custGeom>
            <a:avLst/>
            <a:gdLst/>
            <a:ahLst/>
            <a:cxnLst/>
            <a:rect l="l" t="t" r="r" b="b"/>
            <a:pathLst>
              <a:path w="23494" h="49529">
                <a:moveTo>
                  <a:pt x="22974" y="49237"/>
                </a:moveTo>
                <a:lnTo>
                  <a:pt x="0" y="0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082356" y="8922547"/>
            <a:ext cx="51435" cy="19050"/>
          </a:xfrm>
          <a:custGeom>
            <a:avLst/>
            <a:gdLst/>
            <a:ahLst/>
            <a:cxnLst/>
            <a:rect l="l" t="t" r="r" b="b"/>
            <a:pathLst>
              <a:path w="51435" h="19050">
                <a:moveTo>
                  <a:pt x="51054" y="0"/>
                </a:moveTo>
                <a:lnTo>
                  <a:pt x="0" y="18567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936828" y="9339475"/>
            <a:ext cx="51435" cy="19050"/>
          </a:xfrm>
          <a:custGeom>
            <a:avLst/>
            <a:gdLst/>
            <a:ahLst/>
            <a:cxnLst/>
            <a:rect l="l" t="t" r="r" b="b"/>
            <a:pathLst>
              <a:path w="51435" h="19050">
                <a:moveTo>
                  <a:pt x="51066" y="0"/>
                </a:moveTo>
                <a:lnTo>
                  <a:pt x="0" y="18567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34299" y="9687519"/>
            <a:ext cx="19050" cy="51435"/>
          </a:xfrm>
          <a:custGeom>
            <a:avLst/>
            <a:gdLst/>
            <a:ahLst/>
            <a:cxnLst/>
            <a:rect l="l" t="t" r="r" b="b"/>
            <a:pathLst>
              <a:path w="19050" h="51434">
                <a:moveTo>
                  <a:pt x="0" y="0"/>
                </a:moveTo>
                <a:lnTo>
                  <a:pt x="18580" y="51079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317371" y="8542017"/>
            <a:ext cx="19050" cy="51435"/>
          </a:xfrm>
          <a:custGeom>
            <a:avLst/>
            <a:gdLst/>
            <a:ahLst/>
            <a:cxnLst/>
            <a:rect l="l" t="t" r="r" b="b"/>
            <a:pathLst>
              <a:path w="19050" h="51434">
                <a:moveTo>
                  <a:pt x="18567" y="51066"/>
                </a:moveTo>
                <a:lnTo>
                  <a:pt x="0" y="0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097634" y="8975519"/>
            <a:ext cx="52705" cy="14604"/>
          </a:xfrm>
          <a:custGeom>
            <a:avLst/>
            <a:gdLst/>
            <a:ahLst/>
            <a:cxnLst/>
            <a:rect l="l" t="t" r="r" b="b"/>
            <a:pathLst>
              <a:path w="52705" h="14604">
                <a:moveTo>
                  <a:pt x="52489" y="0"/>
                </a:moveTo>
                <a:lnTo>
                  <a:pt x="0" y="14071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920140" y="9291012"/>
            <a:ext cx="52705" cy="14604"/>
          </a:xfrm>
          <a:custGeom>
            <a:avLst/>
            <a:gdLst/>
            <a:ahLst/>
            <a:cxnLst/>
            <a:rect l="l" t="t" r="r" b="b"/>
            <a:pathLst>
              <a:path w="52705" h="14604">
                <a:moveTo>
                  <a:pt x="52476" y="0"/>
                </a:moveTo>
                <a:lnTo>
                  <a:pt x="0" y="14058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685849" y="9702810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5" h="52704">
                <a:moveTo>
                  <a:pt x="14058" y="52489"/>
                </a:moveTo>
                <a:lnTo>
                  <a:pt x="0" y="0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370343" y="8525304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5" h="52704">
                <a:moveTo>
                  <a:pt x="14071" y="52501"/>
                </a:moveTo>
                <a:lnTo>
                  <a:pt x="0" y="0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08619" y="9029735"/>
            <a:ext cx="53975" cy="9525"/>
          </a:xfrm>
          <a:custGeom>
            <a:avLst/>
            <a:gdLst/>
            <a:ahLst/>
            <a:cxnLst/>
            <a:rect l="l" t="t" r="r" b="b"/>
            <a:pathLst>
              <a:path w="53975" h="9525">
                <a:moveTo>
                  <a:pt x="53517" y="0"/>
                </a:moveTo>
                <a:lnTo>
                  <a:pt x="0" y="9436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908113" y="9241419"/>
            <a:ext cx="53975" cy="9525"/>
          </a:xfrm>
          <a:custGeom>
            <a:avLst/>
            <a:gdLst/>
            <a:ahLst/>
            <a:cxnLst/>
            <a:rect l="l" t="t" r="r" b="b"/>
            <a:pathLst>
              <a:path w="53975" h="9525">
                <a:moveTo>
                  <a:pt x="53517" y="0"/>
                </a:moveTo>
                <a:lnTo>
                  <a:pt x="0" y="9436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636243" y="9713796"/>
            <a:ext cx="9525" cy="53975"/>
          </a:xfrm>
          <a:custGeom>
            <a:avLst/>
            <a:gdLst/>
            <a:ahLst/>
            <a:cxnLst/>
            <a:rect l="l" t="t" r="r" b="b"/>
            <a:pathLst>
              <a:path w="9525" h="53975">
                <a:moveTo>
                  <a:pt x="9436" y="53505"/>
                </a:moveTo>
                <a:lnTo>
                  <a:pt x="0" y="0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424559" y="8513290"/>
            <a:ext cx="9525" cy="53975"/>
          </a:xfrm>
          <a:custGeom>
            <a:avLst/>
            <a:gdLst/>
            <a:ahLst/>
            <a:cxnLst/>
            <a:rect l="l" t="t" r="r" b="b"/>
            <a:pathLst>
              <a:path w="9525" h="53975">
                <a:moveTo>
                  <a:pt x="9436" y="53517"/>
                </a:moveTo>
                <a:lnTo>
                  <a:pt x="0" y="0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115248" y="9084816"/>
            <a:ext cx="54610" cy="5080"/>
          </a:xfrm>
          <a:custGeom>
            <a:avLst/>
            <a:gdLst/>
            <a:ahLst/>
            <a:cxnLst/>
            <a:rect l="l" t="t" r="r" b="b"/>
            <a:pathLst>
              <a:path w="54610" h="5079">
                <a:moveTo>
                  <a:pt x="54127" y="0"/>
                </a:moveTo>
                <a:lnTo>
                  <a:pt x="0" y="4724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900862" y="9191063"/>
            <a:ext cx="54610" cy="5080"/>
          </a:xfrm>
          <a:custGeom>
            <a:avLst/>
            <a:gdLst/>
            <a:ahLst/>
            <a:cxnLst/>
            <a:rect l="l" t="t" r="r" b="b"/>
            <a:pathLst>
              <a:path w="54610" h="5079">
                <a:moveTo>
                  <a:pt x="54127" y="0"/>
                </a:moveTo>
                <a:lnTo>
                  <a:pt x="0" y="4724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585874" y="9720437"/>
            <a:ext cx="5080" cy="54610"/>
          </a:xfrm>
          <a:custGeom>
            <a:avLst/>
            <a:gdLst/>
            <a:ahLst/>
            <a:cxnLst/>
            <a:rect l="l" t="t" r="r" b="b"/>
            <a:pathLst>
              <a:path w="5080" h="54609">
                <a:moveTo>
                  <a:pt x="4737" y="54127"/>
                </a:moveTo>
                <a:lnTo>
                  <a:pt x="0" y="0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479639" y="8506051"/>
            <a:ext cx="5080" cy="54610"/>
          </a:xfrm>
          <a:custGeom>
            <a:avLst/>
            <a:gdLst/>
            <a:ahLst/>
            <a:cxnLst/>
            <a:rect l="l" t="t" r="r" b="b"/>
            <a:pathLst>
              <a:path w="5080" h="54609">
                <a:moveTo>
                  <a:pt x="4724" y="54127"/>
                </a:moveTo>
                <a:lnTo>
                  <a:pt x="0" y="0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535125" y="9722647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343"/>
                </a:moveTo>
                <a:lnTo>
                  <a:pt x="0" y="0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535125" y="8516456"/>
            <a:ext cx="0" cy="41910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500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200264" y="9644644"/>
            <a:ext cx="43815" cy="76200"/>
          </a:xfrm>
          <a:custGeom>
            <a:avLst/>
            <a:gdLst/>
            <a:ahLst/>
            <a:cxnLst/>
            <a:rect l="l" t="t" r="r" b="b"/>
            <a:pathLst>
              <a:path w="43814" h="76200">
                <a:moveTo>
                  <a:pt x="0" y="75641"/>
                </a:moveTo>
                <a:lnTo>
                  <a:pt x="43687" y="0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826273" y="8560330"/>
            <a:ext cx="43815" cy="76200"/>
          </a:xfrm>
          <a:custGeom>
            <a:avLst/>
            <a:gdLst/>
            <a:ahLst/>
            <a:cxnLst/>
            <a:rect l="l" t="t" r="r" b="b"/>
            <a:pathLst>
              <a:path w="43814" h="76200">
                <a:moveTo>
                  <a:pt x="0" y="75641"/>
                </a:moveTo>
                <a:lnTo>
                  <a:pt x="43700" y="0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955142" y="8805453"/>
            <a:ext cx="76200" cy="43815"/>
          </a:xfrm>
          <a:custGeom>
            <a:avLst/>
            <a:gdLst/>
            <a:ahLst/>
            <a:cxnLst/>
            <a:rect l="l" t="t" r="r" b="b"/>
            <a:pathLst>
              <a:path w="76200" h="43815">
                <a:moveTo>
                  <a:pt x="0" y="0"/>
                </a:moveTo>
                <a:lnTo>
                  <a:pt x="75641" y="43662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039455" y="9431462"/>
            <a:ext cx="76200" cy="43815"/>
          </a:xfrm>
          <a:custGeom>
            <a:avLst/>
            <a:gdLst/>
            <a:ahLst/>
            <a:cxnLst/>
            <a:rect l="l" t="t" r="r" b="b"/>
            <a:pathLst>
              <a:path w="76200" h="43815">
                <a:moveTo>
                  <a:pt x="0" y="0"/>
                </a:moveTo>
                <a:lnTo>
                  <a:pt x="75641" y="43687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200264" y="8560330"/>
            <a:ext cx="43815" cy="76200"/>
          </a:xfrm>
          <a:custGeom>
            <a:avLst/>
            <a:gdLst/>
            <a:ahLst/>
            <a:cxnLst/>
            <a:rect l="l" t="t" r="r" b="b"/>
            <a:pathLst>
              <a:path w="43814" h="76200">
                <a:moveTo>
                  <a:pt x="0" y="0"/>
                </a:moveTo>
                <a:lnTo>
                  <a:pt x="43700" y="75641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826298" y="9644644"/>
            <a:ext cx="43815" cy="76200"/>
          </a:xfrm>
          <a:custGeom>
            <a:avLst/>
            <a:gdLst/>
            <a:ahLst/>
            <a:cxnLst/>
            <a:rect l="l" t="t" r="r" b="b"/>
            <a:pathLst>
              <a:path w="43814" h="76200">
                <a:moveTo>
                  <a:pt x="43675" y="75641"/>
                </a:moveTo>
                <a:lnTo>
                  <a:pt x="0" y="0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039455" y="8805453"/>
            <a:ext cx="76200" cy="43815"/>
          </a:xfrm>
          <a:custGeom>
            <a:avLst/>
            <a:gdLst/>
            <a:ahLst/>
            <a:cxnLst/>
            <a:rect l="l" t="t" r="r" b="b"/>
            <a:pathLst>
              <a:path w="76200" h="43815">
                <a:moveTo>
                  <a:pt x="75641" y="0"/>
                </a:moveTo>
                <a:lnTo>
                  <a:pt x="0" y="43662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955142" y="9431487"/>
            <a:ext cx="76200" cy="43815"/>
          </a:xfrm>
          <a:custGeom>
            <a:avLst/>
            <a:gdLst/>
            <a:ahLst/>
            <a:cxnLst/>
            <a:rect l="l" t="t" r="r" b="b"/>
            <a:pathLst>
              <a:path w="76200" h="43815">
                <a:moveTo>
                  <a:pt x="75641" y="0"/>
                </a:moveTo>
                <a:lnTo>
                  <a:pt x="0" y="43675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535125" y="9722647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87350"/>
                </a:moveTo>
                <a:lnTo>
                  <a:pt x="0" y="0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535125" y="8516456"/>
            <a:ext cx="0" cy="41910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500"/>
                </a:lnTo>
              </a:path>
            </a:pathLst>
          </a:custGeom>
          <a:ln w="10744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455561" y="8747670"/>
            <a:ext cx="626745" cy="641350"/>
          </a:xfrm>
          <a:custGeom>
            <a:avLst/>
            <a:gdLst/>
            <a:ahLst/>
            <a:cxnLst/>
            <a:rect l="l" t="t" r="r" b="b"/>
            <a:pathLst>
              <a:path w="626745" h="641350">
                <a:moveTo>
                  <a:pt x="184834" y="222181"/>
                </a:moveTo>
                <a:lnTo>
                  <a:pt x="178093" y="224245"/>
                </a:lnTo>
                <a:lnTo>
                  <a:pt x="18811" y="271227"/>
                </a:lnTo>
                <a:lnTo>
                  <a:pt x="9516" y="276139"/>
                </a:lnTo>
                <a:lnTo>
                  <a:pt x="3056" y="283983"/>
                </a:lnTo>
                <a:lnTo>
                  <a:pt x="0" y="293676"/>
                </a:lnTo>
                <a:lnTo>
                  <a:pt x="912" y="304137"/>
                </a:lnTo>
                <a:lnTo>
                  <a:pt x="94480" y="622019"/>
                </a:lnTo>
                <a:lnTo>
                  <a:pt x="119995" y="641029"/>
                </a:lnTo>
                <a:lnTo>
                  <a:pt x="122425" y="641029"/>
                </a:lnTo>
                <a:lnTo>
                  <a:pt x="286738" y="593120"/>
                </a:lnTo>
                <a:lnTo>
                  <a:pt x="301809" y="581649"/>
                </a:lnTo>
                <a:lnTo>
                  <a:pt x="137894" y="581649"/>
                </a:lnTo>
                <a:lnTo>
                  <a:pt x="59534" y="315786"/>
                </a:lnTo>
                <a:lnTo>
                  <a:pt x="59245" y="314576"/>
                </a:lnTo>
                <a:lnTo>
                  <a:pt x="167641" y="282580"/>
                </a:lnTo>
                <a:lnTo>
                  <a:pt x="238636" y="282580"/>
                </a:lnTo>
                <a:lnTo>
                  <a:pt x="257744" y="264110"/>
                </a:lnTo>
                <a:lnTo>
                  <a:pt x="281942" y="237741"/>
                </a:lnTo>
                <a:lnTo>
                  <a:pt x="209252" y="237741"/>
                </a:lnTo>
                <a:lnTo>
                  <a:pt x="206861" y="232934"/>
                </a:lnTo>
                <a:lnTo>
                  <a:pt x="203072" y="228949"/>
                </a:lnTo>
                <a:lnTo>
                  <a:pt x="192124" y="223030"/>
                </a:lnTo>
                <a:lnTo>
                  <a:pt x="184834" y="222181"/>
                </a:lnTo>
                <a:close/>
              </a:path>
              <a:path w="626745" h="641350">
                <a:moveTo>
                  <a:pt x="238636" y="282580"/>
                </a:moveTo>
                <a:lnTo>
                  <a:pt x="167641" y="282580"/>
                </a:lnTo>
                <a:lnTo>
                  <a:pt x="168451" y="285298"/>
                </a:lnTo>
                <a:lnTo>
                  <a:pt x="168321" y="288159"/>
                </a:lnTo>
                <a:lnTo>
                  <a:pt x="168569" y="291072"/>
                </a:lnTo>
                <a:lnTo>
                  <a:pt x="175925" y="316000"/>
                </a:lnTo>
                <a:lnTo>
                  <a:pt x="226458" y="487712"/>
                </a:lnTo>
                <a:lnTo>
                  <a:pt x="227294" y="490613"/>
                </a:lnTo>
                <a:lnTo>
                  <a:pt x="228679" y="493173"/>
                </a:lnTo>
                <a:lnTo>
                  <a:pt x="230351" y="495512"/>
                </a:lnTo>
                <a:lnTo>
                  <a:pt x="246303" y="549718"/>
                </a:lnTo>
                <a:lnTo>
                  <a:pt x="137894" y="581649"/>
                </a:lnTo>
                <a:lnTo>
                  <a:pt x="301809" y="581649"/>
                </a:lnTo>
                <a:lnTo>
                  <a:pt x="305916" y="574163"/>
                </a:lnTo>
                <a:lnTo>
                  <a:pt x="306635" y="566886"/>
                </a:lnTo>
                <a:lnTo>
                  <a:pt x="304701" y="560157"/>
                </a:lnTo>
                <a:lnTo>
                  <a:pt x="287665" y="502319"/>
                </a:lnTo>
                <a:lnTo>
                  <a:pt x="298329" y="501991"/>
                </a:lnTo>
                <a:lnTo>
                  <a:pt x="522369" y="501991"/>
                </a:lnTo>
                <a:lnTo>
                  <a:pt x="535081" y="492217"/>
                </a:lnTo>
                <a:lnTo>
                  <a:pt x="545480" y="475000"/>
                </a:lnTo>
                <a:lnTo>
                  <a:pt x="546277" y="473184"/>
                </a:lnTo>
                <a:lnTo>
                  <a:pt x="546852" y="471355"/>
                </a:lnTo>
                <a:lnTo>
                  <a:pt x="547414" y="469474"/>
                </a:lnTo>
                <a:lnTo>
                  <a:pt x="556845" y="462157"/>
                </a:lnTo>
                <a:lnTo>
                  <a:pt x="464728" y="462157"/>
                </a:lnTo>
                <a:lnTo>
                  <a:pt x="441598" y="459532"/>
                </a:lnTo>
                <a:lnTo>
                  <a:pt x="335682" y="450242"/>
                </a:lnTo>
                <a:lnTo>
                  <a:pt x="272327" y="450242"/>
                </a:lnTo>
                <a:lnTo>
                  <a:pt x="226432" y="294378"/>
                </a:lnTo>
                <a:lnTo>
                  <a:pt x="238636" y="282580"/>
                </a:lnTo>
                <a:close/>
              </a:path>
              <a:path w="626745" h="641350">
                <a:moveTo>
                  <a:pt x="522369" y="501991"/>
                </a:moveTo>
                <a:lnTo>
                  <a:pt x="298329" y="501991"/>
                </a:lnTo>
                <a:lnTo>
                  <a:pt x="310461" y="502049"/>
                </a:lnTo>
                <a:lnTo>
                  <a:pt x="324110" y="502585"/>
                </a:lnTo>
                <a:lnTo>
                  <a:pt x="339322" y="503691"/>
                </a:lnTo>
                <a:lnTo>
                  <a:pt x="435289" y="512133"/>
                </a:lnTo>
                <a:lnTo>
                  <a:pt x="448698" y="513607"/>
                </a:lnTo>
                <a:lnTo>
                  <a:pt x="455191" y="514469"/>
                </a:lnTo>
                <a:lnTo>
                  <a:pt x="462508" y="515096"/>
                </a:lnTo>
                <a:lnTo>
                  <a:pt x="469967" y="515096"/>
                </a:lnTo>
                <a:lnTo>
                  <a:pt x="496886" y="512482"/>
                </a:lnTo>
                <a:lnTo>
                  <a:pt x="518737" y="504783"/>
                </a:lnTo>
                <a:lnTo>
                  <a:pt x="522369" y="501991"/>
                </a:lnTo>
                <a:close/>
              </a:path>
              <a:path w="626745" h="641350">
                <a:moveTo>
                  <a:pt x="618825" y="249212"/>
                </a:moveTo>
                <a:lnTo>
                  <a:pt x="538517" y="249212"/>
                </a:lnTo>
                <a:lnTo>
                  <a:pt x="551986" y="251936"/>
                </a:lnTo>
                <a:lnTo>
                  <a:pt x="562996" y="259362"/>
                </a:lnTo>
                <a:lnTo>
                  <a:pt x="570425" y="270372"/>
                </a:lnTo>
                <a:lnTo>
                  <a:pt x="573151" y="283848"/>
                </a:lnTo>
                <a:lnTo>
                  <a:pt x="572398" y="290930"/>
                </a:lnTo>
                <a:lnTo>
                  <a:pt x="570182" y="297634"/>
                </a:lnTo>
                <a:lnTo>
                  <a:pt x="566570" y="303815"/>
                </a:lnTo>
                <a:lnTo>
                  <a:pt x="561628" y="309324"/>
                </a:lnTo>
                <a:lnTo>
                  <a:pt x="556375" y="315786"/>
                </a:lnTo>
                <a:lnTo>
                  <a:pt x="553466" y="323361"/>
                </a:lnTo>
                <a:lnTo>
                  <a:pt x="553012" y="331443"/>
                </a:lnTo>
                <a:lnTo>
                  <a:pt x="555122" y="339426"/>
                </a:lnTo>
                <a:lnTo>
                  <a:pt x="556768" y="343319"/>
                </a:lnTo>
                <a:lnTo>
                  <a:pt x="557513" y="347016"/>
                </a:lnTo>
                <a:lnTo>
                  <a:pt x="557225" y="350949"/>
                </a:lnTo>
                <a:lnTo>
                  <a:pt x="556768" y="359049"/>
                </a:lnTo>
                <a:lnTo>
                  <a:pt x="552156" y="366470"/>
                </a:lnTo>
                <a:lnTo>
                  <a:pt x="544853" y="370742"/>
                </a:lnTo>
                <a:lnTo>
                  <a:pt x="538526" y="375889"/>
                </a:lnTo>
                <a:lnTo>
                  <a:pt x="534140" y="382571"/>
                </a:lnTo>
                <a:lnTo>
                  <a:pt x="531951" y="390166"/>
                </a:lnTo>
                <a:lnTo>
                  <a:pt x="532141" y="398296"/>
                </a:lnTo>
                <a:lnTo>
                  <a:pt x="532481" y="400360"/>
                </a:lnTo>
                <a:lnTo>
                  <a:pt x="532481" y="404110"/>
                </a:lnTo>
                <a:lnTo>
                  <a:pt x="508641" y="429733"/>
                </a:lnTo>
                <a:lnTo>
                  <a:pt x="503337" y="434755"/>
                </a:lnTo>
                <a:lnTo>
                  <a:pt x="499616" y="441044"/>
                </a:lnTo>
                <a:lnTo>
                  <a:pt x="497743" y="448269"/>
                </a:lnTo>
                <a:lnTo>
                  <a:pt x="497468" y="451222"/>
                </a:lnTo>
                <a:lnTo>
                  <a:pt x="496828" y="454018"/>
                </a:lnTo>
                <a:lnTo>
                  <a:pt x="469967" y="462157"/>
                </a:lnTo>
                <a:lnTo>
                  <a:pt x="556845" y="462157"/>
                </a:lnTo>
                <a:lnTo>
                  <a:pt x="581902" y="426109"/>
                </a:lnTo>
                <a:lnTo>
                  <a:pt x="585405" y="406292"/>
                </a:lnTo>
                <a:lnTo>
                  <a:pt x="595306" y="395210"/>
                </a:lnTo>
                <a:lnTo>
                  <a:pt x="602896" y="382530"/>
                </a:lnTo>
                <a:lnTo>
                  <a:pt x="607891" y="368714"/>
                </a:lnTo>
                <a:lnTo>
                  <a:pt x="610097" y="353980"/>
                </a:lnTo>
                <a:lnTo>
                  <a:pt x="610555" y="347774"/>
                </a:lnTo>
                <a:lnTo>
                  <a:pt x="610097" y="341594"/>
                </a:lnTo>
                <a:lnTo>
                  <a:pt x="608948" y="335519"/>
                </a:lnTo>
                <a:lnTo>
                  <a:pt x="616326" y="323793"/>
                </a:lnTo>
                <a:lnTo>
                  <a:pt x="621705" y="311153"/>
                </a:lnTo>
                <a:lnTo>
                  <a:pt x="624997" y="297778"/>
                </a:lnTo>
                <a:lnTo>
                  <a:pt x="626114" y="283848"/>
                </a:lnTo>
                <a:lnTo>
                  <a:pt x="619210" y="249781"/>
                </a:lnTo>
                <a:lnTo>
                  <a:pt x="618825" y="249212"/>
                </a:lnTo>
                <a:close/>
              </a:path>
              <a:path w="626745" h="641350">
                <a:moveTo>
                  <a:pt x="302258" y="448818"/>
                </a:moveTo>
                <a:lnTo>
                  <a:pt x="294352" y="448917"/>
                </a:lnTo>
                <a:lnTo>
                  <a:pt x="286734" y="449202"/>
                </a:lnTo>
                <a:lnTo>
                  <a:pt x="279396" y="449650"/>
                </a:lnTo>
                <a:lnTo>
                  <a:pt x="272327" y="450242"/>
                </a:lnTo>
                <a:lnTo>
                  <a:pt x="335682" y="450242"/>
                </a:lnTo>
                <a:lnTo>
                  <a:pt x="332899" y="450009"/>
                </a:lnTo>
                <a:lnTo>
                  <a:pt x="322191" y="449347"/>
                </a:lnTo>
                <a:lnTo>
                  <a:pt x="311969" y="448950"/>
                </a:lnTo>
                <a:lnTo>
                  <a:pt x="302258" y="448818"/>
                </a:lnTo>
                <a:close/>
              </a:path>
              <a:path w="626745" h="641350">
                <a:moveTo>
                  <a:pt x="421229" y="53148"/>
                </a:moveTo>
                <a:lnTo>
                  <a:pt x="362303" y="53148"/>
                </a:lnTo>
                <a:lnTo>
                  <a:pt x="367879" y="60726"/>
                </a:lnTo>
                <a:lnTo>
                  <a:pt x="373791" y="76228"/>
                </a:lnTo>
                <a:lnTo>
                  <a:pt x="377777" y="100068"/>
                </a:lnTo>
                <a:lnTo>
                  <a:pt x="377588" y="132752"/>
                </a:lnTo>
                <a:lnTo>
                  <a:pt x="377131" y="138004"/>
                </a:lnTo>
                <a:lnTo>
                  <a:pt x="376229" y="143831"/>
                </a:lnTo>
                <a:lnTo>
                  <a:pt x="375344" y="150377"/>
                </a:lnTo>
                <a:lnTo>
                  <a:pt x="374740" y="154440"/>
                </a:lnTo>
                <a:lnTo>
                  <a:pt x="373987" y="159169"/>
                </a:lnTo>
                <a:lnTo>
                  <a:pt x="373368" y="164931"/>
                </a:lnTo>
                <a:lnTo>
                  <a:pt x="372766" y="172701"/>
                </a:lnTo>
                <a:lnTo>
                  <a:pt x="372328" y="180016"/>
                </a:lnTo>
                <a:lnTo>
                  <a:pt x="372098" y="185795"/>
                </a:lnTo>
                <a:lnTo>
                  <a:pt x="371976" y="193684"/>
                </a:lnTo>
                <a:lnTo>
                  <a:pt x="372515" y="200822"/>
                </a:lnTo>
                <a:lnTo>
                  <a:pt x="414045" y="237836"/>
                </a:lnTo>
                <a:lnTo>
                  <a:pt x="456409" y="245904"/>
                </a:lnTo>
                <a:lnTo>
                  <a:pt x="526942" y="249330"/>
                </a:lnTo>
                <a:lnTo>
                  <a:pt x="533970" y="249330"/>
                </a:lnTo>
                <a:lnTo>
                  <a:pt x="538517" y="249212"/>
                </a:lnTo>
                <a:lnTo>
                  <a:pt x="618825" y="249212"/>
                </a:lnTo>
                <a:lnTo>
                  <a:pt x="600351" y="221928"/>
                </a:lnTo>
                <a:lnTo>
                  <a:pt x="572321" y="203132"/>
                </a:lnTo>
                <a:lnTo>
                  <a:pt x="538164" y="196287"/>
                </a:lnTo>
                <a:lnTo>
                  <a:pt x="526942" y="196287"/>
                </a:lnTo>
                <a:lnTo>
                  <a:pt x="489205" y="195322"/>
                </a:lnTo>
                <a:lnTo>
                  <a:pt x="459741" y="192839"/>
                </a:lnTo>
                <a:lnTo>
                  <a:pt x="438415" y="189458"/>
                </a:lnTo>
                <a:lnTo>
                  <a:pt x="425091" y="185795"/>
                </a:lnTo>
                <a:lnTo>
                  <a:pt x="425375" y="180016"/>
                </a:lnTo>
                <a:lnTo>
                  <a:pt x="426005" y="170287"/>
                </a:lnTo>
                <a:lnTo>
                  <a:pt x="427202" y="161477"/>
                </a:lnTo>
                <a:lnTo>
                  <a:pt x="427844" y="157523"/>
                </a:lnTo>
                <a:lnTo>
                  <a:pt x="428881" y="149867"/>
                </a:lnTo>
                <a:lnTo>
                  <a:pt x="429885" y="143478"/>
                </a:lnTo>
                <a:lnTo>
                  <a:pt x="430395" y="137037"/>
                </a:lnTo>
                <a:lnTo>
                  <a:pt x="430869" y="100068"/>
                </a:lnTo>
                <a:lnTo>
                  <a:pt x="426151" y="67267"/>
                </a:lnTo>
                <a:lnTo>
                  <a:pt x="421229" y="53148"/>
                </a:lnTo>
                <a:close/>
              </a:path>
              <a:path w="626745" h="641350">
                <a:moveTo>
                  <a:pt x="364119" y="0"/>
                </a:moveTo>
                <a:lnTo>
                  <a:pt x="323087" y="9066"/>
                </a:lnTo>
                <a:lnTo>
                  <a:pt x="296877" y="43974"/>
                </a:lnTo>
                <a:lnTo>
                  <a:pt x="296989" y="53148"/>
                </a:lnTo>
                <a:lnTo>
                  <a:pt x="297693" y="61588"/>
                </a:lnTo>
                <a:lnTo>
                  <a:pt x="298306" y="82310"/>
                </a:lnTo>
                <a:lnTo>
                  <a:pt x="291245" y="139376"/>
                </a:lnTo>
                <a:lnTo>
                  <a:pt x="256336" y="186873"/>
                </a:lnTo>
                <a:lnTo>
                  <a:pt x="209252" y="237741"/>
                </a:lnTo>
                <a:lnTo>
                  <a:pt x="281942" y="237741"/>
                </a:lnTo>
                <a:lnTo>
                  <a:pt x="318496" y="193684"/>
                </a:lnTo>
                <a:lnTo>
                  <a:pt x="339949" y="160815"/>
                </a:lnTo>
                <a:lnTo>
                  <a:pt x="350816" y="98639"/>
                </a:lnTo>
                <a:lnTo>
                  <a:pt x="351216" y="73553"/>
                </a:lnTo>
                <a:lnTo>
                  <a:pt x="350375" y="55199"/>
                </a:lnTo>
                <a:lnTo>
                  <a:pt x="354033" y="54180"/>
                </a:lnTo>
                <a:lnTo>
                  <a:pt x="358658" y="53383"/>
                </a:lnTo>
                <a:lnTo>
                  <a:pt x="362303" y="53148"/>
                </a:lnTo>
                <a:lnTo>
                  <a:pt x="421229" y="53148"/>
                </a:lnTo>
                <a:lnTo>
                  <a:pt x="416526" y="39656"/>
                </a:lnTo>
                <a:lnTo>
                  <a:pt x="402280" y="18251"/>
                </a:lnTo>
                <a:lnTo>
                  <a:pt x="393641" y="10439"/>
                </a:lnTo>
                <a:lnTo>
                  <a:pt x="384272" y="4716"/>
                </a:lnTo>
                <a:lnTo>
                  <a:pt x="374368" y="1198"/>
                </a:lnTo>
                <a:lnTo>
                  <a:pt x="364119" y="0"/>
                </a:lnTo>
                <a:close/>
              </a:path>
              <a:path w="626745" h="641350">
                <a:moveTo>
                  <a:pt x="537903" y="196234"/>
                </a:moveTo>
                <a:lnTo>
                  <a:pt x="526942" y="196287"/>
                </a:lnTo>
                <a:lnTo>
                  <a:pt x="538164" y="196287"/>
                </a:lnTo>
                <a:lnTo>
                  <a:pt x="537903" y="196234"/>
                </a:lnTo>
                <a:close/>
              </a:path>
            </a:pathLst>
          </a:custGeom>
          <a:solidFill>
            <a:srgbClr val="0099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013930" y="8500672"/>
            <a:ext cx="1339402" cy="1309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5448896" y="9423311"/>
            <a:ext cx="1313815" cy="1892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b="1" spc="5" dirty="0">
                <a:solidFill>
                  <a:srgbClr val="010102"/>
                </a:solidFill>
                <a:latin typeface="Open Sans"/>
                <a:cs typeface="Open Sans"/>
              </a:rPr>
              <a:t>экономия</a:t>
            </a:r>
            <a:r>
              <a:rPr sz="1050" b="1" spc="25" dirty="0">
                <a:solidFill>
                  <a:srgbClr val="010102"/>
                </a:solidFill>
                <a:latin typeface="Open Sans"/>
                <a:cs typeface="Open Sans"/>
              </a:rPr>
              <a:t> </a:t>
            </a:r>
            <a:r>
              <a:rPr sz="1050" b="1" spc="5" dirty="0">
                <a:solidFill>
                  <a:srgbClr val="010102"/>
                </a:solidFill>
                <a:latin typeface="Open Sans"/>
                <a:cs typeface="Open Sans"/>
              </a:rPr>
              <a:t>времени</a:t>
            </a:r>
            <a:endParaRPr sz="1050">
              <a:latin typeface="Open Sans"/>
              <a:cs typeface="Open Sans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727680" y="8771694"/>
            <a:ext cx="102870" cy="1346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b="1" spc="0" dirty="0">
                <a:solidFill>
                  <a:srgbClr val="010102"/>
                </a:solidFill>
                <a:latin typeface="Open Sans"/>
                <a:cs typeface="Open Sans"/>
              </a:rPr>
              <a:t>1.</a:t>
            </a:r>
            <a:endParaRPr sz="700">
              <a:latin typeface="Open Sans"/>
              <a:cs typeface="Open Sans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4882948" y="8886351"/>
            <a:ext cx="165735" cy="4883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14"/>
              </a:spcBef>
            </a:pPr>
            <a:r>
              <a:rPr sz="700" b="1" spc="0" dirty="0">
                <a:solidFill>
                  <a:srgbClr val="010102"/>
                </a:solidFill>
                <a:latin typeface="Open Sans"/>
                <a:cs typeface="Open Sans"/>
              </a:rPr>
              <a:t>2.</a:t>
            </a:r>
            <a:endParaRPr sz="700">
              <a:latin typeface="Open Sans"/>
              <a:cs typeface="Open Sans"/>
            </a:endParaRPr>
          </a:p>
          <a:p>
            <a:pPr marL="75565">
              <a:lnSpc>
                <a:spcPct val="100000"/>
              </a:lnSpc>
              <a:spcBef>
                <a:spcPts val="545"/>
              </a:spcBef>
            </a:pPr>
            <a:r>
              <a:rPr sz="700" b="1" spc="0" dirty="0">
                <a:solidFill>
                  <a:srgbClr val="010102"/>
                </a:solidFill>
                <a:latin typeface="Open Sans"/>
                <a:cs typeface="Open Sans"/>
              </a:rPr>
              <a:t>3.</a:t>
            </a:r>
            <a:endParaRPr sz="7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700" b="1" spc="0" dirty="0">
                <a:solidFill>
                  <a:srgbClr val="010102"/>
                </a:solidFill>
                <a:latin typeface="Open Sans"/>
                <a:cs typeface="Open Sans"/>
              </a:rPr>
              <a:t>4.</a:t>
            </a:r>
            <a:endParaRPr sz="700">
              <a:latin typeface="Open Sans"/>
              <a:cs typeface="Open Sans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4196562" y="7784630"/>
            <a:ext cx="1683308" cy="3592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196562" y="6776225"/>
            <a:ext cx="1683385" cy="1003300"/>
          </a:xfrm>
          <a:custGeom>
            <a:avLst/>
            <a:gdLst/>
            <a:ahLst/>
            <a:cxnLst/>
            <a:rect l="l" t="t" r="r" b="b"/>
            <a:pathLst>
              <a:path w="1683385" h="1003300">
                <a:moveTo>
                  <a:pt x="1634617" y="0"/>
                </a:moveTo>
                <a:lnTo>
                  <a:pt x="53987" y="0"/>
                </a:lnTo>
                <a:lnTo>
                  <a:pt x="33877" y="3373"/>
                </a:lnTo>
                <a:lnTo>
                  <a:pt x="16616" y="12868"/>
                </a:lnTo>
                <a:lnTo>
                  <a:pt x="4544" y="27549"/>
                </a:lnTo>
                <a:lnTo>
                  <a:pt x="0" y="46481"/>
                </a:lnTo>
                <a:lnTo>
                  <a:pt x="0" y="1003261"/>
                </a:lnTo>
                <a:lnTo>
                  <a:pt x="1683321" y="1003261"/>
                </a:lnTo>
                <a:lnTo>
                  <a:pt x="1683321" y="933970"/>
                </a:lnTo>
                <a:lnTo>
                  <a:pt x="76974" y="933970"/>
                </a:lnTo>
                <a:lnTo>
                  <a:pt x="76974" y="66700"/>
                </a:lnTo>
                <a:lnTo>
                  <a:pt x="1683321" y="66700"/>
                </a:lnTo>
                <a:lnTo>
                  <a:pt x="1683321" y="46481"/>
                </a:lnTo>
                <a:lnTo>
                  <a:pt x="1679606" y="27549"/>
                </a:lnTo>
                <a:lnTo>
                  <a:pt x="1669356" y="12868"/>
                </a:lnTo>
                <a:lnTo>
                  <a:pt x="1653912" y="3373"/>
                </a:lnTo>
                <a:lnTo>
                  <a:pt x="1634617" y="0"/>
                </a:lnTo>
                <a:close/>
              </a:path>
              <a:path w="1683385" h="1003300">
                <a:moveTo>
                  <a:pt x="1683321" y="66700"/>
                </a:moveTo>
                <a:lnTo>
                  <a:pt x="1611439" y="66700"/>
                </a:lnTo>
                <a:lnTo>
                  <a:pt x="1611439" y="933970"/>
                </a:lnTo>
                <a:lnTo>
                  <a:pt x="1683321" y="933970"/>
                </a:lnTo>
                <a:lnTo>
                  <a:pt x="1683321" y="66700"/>
                </a:lnTo>
                <a:close/>
              </a:path>
            </a:pathLst>
          </a:custGeom>
          <a:solidFill>
            <a:srgbClr val="191B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196562" y="7779487"/>
            <a:ext cx="1683308" cy="1462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267708" y="6922313"/>
            <a:ext cx="1547495" cy="789940"/>
          </a:xfrm>
          <a:custGeom>
            <a:avLst/>
            <a:gdLst/>
            <a:ahLst/>
            <a:cxnLst/>
            <a:rect l="l" t="t" r="r" b="b"/>
            <a:pathLst>
              <a:path w="1547495" h="789940">
                <a:moveTo>
                  <a:pt x="0" y="789635"/>
                </a:moveTo>
                <a:lnTo>
                  <a:pt x="1547037" y="789635"/>
                </a:lnTo>
                <a:lnTo>
                  <a:pt x="1547037" y="0"/>
                </a:lnTo>
                <a:lnTo>
                  <a:pt x="0" y="0"/>
                </a:lnTo>
                <a:lnTo>
                  <a:pt x="0" y="789635"/>
                </a:lnTo>
                <a:close/>
              </a:path>
            </a:pathLst>
          </a:custGeom>
          <a:solidFill>
            <a:srgbClr val="D0EB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334464" y="7333474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55308" y="55321"/>
                </a:moveTo>
                <a:lnTo>
                  <a:pt x="0" y="55321"/>
                </a:lnTo>
                <a:lnTo>
                  <a:pt x="0" y="0"/>
                </a:lnTo>
                <a:lnTo>
                  <a:pt x="55308" y="0"/>
                </a:lnTo>
                <a:lnTo>
                  <a:pt x="55308" y="55321"/>
                </a:lnTo>
                <a:close/>
              </a:path>
            </a:pathLst>
          </a:custGeom>
          <a:ln w="7162">
            <a:solidFill>
              <a:srgbClr val="0101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334464" y="742196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55308" y="55321"/>
                </a:moveTo>
                <a:lnTo>
                  <a:pt x="0" y="55321"/>
                </a:lnTo>
                <a:lnTo>
                  <a:pt x="0" y="0"/>
                </a:lnTo>
                <a:lnTo>
                  <a:pt x="55308" y="0"/>
                </a:lnTo>
                <a:lnTo>
                  <a:pt x="55308" y="55321"/>
                </a:lnTo>
                <a:close/>
              </a:path>
            </a:pathLst>
          </a:custGeom>
          <a:ln w="7162">
            <a:solidFill>
              <a:srgbClr val="0101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334464" y="7510436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55308" y="55321"/>
                </a:moveTo>
                <a:lnTo>
                  <a:pt x="0" y="55321"/>
                </a:lnTo>
                <a:lnTo>
                  <a:pt x="0" y="0"/>
                </a:lnTo>
                <a:lnTo>
                  <a:pt x="55308" y="0"/>
                </a:lnTo>
                <a:lnTo>
                  <a:pt x="55308" y="55321"/>
                </a:lnTo>
                <a:close/>
              </a:path>
            </a:pathLst>
          </a:custGeom>
          <a:ln w="7162">
            <a:solidFill>
              <a:srgbClr val="0101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334464" y="759890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55308" y="55308"/>
                </a:moveTo>
                <a:lnTo>
                  <a:pt x="0" y="55308"/>
                </a:lnTo>
                <a:lnTo>
                  <a:pt x="0" y="0"/>
                </a:lnTo>
                <a:lnTo>
                  <a:pt x="55308" y="0"/>
                </a:lnTo>
                <a:lnTo>
                  <a:pt x="55308" y="55308"/>
                </a:lnTo>
                <a:close/>
              </a:path>
            </a:pathLst>
          </a:custGeom>
          <a:ln w="7162">
            <a:solidFill>
              <a:srgbClr val="0101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334464" y="697959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55308" y="55308"/>
                </a:moveTo>
                <a:lnTo>
                  <a:pt x="0" y="55308"/>
                </a:lnTo>
                <a:lnTo>
                  <a:pt x="0" y="0"/>
                </a:lnTo>
                <a:lnTo>
                  <a:pt x="55308" y="0"/>
                </a:lnTo>
                <a:lnTo>
                  <a:pt x="55308" y="55308"/>
                </a:lnTo>
                <a:close/>
              </a:path>
            </a:pathLst>
          </a:custGeom>
          <a:ln w="7162">
            <a:solidFill>
              <a:srgbClr val="0101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339386" y="6989800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7531" y="10617"/>
                </a:moveTo>
                <a:lnTo>
                  <a:pt x="6070" y="10617"/>
                </a:lnTo>
                <a:lnTo>
                  <a:pt x="5334" y="10921"/>
                </a:lnTo>
                <a:lnTo>
                  <a:pt x="279" y="15963"/>
                </a:lnTo>
                <a:lnTo>
                  <a:pt x="0" y="16700"/>
                </a:lnTo>
                <a:lnTo>
                  <a:pt x="0" y="18160"/>
                </a:lnTo>
                <a:lnTo>
                  <a:pt x="279" y="18897"/>
                </a:lnTo>
                <a:lnTo>
                  <a:pt x="15417" y="34048"/>
                </a:lnTo>
                <a:lnTo>
                  <a:pt x="15963" y="34569"/>
                </a:lnTo>
                <a:lnTo>
                  <a:pt x="16687" y="34861"/>
                </a:lnTo>
                <a:lnTo>
                  <a:pt x="18148" y="34861"/>
                </a:lnTo>
                <a:lnTo>
                  <a:pt x="18884" y="34569"/>
                </a:lnTo>
                <a:lnTo>
                  <a:pt x="33350" y="20104"/>
                </a:lnTo>
                <a:lnTo>
                  <a:pt x="17424" y="20104"/>
                </a:lnTo>
                <a:lnTo>
                  <a:pt x="8267" y="10921"/>
                </a:lnTo>
                <a:lnTo>
                  <a:pt x="7531" y="10617"/>
                </a:lnTo>
                <a:close/>
              </a:path>
              <a:path w="45720" h="34925">
                <a:moveTo>
                  <a:pt x="39395" y="0"/>
                </a:moveTo>
                <a:lnTo>
                  <a:pt x="37934" y="0"/>
                </a:lnTo>
                <a:lnTo>
                  <a:pt x="37198" y="292"/>
                </a:lnTo>
                <a:lnTo>
                  <a:pt x="17424" y="20104"/>
                </a:lnTo>
                <a:lnTo>
                  <a:pt x="33350" y="20104"/>
                </a:lnTo>
                <a:lnTo>
                  <a:pt x="45186" y="8267"/>
                </a:lnTo>
                <a:lnTo>
                  <a:pt x="45466" y="7556"/>
                </a:lnTo>
                <a:lnTo>
                  <a:pt x="45466" y="6083"/>
                </a:lnTo>
                <a:lnTo>
                  <a:pt x="45186" y="5333"/>
                </a:lnTo>
                <a:lnTo>
                  <a:pt x="44653" y="4825"/>
                </a:lnTo>
                <a:lnTo>
                  <a:pt x="40132" y="292"/>
                </a:lnTo>
                <a:lnTo>
                  <a:pt x="39395" y="0"/>
                </a:lnTo>
                <a:close/>
              </a:path>
            </a:pathLst>
          </a:custGeom>
          <a:solidFill>
            <a:srgbClr val="008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334464" y="7068065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55308" y="55308"/>
                </a:moveTo>
                <a:lnTo>
                  <a:pt x="0" y="55308"/>
                </a:lnTo>
                <a:lnTo>
                  <a:pt x="0" y="0"/>
                </a:lnTo>
                <a:lnTo>
                  <a:pt x="55308" y="0"/>
                </a:lnTo>
                <a:lnTo>
                  <a:pt x="55308" y="55308"/>
                </a:lnTo>
                <a:close/>
              </a:path>
            </a:pathLst>
          </a:custGeom>
          <a:ln w="7162">
            <a:solidFill>
              <a:srgbClr val="0101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339386" y="7078276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7531" y="10617"/>
                </a:moveTo>
                <a:lnTo>
                  <a:pt x="6070" y="10617"/>
                </a:lnTo>
                <a:lnTo>
                  <a:pt x="5334" y="10921"/>
                </a:lnTo>
                <a:lnTo>
                  <a:pt x="279" y="15963"/>
                </a:lnTo>
                <a:lnTo>
                  <a:pt x="0" y="16700"/>
                </a:lnTo>
                <a:lnTo>
                  <a:pt x="0" y="18160"/>
                </a:lnTo>
                <a:lnTo>
                  <a:pt x="279" y="18897"/>
                </a:lnTo>
                <a:lnTo>
                  <a:pt x="15417" y="34048"/>
                </a:lnTo>
                <a:lnTo>
                  <a:pt x="15963" y="34556"/>
                </a:lnTo>
                <a:lnTo>
                  <a:pt x="16687" y="34861"/>
                </a:lnTo>
                <a:lnTo>
                  <a:pt x="18148" y="34861"/>
                </a:lnTo>
                <a:lnTo>
                  <a:pt x="18884" y="34556"/>
                </a:lnTo>
                <a:lnTo>
                  <a:pt x="19418" y="34048"/>
                </a:lnTo>
                <a:lnTo>
                  <a:pt x="33355" y="20104"/>
                </a:lnTo>
                <a:lnTo>
                  <a:pt x="17424" y="20104"/>
                </a:lnTo>
                <a:lnTo>
                  <a:pt x="8267" y="10921"/>
                </a:lnTo>
                <a:lnTo>
                  <a:pt x="7531" y="10617"/>
                </a:lnTo>
                <a:close/>
              </a:path>
              <a:path w="45720" h="34925">
                <a:moveTo>
                  <a:pt x="39395" y="0"/>
                </a:moveTo>
                <a:lnTo>
                  <a:pt x="37934" y="0"/>
                </a:lnTo>
                <a:lnTo>
                  <a:pt x="37198" y="292"/>
                </a:lnTo>
                <a:lnTo>
                  <a:pt x="17424" y="20104"/>
                </a:lnTo>
                <a:lnTo>
                  <a:pt x="33355" y="20104"/>
                </a:lnTo>
                <a:lnTo>
                  <a:pt x="45186" y="8267"/>
                </a:lnTo>
                <a:lnTo>
                  <a:pt x="45466" y="7556"/>
                </a:lnTo>
                <a:lnTo>
                  <a:pt x="45466" y="6083"/>
                </a:lnTo>
                <a:lnTo>
                  <a:pt x="45186" y="5346"/>
                </a:lnTo>
                <a:lnTo>
                  <a:pt x="40132" y="292"/>
                </a:lnTo>
                <a:lnTo>
                  <a:pt x="39395" y="0"/>
                </a:lnTo>
                <a:close/>
              </a:path>
            </a:pathLst>
          </a:custGeom>
          <a:solidFill>
            <a:srgbClr val="008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334464" y="7156539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55308" y="55308"/>
                </a:moveTo>
                <a:lnTo>
                  <a:pt x="0" y="55308"/>
                </a:lnTo>
                <a:lnTo>
                  <a:pt x="0" y="0"/>
                </a:lnTo>
                <a:lnTo>
                  <a:pt x="55308" y="0"/>
                </a:lnTo>
                <a:lnTo>
                  <a:pt x="55308" y="55308"/>
                </a:lnTo>
                <a:close/>
              </a:path>
            </a:pathLst>
          </a:custGeom>
          <a:ln w="7162">
            <a:solidFill>
              <a:srgbClr val="0101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339386" y="7166758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7531" y="10617"/>
                </a:moveTo>
                <a:lnTo>
                  <a:pt x="6070" y="10617"/>
                </a:lnTo>
                <a:lnTo>
                  <a:pt x="5334" y="10909"/>
                </a:lnTo>
                <a:lnTo>
                  <a:pt x="279" y="15963"/>
                </a:lnTo>
                <a:lnTo>
                  <a:pt x="0" y="16687"/>
                </a:lnTo>
                <a:lnTo>
                  <a:pt x="0" y="18148"/>
                </a:lnTo>
                <a:lnTo>
                  <a:pt x="279" y="18897"/>
                </a:lnTo>
                <a:lnTo>
                  <a:pt x="15417" y="34035"/>
                </a:lnTo>
                <a:lnTo>
                  <a:pt x="15963" y="34556"/>
                </a:lnTo>
                <a:lnTo>
                  <a:pt x="16687" y="34861"/>
                </a:lnTo>
                <a:lnTo>
                  <a:pt x="18148" y="34861"/>
                </a:lnTo>
                <a:lnTo>
                  <a:pt x="18884" y="34556"/>
                </a:lnTo>
                <a:lnTo>
                  <a:pt x="33344" y="20104"/>
                </a:lnTo>
                <a:lnTo>
                  <a:pt x="17424" y="20104"/>
                </a:lnTo>
                <a:lnTo>
                  <a:pt x="8267" y="10909"/>
                </a:lnTo>
                <a:lnTo>
                  <a:pt x="7531" y="10617"/>
                </a:lnTo>
                <a:close/>
              </a:path>
              <a:path w="45720" h="34925">
                <a:moveTo>
                  <a:pt x="39395" y="0"/>
                </a:moveTo>
                <a:lnTo>
                  <a:pt x="37934" y="0"/>
                </a:lnTo>
                <a:lnTo>
                  <a:pt x="37198" y="292"/>
                </a:lnTo>
                <a:lnTo>
                  <a:pt x="17424" y="20104"/>
                </a:lnTo>
                <a:lnTo>
                  <a:pt x="33344" y="20104"/>
                </a:lnTo>
                <a:lnTo>
                  <a:pt x="45186" y="8267"/>
                </a:lnTo>
                <a:lnTo>
                  <a:pt x="45466" y="7543"/>
                </a:lnTo>
                <a:lnTo>
                  <a:pt x="45466" y="6070"/>
                </a:lnTo>
                <a:lnTo>
                  <a:pt x="45186" y="5333"/>
                </a:lnTo>
                <a:lnTo>
                  <a:pt x="40132" y="292"/>
                </a:lnTo>
                <a:lnTo>
                  <a:pt x="39395" y="0"/>
                </a:lnTo>
                <a:close/>
              </a:path>
            </a:pathLst>
          </a:custGeom>
          <a:solidFill>
            <a:srgbClr val="008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334464" y="7245013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55308" y="55308"/>
                </a:moveTo>
                <a:lnTo>
                  <a:pt x="0" y="55308"/>
                </a:lnTo>
                <a:lnTo>
                  <a:pt x="0" y="0"/>
                </a:lnTo>
                <a:lnTo>
                  <a:pt x="55308" y="0"/>
                </a:lnTo>
                <a:lnTo>
                  <a:pt x="55308" y="55308"/>
                </a:lnTo>
                <a:close/>
              </a:path>
            </a:pathLst>
          </a:custGeom>
          <a:ln w="7162">
            <a:solidFill>
              <a:srgbClr val="0101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339386" y="7255236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7531" y="10617"/>
                </a:moveTo>
                <a:lnTo>
                  <a:pt x="6070" y="10617"/>
                </a:lnTo>
                <a:lnTo>
                  <a:pt x="5334" y="10909"/>
                </a:lnTo>
                <a:lnTo>
                  <a:pt x="279" y="15963"/>
                </a:lnTo>
                <a:lnTo>
                  <a:pt x="0" y="16687"/>
                </a:lnTo>
                <a:lnTo>
                  <a:pt x="0" y="18148"/>
                </a:lnTo>
                <a:lnTo>
                  <a:pt x="279" y="18897"/>
                </a:lnTo>
                <a:lnTo>
                  <a:pt x="15417" y="34035"/>
                </a:lnTo>
                <a:lnTo>
                  <a:pt x="15963" y="34556"/>
                </a:lnTo>
                <a:lnTo>
                  <a:pt x="16687" y="34861"/>
                </a:lnTo>
                <a:lnTo>
                  <a:pt x="18148" y="34861"/>
                </a:lnTo>
                <a:lnTo>
                  <a:pt x="18884" y="34556"/>
                </a:lnTo>
                <a:lnTo>
                  <a:pt x="33344" y="20104"/>
                </a:lnTo>
                <a:lnTo>
                  <a:pt x="17424" y="20104"/>
                </a:lnTo>
                <a:lnTo>
                  <a:pt x="8267" y="10909"/>
                </a:lnTo>
                <a:lnTo>
                  <a:pt x="7531" y="10617"/>
                </a:lnTo>
                <a:close/>
              </a:path>
              <a:path w="45720" h="34925">
                <a:moveTo>
                  <a:pt x="39395" y="0"/>
                </a:moveTo>
                <a:lnTo>
                  <a:pt x="37934" y="0"/>
                </a:lnTo>
                <a:lnTo>
                  <a:pt x="37198" y="292"/>
                </a:lnTo>
                <a:lnTo>
                  <a:pt x="17424" y="20104"/>
                </a:lnTo>
                <a:lnTo>
                  <a:pt x="33344" y="20104"/>
                </a:lnTo>
                <a:lnTo>
                  <a:pt x="45186" y="8267"/>
                </a:lnTo>
                <a:lnTo>
                  <a:pt x="45466" y="7543"/>
                </a:lnTo>
                <a:lnTo>
                  <a:pt x="45466" y="6070"/>
                </a:lnTo>
                <a:lnTo>
                  <a:pt x="45186" y="5333"/>
                </a:lnTo>
                <a:lnTo>
                  <a:pt x="40132" y="292"/>
                </a:lnTo>
                <a:lnTo>
                  <a:pt x="39395" y="0"/>
                </a:lnTo>
                <a:close/>
              </a:path>
            </a:pathLst>
          </a:custGeom>
          <a:solidFill>
            <a:srgbClr val="008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438189" y="7007235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422" y="0"/>
                </a:lnTo>
              </a:path>
            </a:pathLst>
          </a:custGeom>
          <a:ln w="28638">
            <a:solidFill>
              <a:srgbClr val="0101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438189" y="7095712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422" y="0"/>
                </a:lnTo>
              </a:path>
            </a:pathLst>
          </a:custGeom>
          <a:ln w="28638">
            <a:solidFill>
              <a:srgbClr val="0101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438189" y="7184188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422" y="0"/>
                </a:lnTo>
              </a:path>
            </a:pathLst>
          </a:custGeom>
          <a:ln w="28638">
            <a:solidFill>
              <a:srgbClr val="0101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438189" y="7272665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422" y="0"/>
                </a:lnTo>
              </a:path>
            </a:pathLst>
          </a:custGeom>
          <a:ln w="28638">
            <a:solidFill>
              <a:srgbClr val="0101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438189" y="7361135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422" y="0"/>
                </a:lnTo>
              </a:path>
            </a:pathLst>
          </a:custGeom>
          <a:ln w="28638">
            <a:solidFill>
              <a:srgbClr val="0101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438189" y="7449611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422" y="0"/>
                </a:lnTo>
              </a:path>
            </a:pathLst>
          </a:custGeom>
          <a:ln w="28638">
            <a:solidFill>
              <a:srgbClr val="0101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438189" y="7538095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422" y="0"/>
                </a:lnTo>
              </a:path>
            </a:pathLst>
          </a:custGeom>
          <a:ln w="28638">
            <a:solidFill>
              <a:srgbClr val="0101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438189" y="7626564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422" y="0"/>
                </a:lnTo>
              </a:path>
            </a:pathLst>
          </a:custGeom>
          <a:ln w="28638">
            <a:solidFill>
              <a:srgbClr val="0101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722950" y="7206205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9133" y="0"/>
                </a:lnTo>
              </a:path>
            </a:pathLst>
          </a:custGeom>
          <a:ln w="3581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605157" y="7206205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8958" y="0"/>
                </a:lnTo>
              </a:path>
            </a:pathLst>
          </a:custGeom>
          <a:ln w="3581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487339" y="7206205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8971" y="0"/>
                </a:lnTo>
              </a:path>
            </a:pathLst>
          </a:custGeom>
          <a:ln w="3581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369547" y="7206205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8958" y="0"/>
                </a:lnTo>
              </a:path>
            </a:pathLst>
          </a:custGeom>
          <a:ln w="3581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251729" y="7206205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8971" y="0"/>
                </a:lnTo>
              </a:path>
            </a:pathLst>
          </a:custGeom>
          <a:ln w="3581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133937" y="7206205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8958" y="0"/>
                </a:lnTo>
              </a:path>
            </a:pathLst>
          </a:custGeom>
          <a:ln w="3581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016119" y="7206205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8971" y="0"/>
                </a:lnTo>
              </a:path>
            </a:pathLst>
          </a:custGeom>
          <a:ln w="3581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898326" y="7206205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8958" y="0"/>
                </a:lnTo>
              </a:path>
            </a:pathLst>
          </a:custGeom>
          <a:ln w="3581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779378" y="7206205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50114" y="0"/>
                </a:lnTo>
              </a:path>
            </a:pathLst>
          </a:custGeom>
          <a:ln w="3581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779378" y="7269552"/>
            <a:ext cx="972819" cy="0"/>
          </a:xfrm>
          <a:custGeom>
            <a:avLst/>
            <a:gdLst/>
            <a:ahLst/>
            <a:cxnLst/>
            <a:rect l="l" t="t" r="r" b="b"/>
            <a:pathLst>
              <a:path w="972820">
                <a:moveTo>
                  <a:pt x="0" y="0"/>
                </a:moveTo>
                <a:lnTo>
                  <a:pt x="972705" y="0"/>
                </a:lnTo>
              </a:path>
            </a:pathLst>
          </a:custGeom>
          <a:ln w="3581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722950" y="7142870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9133" y="0"/>
                </a:lnTo>
              </a:path>
            </a:pathLst>
          </a:custGeom>
          <a:ln w="3581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605157" y="7142870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8958" y="0"/>
                </a:lnTo>
              </a:path>
            </a:pathLst>
          </a:custGeom>
          <a:ln w="3581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487339" y="7142870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8971" y="0"/>
                </a:lnTo>
              </a:path>
            </a:pathLst>
          </a:custGeom>
          <a:ln w="3581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369547" y="7142870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8958" y="0"/>
                </a:lnTo>
              </a:path>
            </a:pathLst>
          </a:custGeom>
          <a:ln w="3581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133937" y="7142870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>
                <a:moveTo>
                  <a:pt x="0" y="0"/>
                </a:moveTo>
                <a:lnTo>
                  <a:pt x="166763" y="0"/>
                </a:lnTo>
              </a:path>
            </a:pathLst>
          </a:custGeom>
          <a:ln w="3581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016119" y="7142870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8971" y="0"/>
                </a:lnTo>
              </a:path>
            </a:pathLst>
          </a:custGeom>
          <a:ln w="3581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898326" y="7142870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8958" y="0"/>
                </a:lnTo>
              </a:path>
            </a:pathLst>
          </a:custGeom>
          <a:ln w="3581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779378" y="7142870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50114" y="0"/>
                </a:lnTo>
              </a:path>
            </a:pathLst>
          </a:custGeom>
          <a:ln w="3581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605157" y="7079547"/>
            <a:ext cx="147320" cy="0"/>
          </a:xfrm>
          <a:custGeom>
            <a:avLst/>
            <a:gdLst/>
            <a:ahLst/>
            <a:cxnLst/>
            <a:rect l="l" t="t" r="r" b="b"/>
            <a:pathLst>
              <a:path w="147320">
                <a:moveTo>
                  <a:pt x="0" y="0"/>
                </a:moveTo>
                <a:lnTo>
                  <a:pt x="146926" y="0"/>
                </a:lnTo>
              </a:path>
            </a:pathLst>
          </a:custGeom>
          <a:ln w="3581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487339" y="7079547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8971" y="0"/>
                </a:lnTo>
              </a:path>
            </a:pathLst>
          </a:custGeom>
          <a:ln w="3581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133937" y="7079547"/>
            <a:ext cx="285115" cy="0"/>
          </a:xfrm>
          <a:custGeom>
            <a:avLst/>
            <a:gdLst/>
            <a:ahLst/>
            <a:cxnLst/>
            <a:rect l="l" t="t" r="r" b="b"/>
            <a:pathLst>
              <a:path w="285114">
                <a:moveTo>
                  <a:pt x="0" y="0"/>
                </a:moveTo>
                <a:lnTo>
                  <a:pt x="284568" y="0"/>
                </a:lnTo>
              </a:path>
            </a:pathLst>
          </a:custGeom>
          <a:ln w="3581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016119" y="7079547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8971" y="0"/>
                </a:lnTo>
              </a:path>
            </a:pathLst>
          </a:custGeom>
          <a:ln w="3581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779378" y="7079547"/>
            <a:ext cx="168275" cy="0"/>
          </a:xfrm>
          <a:custGeom>
            <a:avLst/>
            <a:gdLst/>
            <a:ahLst/>
            <a:cxnLst/>
            <a:rect l="l" t="t" r="r" b="b"/>
            <a:pathLst>
              <a:path w="168275">
                <a:moveTo>
                  <a:pt x="0" y="0"/>
                </a:moveTo>
                <a:lnTo>
                  <a:pt x="167906" y="0"/>
                </a:lnTo>
              </a:path>
            </a:pathLst>
          </a:custGeom>
          <a:ln w="3581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487339" y="7016212"/>
            <a:ext cx="264795" cy="0"/>
          </a:xfrm>
          <a:custGeom>
            <a:avLst/>
            <a:gdLst/>
            <a:ahLst/>
            <a:cxnLst/>
            <a:rect l="l" t="t" r="r" b="b"/>
            <a:pathLst>
              <a:path w="264795">
                <a:moveTo>
                  <a:pt x="0" y="0"/>
                </a:moveTo>
                <a:lnTo>
                  <a:pt x="264744" y="0"/>
                </a:lnTo>
              </a:path>
            </a:pathLst>
          </a:custGeom>
          <a:ln w="3581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016119" y="7016212"/>
            <a:ext cx="402590" cy="0"/>
          </a:xfrm>
          <a:custGeom>
            <a:avLst/>
            <a:gdLst/>
            <a:ahLst/>
            <a:cxnLst/>
            <a:rect l="l" t="t" r="r" b="b"/>
            <a:pathLst>
              <a:path w="402589">
                <a:moveTo>
                  <a:pt x="0" y="0"/>
                </a:moveTo>
                <a:lnTo>
                  <a:pt x="402386" y="0"/>
                </a:lnTo>
              </a:path>
            </a:pathLst>
          </a:custGeom>
          <a:ln w="3581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79378" y="7016212"/>
            <a:ext cx="168275" cy="0"/>
          </a:xfrm>
          <a:custGeom>
            <a:avLst/>
            <a:gdLst/>
            <a:ahLst/>
            <a:cxnLst/>
            <a:rect l="l" t="t" r="r" b="b"/>
            <a:pathLst>
              <a:path w="168275">
                <a:moveTo>
                  <a:pt x="0" y="0"/>
                </a:moveTo>
                <a:lnTo>
                  <a:pt x="167906" y="0"/>
                </a:lnTo>
              </a:path>
            </a:pathLst>
          </a:custGeom>
          <a:ln w="3581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89309" y="6952865"/>
            <a:ext cx="0" cy="336550"/>
          </a:xfrm>
          <a:custGeom>
            <a:avLst/>
            <a:gdLst/>
            <a:ahLst/>
            <a:cxnLst/>
            <a:rect l="l" t="t" r="r" b="b"/>
            <a:pathLst>
              <a:path h="336550">
                <a:moveTo>
                  <a:pt x="0" y="336334"/>
                </a:moveTo>
                <a:lnTo>
                  <a:pt x="0" y="0"/>
                </a:lnTo>
              </a:path>
            </a:pathLst>
          </a:custGeom>
          <a:ln w="3581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779378" y="6952865"/>
            <a:ext cx="972819" cy="0"/>
          </a:xfrm>
          <a:custGeom>
            <a:avLst/>
            <a:gdLst/>
            <a:ahLst/>
            <a:cxnLst/>
            <a:rect l="l" t="t" r="r" b="b"/>
            <a:pathLst>
              <a:path w="972820">
                <a:moveTo>
                  <a:pt x="0" y="0"/>
                </a:moveTo>
                <a:lnTo>
                  <a:pt x="972705" y="0"/>
                </a:lnTo>
              </a:path>
            </a:pathLst>
          </a:custGeom>
          <a:ln w="3581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863909" y="7111669"/>
            <a:ext cx="0" cy="158115"/>
          </a:xfrm>
          <a:custGeom>
            <a:avLst/>
            <a:gdLst/>
            <a:ahLst/>
            <a:cxnLst/>
            <a:rect l="l" t="t" r="r" b="b"/>
            <a:pathLst>
              <a:path h="158115">
                <a:moveTo>
                  <a:pt x="0" y="0"/>
                </a:moveTo>
                <a:lnTo>
                  <a:pt x="0" y="157860"/>
                </a:lnTo>
              </a:path>
            </a:pathLst>
          </a:custGeom>
          <a:ln w="68834">
            <a:solidFill>
              <a:srgbClr val="C423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981702" y="6994194"/>
            <a:ext cx="0" cy="275590"/>
          </a:xfrm>
          <a:custGeom>
            <a:avLst/>
            <a:gdLst/>
            <a:ahLst/>
            <a:cxnLst/>
            <a:rect l="l" t="t" r="r" b="b"/>
            <a:pathLst>
              <a:path h="275590">
                <a:moveTo>
                  <a:pt x="0" y="0"/>
                </a:moveTo>
                <a:lnTo>
                  <a:pt x="0" y="275323"/>
                </a:lnTo>
              </a:path>
            </a:pathLst>
          </a:custGeom>
          <a:ln w="68834">
            <a:solidFill>
              <a:srgbClr val="EA7B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099513" y="7054774"/>
            <a:ext cx="0" cy="215265"/>
          </a:xfrm>
          <a:custGeom>
            <a:avLst/>
            <a:gdLst/>
            <a:ahLst/>
            <a:cxnLst/>
            <a:rect l="l" t="t" r="r" b="b"/>
            <a:pathLst>
              <a:path h="215265">
                <a:moveTo>
                  <a:pt x="0" y="0"/>
                </a:moveTo>
                <a:lnTo>
                  <a:pt x="0" y="214756"/>
                </a:lnTo>
              </a:path>
            </a:pathLst>
          </a:custGeom>
          <a:ln w="68846">
            <a:solidFill>
              <a:srgbClr val="C4C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217312" y="7159409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10121"/>
                </a:lnTo>
              </a:path>
            </a:pathLst>
          </a:custGeom>
          <a:ln w="68834">
            <a:solidFill>
              <a:srgbClr val="238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335123" y="7111695"/>
            <a:ext cx="0" cy="158115"/>
          </a:xfrm>
          <a:custGeom>
            <a:avLst/>
            <a:gdLst/>
            <a:ahLst/>
            <a:cxnLst/>
            <a:rect l="l" t="t" r="r" b="b"/>
            <a:pathLst>
              <a:path h="158115">
                <a:moveTo>
                  <a:pt x="0" y="0"/>
                </a:moveTo>
                <a:lnTo>
                  <a:pt x="0" y="157848"/>
                </a:lnTo>
              </a:path>
            </a:pathLst>
          </a:custGeom>
          <a:ln w="68846">
            <a:solidFill>
              <a:srgbClr val="00A4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452922" y="6974002"/>
            <a:ext cx="0" cy="29591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528"/>
                </a:lnTo>
              </a:path>
            </a:pathLst>
          </a:custGeom>
          <a:ln w="68834">
            <a:solidFill>
              <a:srgbClr val="009D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570734" y="7052945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585"/>
                </a:lnTo>
              </a:path>
            </a:pathLst>
          </a:custGeom>
          <a:ln w="68846">
            <a:solidFill>
              <a:srgbClr val="00A3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688533" y="7127278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252"/>
                </a:lnTo>
              </a:path>
            </a:pathLst>
          </a:custGeom>
          <a:ln w="68834">
            <a:solidFill>
              <a:srgbClr val="0085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084274" y="7310485"/>
            <a:ext cx="361938" cy="3636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267708" y="6837133"/>
            <a:ext cx="1547495" cy="85725"/>
          </a:xfrm>
          <a:custGeom>
            <a:avLst/>
            <a:gdLst/>
            <a:ahLst/>
            <a:cxnLst/>
            <a:rect l="l" t="t" r="r" b="b"/>
            <a:pathLst>
              <a:path w="1547495" h="85725">
                <a:moveTo>
                  <a:pt x="0" y="85178"/>
                </a:moveTo>
                <a:lnTo>
                  <a:pt x="1547037" y="85178"/>
                </a:lnTo>
                <a:lnTo>
                  <a:pt x="1547037" y="0"/>
                </a:lnTo>
                <a:lnTo>
                  <a:pt x="0" y="0"/>
                </a:lnTo>
                <a:lnTo>
                  <a:pt x="0" y="85178"/>
                </a:lnTo>
                <a:close/>
              </a:path>
            </a:pathLst>
          </a:custGeom>
          <a:solidFill>
            <a:srgbClr val="1A4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600765" y="6879818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596" y="0"/>
                </a:lnTo>
              </a:path>
            </a:pathLst>
          </a:custGeom>
          <a:ln w="33782">
            <a:solidFill>
              <a:srgbClr val="DF64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329964" y="6862692"/>
            <a:ext cx="265430" cy="34290"/>
          </a:xfrm>
          <a:custGeom>
            <a:avLst/>
            <a:gdLst/>
            <a:ahLst/>
            <a:cxnLst/>
            <a:rect l="l" t="t" r="r" b="b"/>
            <a:pathLst>
              <a:path w="265429" h="34290">
                <a:moveTo>
                  <a:pt x="253885" y="584"/>
                </a:moveTo>
                <a:lnTo>
                  <a:pt x="246430" y="584"/>
                </a:lnTo>
                <a:lnTo>
                  <a:pt x="246430" y="33489"/>
                </a:lnTo>
                <a:lnTo>
                  <a:pt x="265214" y="33489"/>
                </a:lnTo>
                <a:lnTo>
                  <a:pt x="265214" y="27559"/>
                </a:lnTo>
                <a:lnTo>
                  <a:pt x="253885" y="27559"/>
                </a:lnTo>
                <a:lnTo>
                  <a:pt x="253885" y="584"/>
                </a:lnTo>
                <a:close/>
              </a:path>
              <a:path w="265429" h="34290">
                <a:moveTo>
                  <a:pt x="233438" y="50"/>
                </a:moveTo>
                <a:lnTo>
                  <a:pt x="225996" y="50"/>
                </a:lnTo>
                <a:lnTo>
                  <a:pt x="222961" y="1587"/>
                </a:lnTo>
                <a:lnTo>
                  <a:pt x="218312" y="7721"/>
                </a:lnTo>
                <a:lnTo>
                  <a:pt x="217151" y="11823"/>
                </a:lnTo>
                <a:lnTo>
                  <a:pt x="217151" y="22288"/>
                </a:lnTo>
                <a:lnTo>
                  <a:pt x="218312" y="26403"/>
                </a:lnTo>
                <a:lnTo>
                  <a:pt x="222961" y="32550"/>
                </a:lnTo>
                <a:lnTo>
                  <a:pt x="225996" y="34074"/>
                </a:lnTo>
                <a:lnTo>
                  <a:pt x="233438" y="34074"/>
                </a:lnTo>
                <a:lnTo>
                  <a:pt x="236461" y="32550"/>
                </a:lnTo>
                <a:lnTo>
                  <a:pt x="240055" y="27800"/>
                </a:lnTo>
                <a:lnTo>
                  <a:pt x="228142" y="27800"/>
                </a:lnTo>
                <a:lnTo>
                  <a:pt x="226923" y="26885"/>
                </a:lnTo>
                <a:lnTo>
                  <a:pt x="225196" y="23177"/>
                </a:lnTo>
                <a:lnTo>
                  <a:pt x="224751" y="20535"/>
                </a:lnTo>
                <a:lnTo>
                  <a:pt x="224751" y="9867"/>
                </a:lnTo>
                <a:lnTo>
                  <a:pt x="226415" y="6273"/>
                </a:lnTo>
                <a:lnTo>
                  <a:pt x="240024" y="6273"/>
                </a:lnTo>
                <a:lnTo>
                  <a:pt x="236461" y="1574"/>
                </a:lnTo>
                <a:lnTo>
                  <a:pt x="233438" y="50"/>
                </a:lnTo>
                <a:close/>
              </a:path>
              <a:path w="265429" h="34290">
                <a:moveTo>
                  <a:pt x="240024" y="6273"/>
                </a:moveTo>
                <a:lnTo>
                  <a:pt x="233032" y="6273"/>
                </a:lnTo>
                <a:lnTo>
                  <a:pt x="234695" y="9867"/>
                </a:lnTo>
                <a:lnTo>
                  <a:pt x="234695" y="24231"/>
                </a:lnTo>
                <a:lnTo>
                  <a:pt x="233032" y="27800"/>
                </a:lnTo>
                <a:lnTo>
                  <a:pt x="240055" y="27800"/>
                </a:lnTo>
                <a:lnTo>
                  <a:pt x="241084" y="26441"/>
                </a:lnTo>
                <a:lnTo>
                  <a:pt x="242252" y="22288"/>
                </a:lnTo>
                <a:lnTo>
                  <a:pt x="242252" y="11823"/>
                </a:lnTo>
                <a:lnTo>
                  <a:pt x="241084" y="7670"/>
                </a:lnTo>
                <a:lnTo>
                  <a:pt x="240024" y="6273"/>
                </a:lnTo>
                <a:close/>
              </a:path>
              <a:path w="265429" h="34290">
                <a:moveTo>
                  <a:pt x="210616" y="584"/>
                </a:moveTo>
                <a:lnTo>
                  <a:pt x="193713" y="584"/>
                </a:lnTo>
                <a:lnTo>
                  <a:pt x="193713" y="33489"/>
                </a:lnTo>
                <a:lnTo>
                  <a:pt x="201040" y="33489"/>
                </a:lnTo>
                <a:lnTo>
                  <a:pt x="201104" y="19469"/>
                </a:lnTo>
                <a:lnTo>
                  <a:pt x="201282" y="19431"/>
                </a:lnTo>
                <a:lnTo>
                  <a:pt x="211035" y="19431"/>
                </a:lnTo>
                <a:lnTo>
                  <a:pt x="210261" y="18084"/>
                </a:lnTo>
                <a:lnTo>
                  <a:pt x="209041" y="17246"/>
                </a:lnTo>
                <a:lnTo>
                  <a:pt x="212572" y="16065"/>
                </a:lnTo>
                <a:lnTo>
                  <a:pt x="214176" y="13792"/>
                </a:lnTo>
                <a:lnTo>
                  <a:pt x="201040" y="13792"/>
                </a:lnTo>
                <a:lnTo>
                  <a:pt x="201040" y="6311"/>
                </a:lnTo>
                <a:lnTo>
                  <a:pt x="214337" y="6311"/>
                </a:lnTo>
                <a:lnTo>
                  <a:pt x="214337" y="3632"/>
                </a:lnTo>
                <a:lnTo>
                  <a:pt x="210616" y="584"/>
                </a:lnTo>
                <a:close/>
              </a:path>
              <a:path w="265429" h="34290">
                <a:moveTo>
                  <a:pt x="211035" y="19431"/>
                </a:moveTo>
                <a:lnTo>
                  <a:pt x="202577" y="19431"/>
                </a:lnTo>
                <a:lnTo>
                  <a:pt x="203428" y="19964"/>
                </a:lnTo>
                <a:lnTo>
                  <a:pt x="204076" y="21005"/>
                </a:lnTo>
                <a:lnTo>
                  <a:pt x="204520" y="21818"/>
                </a:lnTo>
                <a:lnTo>
                  <a:pt x="205079" y="23418"/>
                </a:lnTo>
                <a:lnTo>
                  <a:pt x="207746" y="33489"/>
                </a:lnTo>
                <a:lnTo>
                  <a:pt x="215544" y="33489"/>
                </a:lnTo>
                <a:lnTo>
                  <a:pt x="211327" y="19939"/>
                </a:lnTo>
                <a:lnTo>
                  <a:pt x="211035" y="19431"/>
                </a:lnTo>
                <a:close/>
              </a:path>
              <a:path w="265429" h="34290">
                <a:moveTo>
                  <a:pt x="214337" y="6311"/>
                </a:moveTo>
                <a:lnTo>
                  <a:pt x="205485" y="6311"/>
                </a:lnTo>
                <a:lnTo>
                  <a:pt x="206971" y="7569"/>
                </a:lnTo>
                <a:lnTo>
                  <a:pt x="206971" y="11493"/>
                </a:lnTo>
                <a:lnTo>
                  <a:pt x="206628" y="12458"/>
                </a:lnTo>
                <a:lnTo>
                  <a:pt x="205231" y="13512"/>
                </a:lnTo>
                <a:lnTo>
                  <a:pt x="204076" y="13792"/>
                </a:lnTo>
                <a:lnTo>
                  <a:pt x="214176" y="13792"/>
                </a:lnTo>
                <a:lnTo>
                  <a:pt x="214337" y="13563"/>
                </a:lnTo>
                <a:lnTo>
                  <a:pt x="214337" y="6311"/>
                </a:lnTo>
                <a:close/>
              </a:path>
              <a:path w="265429" h="34290">
                <a:moveTo>
                  <a:pt x="184175" y="6502"/>
                </a:moveTo>
                <a:lnTo>
                  <a:pt x="176745" y="6502"/>
                </a:lnTo>
                <a:lnTo>
                  <a:pt x="176745" y="33489"/>
                </a:lnTo>
                <a:lnTo>
                  <a:pt x="184175" y="33489"/>
                </a:lnTo>
                <a:lnTo>
                  <a:pt x="184175" y="6502"/>
                </a:lnTo>
                <a:close/>
              </a:path>
              <a:path w="265429" h="34290">
                <a:moveTo>
                  <a:pt x="190880" y="584"/>
                </a:moveTo>
                <a:lnTo>
                  <a:pt x="170052" y="584"/>
                </a:lnTo>
                <a:lnTo>
                  <a:pt x="170052" y="6502"/>
                </a:lnTo>
                <a:lnTo>
                  <a:pt x="190880" y="6502"/>
                </a:lnTo>
                <a:lnTo>
                  <a:pt x="190880" y="584"/>
                </a:lnTo>
                <a:close/>
              </a:path>
              <a:path w="265429" h="34290">
                <a:moveTo>
                  <a:pt x="151587" y="584"/>
                </a:moveTo>
                <a:lnTo>
                  <a:pt x="144716" y="584"/>
                </a:lnTo>
                <a:lnTo>
                  <a:pt x="144716" y="33489"/>
                </a:lnTo>
                <a:lnTo>
                  <a:pt x="151637" y="33489"/>
                </a:lnTo>
                <a:lnTo>
                  <a:pt x="151637" y="14681"/>
                </a:lnTo>
                <a:lnTo>
                  <a:pt x="158580" y="14681"/>
                </a:lnTo>
                <a:lnTo>
                  <a:pt x="151587" y="584"/>
                </a:lnTo>
                <a:close/>
              </a:path>
              <a:path w="265429" h="34290">
                <a:moveTo>
                  <a:pt x="158580" y="14681"/>
                </a:moveTo>
                <a:lnTo>
                  <a:pt x="151637" y="14681"/>
                </a:lnTo>
                <a:lnTo>
                  <a:pt x="161086" y="33489"/>
                </a:lnTo>
                <a:lnTo>
                  <a:pt x="167398" y="33489"/>
                </a:lnTo>
                <a:lnTo>
                  <a:pt x="167398" y="18554"/>
                </a:lnTo>
                <a:lnTo>
                  <a:pt x="160502" y="18554"/>
                </a:lnTo>
                <a:lnTo>
                  <a:pt x="158580" y="14681"/>
                </a:lnTo>
                <a:close/>
              </a:path>
              <a:path w="265429" h="34290">
                <a:moveTo>
                  <a:pt x="167398" y="584"/>
                </a:moveTo>
                <a:lnTo>
                  <a:pt x="160502" y="584"/>
                </a:lnTo>
                <a:lnTo>
                  <a:pt x="160502" y="18554"/>
                </a:lnTo>
                <a:lnTo>
                  <a:pt x="167398" y="18554"/>
                </a:lnTo>
                <a:lnTo>
                  <a:pt x="167398" y="584"/>
                </a:lnTo>
                <a:close/>
              </a:path>
              <a:path w="265429" h="34290">
                <a:moveTo>
                  <a:pt x="131749" y="50"/>
                </a:moveTo>
                <a:lnTo>
                  <a:pt x="124294" y="50"/>
                </a:lnTo>
                <a:lnTo>
                  <a:pt x="121259" y="1587"/>
                </a:lnTo>
                <a:lnTo>
                  <a:pt x="116611" y="7721"/>
                </a:lnTo>
                <a:lnTo>
                  <a:pt x="115450" y="11823"/>
                </a:lnTo>
                <a:lnTo>
                  <a:pt x="115450" y="22288"/>
                </a:lnTo>
                <a:lnTo>
                  <a:pt x="116611" y="26403"/>
                </a:lnTo>
                <a:lnTo>
                  <a:pt x="121259" y="32550"/>
                </a:lnTo>
                <a:lnTo>
                  <a:pt x="124294" y="34074"/>
                </a:lnTo>
                <a:lnTo>
                  <a:pt x="131749" y="34074"/>
                </a:lnTo>
                <a:lnTo>
                  <a:pt x="134759" y="32550"/>
                </a:lnTo>
                <a:lnTo>
                  <a:pt x="138354" y="27800"/>
                </a:lnTo>
                <a:lnTo>
                  <a:pt x="126441" y="27800"/>
                </a:lnTo>
                <a:lnTo>
                  <a:pt x="125221" y="26885"/>
                </a:lnTo>
                <a:lnTo>
                  <a:pt x="123494" y="23177"/>
                </a:lnTo>
                <a:lnTo>
                  <a:pt x="123062" y="20535"/>
                </a:lnTo>
                <a:lnTo>
                  <a:pt x="123062" y="9867"/>
                </a:lnTo>
                <a:lnTo>
                  <a:pt x="124713" y="6273"/>
                </a:lnTo>
                <a:lnTo>
                  <a:pt x="138323" y="6273"/>
                </a:lnTo>
                <a:lnTo>
                  <a:pt x="134759" y="1574"/>
                </a:lnTo>
                <a:lnTo>
                  <a:pt x="131749" y="50"/>
                </a:lnTo>
                <a:close/>
              </a:path>
              <a:path w="265429" h="34290">
                <a:moveTo>
                  <a:pt x="138323" y="6273"/>
                </a:moveTo>
                <a:lnTo>
                  <a:pt x="131330" y="6273"/>
                </a:lnTo>
                <a:lnTo>
                  <a:pt x="132981" y="9867"/>
                </a:lnTo>
                <a:lnTo>
                  <a:pt x="132981" y="24231"/>
                </a:lnTo>
                <a:lnTo>
                  <a:pt x="131330" y="27800"/>
                </a:lnTo>
                <a:lnTo>
                  <a:pt x="138354" y="27800"/>
                </a:lnTo>
                <a:lnTo>
                  <a:pt x="139382" y="26441"/>
                </a:lnTo>
                <a:lnTo>
                  <a:pt x="140550" y="22288"/>
                </a:lnTo>
                <a:lnTo>
                  <a:pt x="140550" y="11823"/>
                </a:lnTo>
                <a:lnTo>
                  <a:pt x="139382" y="7670"/>
                </a:lnTo>
                <a:lnTo>
                  <a:pt x="138323" y="6273"/>
                </a:lnTo>
                <a:close/>
              </a:path>
              <a:path w="265429" h="34290">
                <a:moveTo>
                  <a:pt x="108445" y="0"/>
                </a:moveTo>
                <a:lnTo>
                  <a:pt x="101955" y="0"/>
                </a:lnTo>
                <a:lnTo>
                  <a:pt x="98729" y="1562"/>
                </a:lnTo>
                <a:lnTo>
                  <a:pt x="93852" y="7759"/>
                </a:lnTo>
                <a:lnTo>
                  <a:pt x="92633" y="11988"/>
                </a:lnTo>
                <a:lnTo>
                  <a:pt x="92633" y="22453"/>
                </a:lnTo>
                <a:lnTo>
                  <a:pt x="93852" y="26530"/>
                </a:lnTo>
                <a:lnTo>
                  <a:pt x="98691" y="32562"/>
                </a:lnTo>
                <a:lnTo>
                  <a:pt x="101917" y="34074"/>
                </a:lnTo>
                <a:lnTo>
                  <a:pt x="108597" y="34074"/>
                </a:lnTo>
                <a:lnTo>
                  <a:pt x="110997" y="33286"/>
                </a:lnTo>
                <a:lnTo>
                  <a:pt x="113106" y="31699"/>
                </a:lnTo>
                <a:lnTo>
                  <a:pt x="113106" y="27470"/>
                </a:lnTo>
                <a:lnTo>
                  <a:pt x="104825" y="27470"/>
                </a:lnTo>
                <a:lnTo>
                  <a:pt x="103187" y="26593"/>
                </a:lnTo>
                <a:lnTo>
                  <a:pt x="100863" y="23050"/>
                </a:lnTo>
                <a:lnTo>
                  <a:pt x="100291" y="20472"/>
                </a:lnTo>
                <a:lnTo>
                  <a:pt x="100291" y="13576"/>
                </a:lnTo>
                <a:lnTo>
                  <a:pt x="100939" y="10858"/>
                </a:lnTo>
                <a:lnTo>
                  <a:pt x="103504" y="7035"/>
                </a:lnTo>
                <a:lnTo>
                  <a:pt x="105295" y="6070"/>
                </a:lnTo>
                <a:lnTo>
                  <a:pt x="112966" y="6070"/>
                </a:lnTo>
                <a:lnTo>
                  <a:pt x="112966" y="1727"/>
                </a:lnTo>
                <a:lnTo>
                  <a:pt x="110782" y="584"/>
                </a:lnTo>
                <a:lnTo>
                  <a:pt x="108445" y="0"/>
                </a:lnTo>
                <a:close/>
              </a:path>
              <a:path w="265429" h="34290">
                <a:moveTo>
                  <a:pt x="113106" y="25057"/>
                </a:moveTo>
                <a:lnTo>
                  <a:pt x="110655" y="26657"/>
                </a:lnTo>
                <a:lnTo>
                  <a:pt x="108584" y="27470"/>
                </a:lnTo>
                <a:lnTo>
                  <a:pt x="113106" y="27470"/>
                </a:lnTo>
                <a:lnTo>
                  <a:pt x="113106" y="25057"/>
                </a:lnTo>
                <a:close/>
              </a:path>
              <a:path w="265429" h="34290">
                <a:moveTo>
                  <a:pt x="112966" y="6070"/>
                </a:moveTo>
                <a:lnTo>
                  <a:pt x="109092" y="6070"/>
                </a:lnTo>
                <a:lnTo>
                  <a:pt x="110883" y="6667"/>
                </a:lnTo>
                <a:lnTo>
                  <a:pt x="112966" y="7861"/>
                </a:lnTo>
                <a:lnTo>
                  <a:pt x="112966" y="6070"/>
                </a:lnTo>
                <a:close/>
              </a:path>
              <a:path w="265429" h="34290">
                <a:moveTo>
                  <a:pt x="88734" y="19431"/>
                </a:moveTo>
                <a:lnTo>
                  <a:pt x="76250" y="19431"/>
                </a:lnTo>
                <a:lnTo>
                  <a:pt x="76250" y="25260"/>
                </a:lnTo>
                <a:lnTo>
                  <a:pt x="88734" y="25260"/>
                </a:lnTo>
                <a:lnTo>
                  <a:pt x="88734" y="19431"/>
                </a:lnTo>
                <a:close/>
              </a:path>
              <a:path w="265429" h="34290">
                <a:moveTo>
                  <a:pt x="63614" y="50"/>
                </a:moveTo>
                <a:lnTo>
                  <a:pt x="56172" y="50"/>
                </a:lnTo>
                <a:lnTo>
                  <a:pt x="53136" y="1587"/>
                </a:lnTo>
                <a:lnTo>
                  <a:pt x="48475" y="7721"/>
                </a:lnTo>
                <a:lnTo>
                  <a:pt x="47327" y="11823"/>
                </a:lnTo>
                <a:lnTo>
                  <a:pt x="47327" y="22288"/>
                </a:lnTo>
                <a:lnTo>
                  <a:pt x="48475" y="26403"/>
                </a:lnTo>
                <a:lnTo>
                  <a:pt x="53136" y="32550"/>
                </a:lnTo>
                <a:lnTo>
                  <a:pt x="56172" y="34074"/>
                </a:lnTo>
                <a:lnTo>
                  <a:pt x="63614" y="34074"/>
                </a:lnTo>
                <a:lnTo>
                  <a:pt x="66649" y="32550"/>
                </a:lnTo>
                <a:lnTo>
                  <a:pt x="70236" y="27800"/>
                </a:lnTo>
                <a:lnTo>
                  <a:pt x="58331" y="27800"/>
                </a:lnTo>
                <a:lnTo>
                  <a:pt x="57099" y="26885"/>
                </a:lnTo>
                <a:lnTo>
                  <a:pt x="55359" y="23177"/>
                </a:lnTo>
                <a:lnTo>
                  <a:pt x="54927" y="20535"/>
                </a:lnTo>
                <a:lnTo>
                  <a:pt x="54927" y="9867"/>
                </a:lnTo>
                <a:lnTo>
                  <a:pt x="56578" y="6273"/>
                </a:lnTo>
                <a:lnTo>
                  <a:pt x="70213" y="6273"/>
                </a:lnTo>
                <a:lnTo>
                  <a:pt x="66649" y="1574"/>
                </a:lnTo>
                <a:lnTo>
                  <a:pt x="63614" y="50"/>
                </a:lnTo>
                <a:close/>
              </a:path>
              <a:path w="265429" h="34290">
                <a:moveTo>
                  <a:pt x="70213" y="6273"/>
                </a:moveTo>
                <a:lnTo>
                  <a:pt x="63207" y="6273"/>
                </a:lnTo>
                <a:lnTo>
                  <a:pt x="64858" y="9867"/>
                </a:lnTo>
                <a:lnTo>
                  <a:pt x="64858" y="24231"/>
                </a:lnTo>
                <a:lnTo>
                  <a:pt x="63207" y="27800"/>
                </a:lnTo>
                <a:lnTo>
                  <a:pt x="70236" y="27800"/>
                </a:lnTo>
                <a:lnTo>
                  <a:pt x="71272" y="26441"/>
                </a:lnTo>
                <a:lnTo>
                  <a:pt x="72415" y="22288"/>
                </a:lnTo>
                <a:lnTo>
                  <a:pt x="72415" y="11823"/>
                </a:lnTo>
                <a:lnTo>
                  <a:pt x="71272" y="7670"/>
                </a:lnTo>
                <a:lnTo>
                  <a:pt x="70213" y="6273"/>
                </a:lnTo>
                <a:close/>
              </a:path>
              <a:path w="265429" h="34290">
                <a:moveTo>
                  <a:pt x="40792" y="584"/>
                </a:moveTo>
                <a:lnTo>
                  <a:pt x="23888" y="584"/>
                </a:lnTo>
                <a:lnTo>
                  <a:pt x="23888" y="33489"/>
                </a:lnTo>
                <a:lnTo>
                  <a:pt x="31203" y="33489"/>
                </a:lnTo>
                <a:lnTo>
                  <a:pt x="31280" y="19469"/>
                </a:lnTo>
                <a:lnTo>
                  <a:pt x="31457" y="19431"/>
                </a:lnTo>
                <a:lnTo>
                  <a:pt x="41202" y="19431"/>
                </a:lnTo>
                <a:lnTo>
                  <a:pt x="40436" y="18084"/>
                </a:lnTo>
                <a:lnTo>
                  <a:pt x="39217" y="17246"/>
                </a:lnTo>
                <a:lnTo>
                  <a:pt x="42748" y="16065"/>
                </a:lnTo>
                <a:lnTo>
                  <a:pt x="44352" y="13792"/>
                </a:lnTo>
                <a:lnTo>
                  <a:pt x="31203" y="13792"/>
                </a:lnTo>
                <a:lnTo>
                  <a:pt x="31203" y="6311"/>
                </a:lnTo>
                <a:lnTo>
                  <a:pt x="44513" y="6311"/>
                </a:lnTo>
                <a:lnTo>
                  <a:pt x="44513" y="3632"/>
                </a:lnTo>
                <a:lnTo>
                  <a:pt x="40792" y="584"/>
                </a:lnTo>
                <a:close/>
              </a:path>
              <a:path w="265429" h="34290">
                <a:moveTo>
                  <a:pt x="41202" y="19431"/>
                </a:moveTo>
                <a:lnTo>
                  <a:pt x="32753" y="19431"/>
                </a:lnTo>
                <a:lnTo>
                  <a:pt x="33604" y="19964"/>
                </a:lnTo>
                <a:lnTo>
                  <a:pt x="34251" y="21005"/>
                </a:lnTo>
                <a:lnTo>
                  <a:pt x="34709" y="21818"/>
                </a:lnTo>
                <a:lnTo>
                  <a:pt x="35242" y="23418"/>
                </a:lnTo>
                <a:lnTo>
                  <a:pt x="37909" y="33489"/>
                </a:lnTo>
                <a:lnTo>
                  <a:pt x="45719" y="33489"/>
                </a:lnTo>
                <a:lnTo>
                  <a:pt x="41490" y="19939"/>
                </a:lnTo>
                <a:lnTo>
                  <a:pt x="41202" y="19431"/>
                </a:lnTo>
                <a:close/>
              </a:path>
              <a:path w="265429" h="34290">
                <a:moveTo>
                  <a:pt x="44513" y="6311"/>
                </a:moveTo>
                <a:lnTo>
                  <a:pt x="35648" y="6311"/>
                </a:lnTo>
                <a:lnTo>
                  <a:pt x="37134" y="7569"/>
                </a:lnTo>
                <a:lnTo>
                  <a:pt x="37134" y="11493"/>
                </a:lnTo>
                <a:lnTo>
                  <a:pt x="36791" y="12458"/>
                </a:lnTo>
                <a:lnTo>
                  <a:pt x="35420" y="13512"/>
                </a:lnTo>
                <a:lnTo>
                  <a:pt x="34251" y="13792"/>
                </a:lnTo>
                <a:lnTo>
                  <a:pt x="44352" y="13792"/>
                </a:lnTo>
                <a:lnTo>
                  <a:pt x="44513" y="13563"/>
                </a:lnTo>
                <a:lnTo>
                  <a:pt x="44513" y="6311"/>
                </a:lnTo>
                <a:close/>
              </a:path>
              <a:path w="265429" h="34290">
                <a:moveTo>
                  <a:pt x="16967" y="584"/>
                </a:moveTo>
                <a:lnTo>
                  <a:pt x="0" y="584"/>
                </a:lnTo>
                <a:lnTo>
                  <a:pt x="0" y="33489"/>
                </a:lnTo>
                <a:lnTo>
                  <a:pt x="7365" y="33489"/>
                </a:lnTo>
                <a:lnTo>
                  <a:pt x="7365" y="19900"/>
                </a:lnTo>
                <a:lnTo>
                  <a:pt x="17081" y="19900"/>
                </a:lnTo>
                <a:lnTo>
                  <a:pt x="20713" y="16764"/>
                </a:lnTo>
                <a:lnTo>
                  <a:pt x="20713" y="14312"/>
                </a:lnTo>
                <a:lnTo>
                  <a:pt x="7365" y="14312"/>
                </a:lnTo>
                <a:lnTo>
                  <a:pt x="7365" y="6311"/>
                </a:lnTo>
                <a:lnTo>
                  <a:pt x="20713" y="6311"/>
                </a:lnTo>
                <a:lnTo>
                  <a:pt x="20713" y="3873"/>
                </a:lnTo>
                <a:lnTo>
                  <a:pt x="16967" y="584"/>
                </a:lnTo>
                <a:close/>
              </a:path>
              <a:path w="265429" h="34290">
                <a:moveTo>
                  <a:pt x="20713" y="6311"/>
                </a:moveTo>
                <a:lnTo>
                  <a:pt x="11899" y="6311"/>
                </a:lnTo>
                <a:lnTo>
                  <a:pt x="13436" y="7670"/>
                </a:lnTo>
                <a:lnTo>
                  <a:pt x="13436" y="11849"/>
                </a:lnTo>
                <a:lnTo>
                  <a:pt x="13080" y="12877"/>
                </a:lnTo>
                <a:lnTo>
                  <a:pt x="11633" y="14033"/>
                </a:lnTo>
                <a:lnTo>
                  <a:pt x="10452" y="14312"/>
                </a:lnTo>
                <a:lnTo>
                  <a:pt x="20713" y="14312"/>
                </a:lnTo>
                <a:lnTo>
                  <a:pt x="20713" y="6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608004" y="6870375"/>
            <a:ext cx="86360" cy="19050"/>
          </a:xfrm>
          <a:custGeom>
            <a:avLst/>
            <a:gdLst/>
            <a:ahLst/>
            <a:cxnLst/>
            <a:rect l="l" t="t" r="r" b="b"/>
            <a:pathLst>
              <a:path w="86360" h="19050">
                <a:moveTo>
                  <a:pt x="3695" y="12915"/>
                </a:moveTo>
                <a:lnTo>
                  <a:pt x="2133" y="12915"/>
                </a:lnTo>
                <a:lnTo>
                  <a:pt x="1460" y="13208"/>
                </a:lnTo>
                <a:lnTo>
                  <a:pt x="304" y="14351"/>
                </a:lnTo>
                <a:lnTo>
                  <a:pt x="0" y="15024"/>
                </a:lnTo>
                <a:lnTo>
                  <a:pt x="0" y="16598"/>
                </a:lnTo>
                <a:lnTo>
                  <a:pt x="292" y="17272"/>
                </a:lnTo>
                <a:lnTo>
                  <a:pt x="1435" y="18415"/>
                </a:lnTo>
                <a:lnTo>
                  <a:pt x="2108" y="18681"/>
                </a:lnTo>
                <a:lnTo>
                  <a:pt x="3695" y="18681"/>
                </a:lnTo>
                <a:lnTo>
                  <a:pt x="4381" y="18415"/>
                </a:lnTo>
                <a:lnTo>
                  <a:pt x="5486" y="17272"/>
                </a:lnTo>
                <a:lnTo>
                  <a:pt x="5765" y="16598"/>
                </a:lnTo>
                <a:lnTo>
                  <a:pt x="5765" y="15024"/>
                </a:lnTo>
                <a:lnTo>
                  <a:pt x="5486" y="14351"/>
                </a:lnTo>
                <a:lnTo>
                  <a:pt x="4381" y="13208"/>
                </a:lnTo>
                <a:lnTo>
                  <a:pt x="3695" y="12915"/>
                </a:lnTo>
                <a:close/>
              </a:path>
              <a:path w="86360" h="19050">
                <a:moveTo>
                  <a:pt x="85991" y="292"/>
                </a:moveTo>
                <a:lnTo>
                  <a:pt x="75641" y="292"/>
                </a:lnTo>
                <a:lnTo>
                  <a:pt x="75641" y="18567"/>
                </a:lnTo>
                <a:lnTo>
                  <a:pt x="86106" y="18567"/>
                </a:lnTo>
                <a:lnTo>
                  <a:pt x="86106" y="15303"/>
                </a:lnTo>
                <a:lnTo>
                  <a:pt x="79743" y="15303"/>
                </a:lnTo>
                <a:lnTo>
                  <a:pt x="79743" y="10782"/>
                </a:lnTo>
                <a:lnTo>
                  <a:pt x="85496" y="10782"/>
                </a:lnTo>
                <a:lnTo>
                  <a:pt x="85496" y="7620"/>
                </a:lnTo>
                <a:lnTo>
                  <a:pt x="79743" y="7620"/>
                </a:lnTo>
                <a:lnTo>
                  <a:pt x="79743" y="3492"/>
                </a:lnTo>
                <a:lnTo>
                  <a:pt x="85991" y="3492"/>
                </a:lnTo>
                <a:lnTo>
                  <a:pt x="85991" y="292"/>
                </a:lnTo>
                <a:close/>
              </a:path>
              <a:path w="86360" h="19050">
                <a:moveTo>
                  <a:pt x="63893" y="292"/>
                </a:moveTo>
                <a:lnTo>
                  <a:pt x="60045" y="292"/>
                </a:lnTo>
                <a:lnTo>
                  <a:pt x="60045" y="18567"/>
                </a:lnTo>
                <a:lnTo>
                  <a:pt x="63906" y="18567"/>
                </a:lnTo>
                <a:lnTo>
                  <a:pt x="63906" y="8115"/>
                </a:lnTo>
                <a:lnTo>
                  <a:pt x="67775" y="8115"/>
                </a:lnTo>
                <a:lnTo>
                  <a:pt x="63893" y="292"/>
                </a:lnTo>
                <a:close/>
              </a:path>
              <a:path w="86360" h="19050">
                <a:moveTo>
                  <a:pt x="67775" y="8115"/>
                </a:moveTo>
                <a:lnTo>
                  <a:pt x="63906" y="8115"/>
                </a:lnTo>
                <a:lnTo>
                  <a:pt x="69151" y="18567"/>
                </a:lnTo>
                <a:lnTo>
                  <a:pt x="72669" y="18567"/>
                </a:lnTo>
                <a:lnTo>
                  <a:pt x="72669" y="10274"/>
                </a:lnTo>
                <a:lnTo>
                  <a:pt x="68846" y="10274"/>
                </a:lnTo>
                <a:lnTo>
                  <a:pt x="67775" y="8115"/>
                </a:lnTo>
                <a:close/>
              </a:path>
              <a:path w="86360" h="19050">
                <a:moveTo>
                  <a:pt x="72669" y="292"/>
                </a:moveTo>
                <a:lnTo>
                  <a:pt x="68846" y="292"/>
                </a:lnTo>
                <a:lnTo>
                  <a:pt x="68846" y="10274"/>
                </a:lnTo>
                <a:lnTo>
                  <a:pt x="72669" y="10274"/>
                </a:lnTo>
                <a:lnTo>
                  <a:pt x="72669" y="292"/>
                </a:lnTo>
                <a:close/>
              </a:path>
              <a:path w="86360" h="19050">
                <a:moveTo>
                  <a:pt x="56756" y="292"/>
                </a:moveTo>
                <a:lnTo>
                  <a:pt x="52603" y="292"/>
                </a:lnTo>
                <a:lnTo>
                  <a:pt x="52603" y="18580"/>
                </a:lnTo>
                <a:lnTo>
                  <a:pt x="56756" y="18580"/>
                </a:lnTo>
                <a:lnTo>
                  <a:pt x="56756" y="292"/>
                </a:lnTo>
                <a:close/>
              </a:path>
              <a:path w="86360" h="19050">
                <a:moveTo>
                  <a:pt x="44424" y="292"/>
                </a:moveTo>
                <a:lnTo>
                  <a:pt x="40271" y="292"/>
                </a:lnTo>
                <a:lnTo>
                  <a:pt x="40271" y="18567"/>
                </a:lnTo>
                <a:lnTo>
                  <a:pt x="50711" y="18567"/>
                </a:lnTo>
                <a:lnTo>
                  <a:pt x="50711" y="15278"/>
                </a:lnTo>
                <a:lnTo>
                  <a:pt x="44424" y="15278"/>
                </a:lnTo>
                <a:lnTo>
                  <a:pt x="44424" y="292"/>
                </a:lnTo>
                <a:close/>
              </a:path>
              <a:path w="86360" h="19050">
                <a:moveTo>
                  <a:pt x="28498" y="292"/>
                </a:moveTo>
                <a:lnTo>
                  <a:pt x="24676" y="292"/>
                </a:lnTo>
                <a:lnTo>
                  <a:pt x="24676" y="18567"/>
                </a:lnTo>
                <a:lnTo>
                  <a:pt x="28524" y="18567"/>
                </a:lnTo>
                <a:lnTo>
                  <a:pt x="28524" y="8115"/>
                </a:lnTo>
                <a:lnTo>
                  <a:pt x="32380" y="8115"/>
                </a:lnTo>
                <a:lnTo>
                  <a:pt x="28498" y="292"/>
                </a:lnTo>
                <a:close/>
              </a:path>
              <a:path w="86360" h="19050">
                <a:moveTo>
                  <a:pt x="32380" y="8115"/>
                </a:moveTo>
                <a:lnTo>
                  <a:pt x="28524" y="8115"/>
                </a:lnTo>
                <a:lnTo>
                  <a:pt x="33756" y="18567"/>
                </a:lnTo>
                <a:lnTo>
                  <a:pt x="37287" y="18567"/>
                </a:lnTo>
                <a:lnTo>
                  <a:pt x="37287" y="10274"/>
                </a:lnTo>
                <a:lnTo>
                  <a:pt x="33451" y="10274"/>
                </a:lnTo>
                <a:lnTo>
                  <a:pt x="32380" y="8115"/>
                </a:lnTo>
                <a:close/>
              </a:path>
              <a:path w="86360" h="19050">
                <a:moveTo>
                  <a:pt x="37287" y="292"/>
                </a:moveTo>
                <a:lnTo>
                  <a:pt x="33451" y="292"/>
                </a:lnTo>
                <a:lnTo>
                  <a:pt x="33451" y="10274"/>
                </a:lnTo>
                <a:lnTo>
                  <a:pt x="37287" y="10274"/>
                </a:lnTo>
                <a:lnTo>
                  <a:pt x="37287" y="292"/>
                </a:lnTo>
                <a:close/>
              </a:path>
              <a:path w="86360" h="19050">
                <a:moveTo>
                  <a:pt x="17284" y="0"/>
                </a:moveTo>
                <a:lnTo>
                  <a:pt x="13144" y="0"/>
                </a:lnTo>
                <a:lnTo>
                  <a:pt x="11455" y="850"/>
                </a:lnTo>
                <a:lnTo>
                  <a:pt x="8877" y="4254"/>
                </a:lnTo>
                <a:lnTo>
                  <a:pt x="8240" y="6527"/>
                </a:lnTo>
                <a:lnTo>
                  <a:pt x="8233" y="12344"/>
                </a:lnTo>
                <a:lnTo>
                  <a:pt x="8896" y="14655"/>
                </a:lnTo>
                <a:lnTo>
                  <a:pt x="11455" y="18046"/>
                </a:lnTo>
                <a:lnTo>
                  <a:pt x="13144" y="18884"/>
                </a:lnTo>
                <a:lnTo>
                  <a:pt x="17284" y="18884"/>
                </a:lnTo>
                <a:lnTo>
                  <a:pt x="18961" y="18046"/>
                </a:lnTo>
                <a:lnTo>
                  <a:pt x="20969" y="15405"/>
                </a:lnTo>
                <a:lnTo>
                  <a:pt x="14338" y="15405"/>
                </a:lnTo>
                <a:lnTo>
                  <a:pt x="13665" y="14909"/>
                </a:lnTo>
                <a:lnTo>
                  <a:pt x="12700" y="12852"/>
                </a:lnTo>
                <a:lnTo>
                  <a:pt x="12458" y="11366"/>
                </a:lnTo>
                <a:lnTo>
                  <a:pt x="12458" y="5448"/>
                </a:lnTo>
                <a:lnTo>
                  <a:pt x="13373" y="3441"/>
                </a:lnTo>
                <a:lnTo>
                  <a:pt x="20938" y="3441"/>
                </a:lnTo>
                <a:lnTo>
                  <a:pt x="18961" y="850"/>
                </a:lnTo>
                <a:lnTo>
                  <a:pt x="17284" y="0"/>
                </a:lnTo>
                <a:close/>
              </a:path>
              <a:path w="86360" h="19050">
                <a:moveTo>
                  <a:pt x="20938" y="3441"/>
                </a:moveTo>
                <a:lnTo>
                  <a:pt x="17056" y="3441"/>
                </a:lnTo>
                <a:lnTo>
                  <a:pt x="17970" y="5448"/>
                </a:lnTo>
                <a:lnTo>
                  <a:pt x="17970" y="13436"/>
                </a:lnTo>
                <a:lnTo>
                  <a:pt x="17056" y="15405"/>
                </a:lnTo>
                <a:lnTo>
                  <a:pt x="20969" y="15405"/>
                </a:lnTo>
                <a:lnTo>
                  <a:pt x="21546" y="14630"/>
                </a:lnTo>
                <a:lnTo>
                  <a:pt x="22174" y="12344"/>
                </a:lnTo>
                <a:lnTo>
                  <a:pt x="22174" y="6527"/>
                </a:lnTo>
                <a:lnTo>
                  <a:pt x="21539" y="4229"/>
                </a:lnTo>
                <a:lnTo>
                  <a:pt x="20938" y="3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962764" y="6773977"/>
            <a:ext cx="918655" cy="10076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033543" y="680414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334" y="4711"/>
                </a:moveTo>
                <a:lnTo>
                  <a:pt x="9334" y="7289"/>
                </a:lnTo>
                <a:lnTo>
                  <a:pt x="7251" y="9385"/>
                </a:lnTo>
                <a:lnTo>
                  <a:pt x="4660" y="9385"/>
                </a:lnTo>
                <a:lnTo>
                  <a:pt x="2095" y="9385"/>
                </a:lnTo>
                <a:lnTo>
                  <a:pt x="0" y="7289"/>
                </a:lnTo>
                <a:lnTo>
                  <a:pt x="0" y="4711"/>
                </a:lnTo>
                <a:lnTo>
                  <a:pt x="0" y="2108"/>
                </a:lnTo>
                <a:lnTo>
                  <a:pt x="2095" y="0"/>
                </a:lnTo>
                <a:lnTo>
                  <a:pt x="4660" y="0"/>
                </a:lnTo>
                <a:lnTo>
                  <a:pt x="7251" y="0"/>
                </a:lnTo>
                <a:lnTo>
                  <a:pt x="9334" y="2108"/>
                </a:lnTo>
                <a:lnTo>
                  <a:pt x="9334" y="4711"/>
                </a:lnTo>
                <a:close/>
              </a:path>
            </a:pathLst>
          </a:custGeom>
          <a:ln w="14312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6" name="object 1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886879"/>
              </p:ext>
            </p:extLst>
          </p:nvPr>
        </p:nvGraphicFramePr>
        <p:xfrm>
          <a:off x="3930649" y="4975374"/>
          <a:ext cx="2236601" cy="35147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601"/>
              </a:tblGrid>
              <a:tr h="1239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A4086"/>
                      </a:solidFill>
                      <a:prstDash val="solid"/>
                    </a:lnL>
                    <a:lnR w="19050">
                      <a:solidFill>
                        <a:srgbClr val="1A4086"/>
                      </a:solidFill>
                      <a:prstDash val="solid"/>
                    </a:lnR>
                    <a:lnT w="19050">
                      <a:solidFill>
                        <a:srgbClr val="1A4086"/>
                      </a:solidFill>
                      <a:prstDash val="solid"/>
                    </a:lnT>
                  </a:tcPr>
                </a:tc>
              </a:tr>
              <a:tr h="464184">
                <a:tc>
                  <a:txBody>
                    <a:bodyPr/>
                    <a:lstStyle/>
                    <a:p>
                      <a:pPr marL="93980" marR="364490" algn="just">
                        <a:lnSpc>
                          <a:spcPct val="105200"/>
                        </a:lnSpc>
                        <a:spcBef>
                          <a:spcPts val="254"/>
                        </a:spcBef>
                      </a:pPr>
                      <a:r>
                        <a:rPr sz="750" b="1" spc="30" dirty="0">
                          <a:solidFill>
                            <a:srgbClr val="010102"/>
                          </a:solidFill>
                          <a:latin typeface="Open Sans"/>
                          <a:cs typeface="Open Sans"/>
                        </a:rPr>
                        <a:t>3. </a:t>
                      </a:r>
                      <a:r>
                        <a:rPr sz="750" spc="15" dirty="0">
                          <a:solidFill>
                            <a:srgbClr val="010102"/>
                          </a:solidFill>
                          <a:latin typeface="Open Sans"/>
                          <a:cs typeface="Open Sans"/>
                        </a:rPr>
                        <a:t>Pro-Control.online </a:t>
                      </a:r>
                      <a:r>
                        <a:rPr sz="750" spc="25" dirty="0">
                          <a:solidFill>
                            <a:srgbClr val="010102"/>
                          </a:solidFill>
                          <a:latin typeface="Open Sans"/>
                          <a:cs typeface="Open Sans"/>
                        </a:rPr>
                        <a:t>автоматически  обработает изображение на любом  компьютере</a:t>
                      </a:r>
                      <a:endParaRPr sz="750">
                        <a:latin typeface="Open Sans"/>
                        <a:cs typeface="Open Sans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1A4086"/>
                      </a:solidFill>
                      <a:prstDash val="solid"/>
                    </a:lnL>
                    <a:lnR w="19050">
                      <a:solidFill>
                        <a:srgbClr val="1A4086"/>
                      </a:solidFill>
                      <a:prstDash val="solid"/>
                    </a:lnR>
                    <a:lnB w="19050">
                      <a:solidFill>
                        <a:srgbClr val="1A4086"/>
                      </a:solidFill>
                      <a:prstDash val="solid"/>
                    </a:lnB>
                  </a:tcPr>
                </a:tc>
              </a:tr>
              <a:tr h="1322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A4086"/>
                      </a:solidFill>
                      <a:prstDash val="solid"/>
                    </a:lnL>
                    <a:lnR w="19050">
                      <a:solidFill>
                        <a:srgbClr val="1A4086"/>
                      </a:solidFill>
                      <a:prstDash val="solid"/>
                    </a:lnR>
                    <a:lnT w="19050">
                      <a:solidFill>
                        <a:srgbClr val="1A4086"/>
                      </a:solidFill>
                      <a:prstDash val="solid"/>
                    </a:lnT>
                  </a:tcPr>
                </a:tc>
              </a:tr>
              <a:tr h="488315">
                <a:tc>
                  <a:txBody>
                    <a:bodyPr/>
                    <a:lstStyle/>
                    <a:p>
                      <a:pPr marL="19050" marR="301625">
                        <a:lnSpc>
                          <a:spcPct val="105200"/>
                        </a:lnSpc>
                        <a:spcBef>
                          <a:spcPts val="250"/>
                        </a:spcBef>
                      </a:pPr>
                      <a:r>
                        <a:rPr sz="750" b="1" spc="15" dirty="0">
                          <a:solidFill>
                            <a:srgbClr val="010102"/>
                          </a:solidFill>
                          <a:latin typeface="Open Sans"/>
                          <a:cs typeface="Open Sans"/>
                        </a:rPr>
                        <a:t>4</a:t>
                      </a:r>
                      <a:r>
                        <a:rPr sz="750" b="1" spc="15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. </a:t>
                      </a:r>
                      <a:r>
                        <a:rPr sz="750" spc="5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Pro-</a:t>
                      </a:r>
                      <a:r>
                        <a:rPr sz="750" spc="5" dirty="0" err="1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Control.online</a:t>
                      </a:r>
                      <a:r>
                        <a:rPr sz="750" spc="5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750" spc="10" dirty="0" err="1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автоматическ</a:t>
                      </a:r>
                      <a:r>
                        <a:rPr lang="ru-RU" sz="750" spc="10" dirty="0" err="1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ая</a:t>
                      </a:r>
                      <a:r>
                        <a:rPr lang="ru-RU" sz="750" spc="1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оценка</a:t>
                      </a:r>
                      <a:r>
                        <a:rPr sz="750" spc="1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750" spc="15" dirty="0" err="1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тесты</a:t>
                      </a:r>
                      <a:r>
                        <a:rPr sz="750" spc="15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750" spc="15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и </a:t>
                      </a:r>
                      <a:r>
                        <a:rPr sz="750" spc="10" dirty="0" err="1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сохран</a:t>
                      </a:r>
                      <a:r>
                        <a:rPr lang="ru-RU" sz="750" spc="10" dirty="0" err="1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ение</a:t>
                      </a:r>
                      <a:r>
                        <a:rPr sz="750" spc="-4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750" spc="15" dirty="0" err="1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результат</a:t>
                      </a:r>
                      <a:r>
                        <a:rPr lang="ru-RU" sz="750" spc="15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а</a:t>
                      </a:r>
                      <a:r>
                        <a:rPr sz="750" spc="15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 </a:t>
                      </a:r>
                      <a:r>
                        <a:rPr sz="750" spc="1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online </a:t>
                      </a:r>
                      <a:r>
                        <a:rPr sz="750" spc="15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и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750" spc="15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локально</a:t>
                      </a:r>
                      <a:endParaRPr sz="750" dirty="0">
                        <a:latin typeface="Open Sans"/>
                        <a:cs typeface="Open Sans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1A4086"/>
                      </a:solidFill>
                      <a:prstDash val="solid"/>
                    </a:lnL>
                    <a:lnR w="19050">
                      <a:solidFill>
                        <a:srgbClr val="1A4086"/>
                      </a:solidFill>
                      <a:prstDash val="solid"/>
                    </a:lnR>
                    <a:lnB w="19050">
                      <a:solidFill>
                        <a:srgbClr val="1A4086"/>
                      </a:solidFill>
                      <a:prstDash val="solid"/>
                    </a:lnB>
                    <a:solidFill>
                      <a:srgbClr val="2AAB5C"/>
                    </a:solidFill>
                  </a:tcPr>
                </a:tc>
              </a:tr>
            </a:tbl>
          </a:graphicData>
        </a:graphic>
      </p:graphicFrame>
      <p:sp>
        <p:nvSpPr>
          <p:cNvPr id="177" name="object 177"/>
          <p:cNvSpPr/>
          <p:nvPr/>
        </p:nvSpPr>
        <p:spPr>
          <a:xfrm>
            <a:off x="1399426" y="6685580"/>
            <a:ext cx="2271189" cy="1466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602491" y="6748687"/>
            <a:ext cx="1073663" cy="14874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399425" y="7453975"/>
            <a:ext cx="554355" cy="725805"/>
          </a:xfrm>
          <a:custGeom>
            <a:avLst/>
            <a:gdLst/>
            <a:ahLst/>
            <a:cxnLst/>
            <a:rect l="l" t="t" r="r" b="b"/>
            <a:pathLst>
              <a:path w="554355" h="725804">
                <a:moveTo>
                  <a:pt x="194543" y="321446"/>
                </a:moveTo>
                <a:lnTo>
                  <a:pt x="0" y="557552"/>
                </a:lnTo>
                <a:lnTo>
                  <a:pt x="0" y="619751"/>
                </a:lnTo>
                <a:lnTo>
                  <a:pt x="80777" y="662974"/>
                </a:lnTo>
                <a:lnTo>
                  <a:pt x="176230" y="725420"/>
                </a:lnTo>
                <a:lnTo>
                  <a:pt x="398632" y="439213"/>
                </a:lnTo>
                <a:lnTo>
                  <a:pt x="368609" y="412784"/>
                </a:lnTo>
                <a:lnTo>
                  <a:pt x="377031" y="400526"/>
                </a:lnTo>
                <a:lnTo>
                  <a:pt x="403430" y="367593"/>
                </a:lnTo>
                <a:lnTo>
                  <a:pt x="414512" y="360326"/>
                </a:lnTo>
                <a:lnTo>
                  <a:pt x="419270" y="356599"/>
                </a:lnTo>
                <a:lnTo>
                  <a:pt x="429791" y="347311"/>
                </a:lnTo>
                <a:lnTo>
                  <a:pt x="440042" y="334614"/>
                </a:lnTo>
                <a:lnTo>
                  <a:pt x="440145" y="334450"/>
                </a:lnTo>
                <a:lnTo>
                  <a:pt x="209326" y="334450"/>
                </a:lnTo>
                <a:lnTo>
                  <a:pt x="194543" y="321446"/>
                </a:lnTo>
                <a:close/>
              </a:path>
              <a:path w="554355" h="725804">
                <a:moveTo>
                  <a:pt x="238117" y="297849"/>
                </a:moveTo>
                <a:lnTo>
                  <a:pt x="209326" y="334450"/>
                </a:lnTo>
                <a:lnTo>
                  <a:pt x="440145" y="334450"/>
                </a:lnTo>
                <a:lnTo>
                  <a:pt x="448348" y="321446"/>
                </a:lnTo>
                <a:lnTo>
                  <a:pt x="448798" y="320417"/>
                </a:lnTo>
                <a:lnTo>
                  <a:pt x="263733" y="320417"/>
                </a:lnTo>
                <a:lnTo>
                  <a:pt x="238117" y="297849"/>
                </a:lnTo>
                <a:close/>
              </a:path>
              <a:path w="554355" h="725804">
                <a:moveTo>
                  <a:pt x="490508" y="0"/>
                </a:moveTo>
                <a:lnTo>
                  <a:pt x="451711" y="8426"/>
                </a:lnTo>
                <a:lnTo>
                  <a:pt x="383710" y="36051"/>
                </a:lnTo>
                <a:lnTo>
                  <a:pt x="349761" y="65021"/>
                </a:lnTo>
                <a:lnTo>
                  <a:pt x="335985" y="121201"/>
                </a:lnTo>
                <a:lnTo>
                  <a:pt x="325976" y="172867"/>
                </a:lnTo>
                <a:lnTo>
                  <a:pt x="319448" y="213216"/>
                </a:lnTo>
                <a:lnTo>
                  <a:pt x="310008" y="247351"/>
                </a:lnTo>
                <a:lnTo>
                  <a:pt x="295624" y="275703"/>
                </a:lnTo>
                <a:lnTo>
                  <a:pt x="279223" y="299613"/>
                </a:lnTo>
                <a:lnTo>
                  <a:pt x="263733" y="320417"/>
                </a:lnTo>
                <a:lnTo>
                  <a:pt x="448798" y="320417"/>
                </a:lnTo>
                <a:lnTo>
                  <a:pt x="466581" y="276607"/>
                </a:lnTo>
                <a:lnTo>
                  <a:pt x="481462" y="237181"/>
                </a:lnTo>
                <a:lnTo>
                  <a:pt x="517272" y="237181"/>
                </a:lnTo>
                <a:lnTo>
                  <a:pt x="539245" y="196104"/>
                </a:lnTo>
                <a:lnTo>
                  <a:pt x="548884" y="152280"/>
                </a:lnTo>
                <a:lnTo>
                  <a:pt x="553802" y="89624"/>
                </a:lnTo>
                <a:lnTo>
                  <a:pt x="550727" y="64995"/>
                </a:lnTo>
                <a:lnTo>
                  <a:pt x="533547" y="25786"/>
                </a:lnTo>
                <a:lnTo>
                  <a:pt x="506373" y="1441"/>
                </a:lnTo>
                <a:lnTo>
                  <a:pt x="490508" y="0"/>
                </a:lnTo>
                <a:close/>
              </a:path>
              <a:path w="554355" h="725804">
                <a:moveTo>
                  <a:pt x="517272" y="237181"/>
                </a:moveTo>
                <a:lnTo>
                  <a:pt x="481462" y="237181"/>
                </a:lnTo>
                <a:lnTo>
                  <a:pt x="484586" y="237511"/>
                </a:lnTo>
                <a:lnTo>
                  <a:pt x="499572" y="245906"/>
                </a:lnTo>
                <a:lnTo>
                  <a:pt x="509757" y="247570"/>
                </a:lnTo>
                <a:lnTo>
                  <a:pt x="513402" y="242756"/>
                </a:lnTo>
                <a:lnTo>
                  <a:pt x="517272" y="237181"/>
                </a:lnTo>
                <a:close/>
              </a:path>
            </a:pathLst>
          </a:custGeom>
          <a:solidFill>
            <a:srgbClr val="CECEC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425503" y="7437703"/>
            <a:ext cx="532130" cy="675005"/>
          </a:xfrm>
          <a:custGeom>
            <a:avLst/>
            <a:gdLst/>
            <a:ahLst/>
            <a:cxnLst/>
            <a:rect l="l" t="t" r="r" b="b"/>
            <a:pathLst>
              <a:path w="532130" h="675004">
                <a:moveTo>
                  <a:pt x="455625" y="0"/>
                </a:moveTo>
                <a:lnTo>
                  <a:pt x="448424" y="0"/>
                </a:lnTo>
                <a:lnTo>
                  <a:pt x="440093" y="1003"/>
                </a:lnTo>
                <a:lnTo>
                  <a:pt x="386905" y="19341"/>
                </a:lnTo>
                <a:lnTo>
                  <a:pt x="350875" y="34302"/>
                </a:lnTo>
                <a:lnTo>
                  <a:pt x="345973" y="36207"/>
                </a:lnTo>
                <a:lnTo>
                  <a:pt x="311127" y="65804"/>
                </a:lnTo>
                <a:lnTo>
                  <a:pt x="296889" y="126017"/>
                </a:lnTo>
                <a:lnTo>
                  <a:pt x="288949" y="166481"/>
                </a:lnTo>
                <a:lnTo>
                  <a:pt x="280555" y="214769"/>
                </a:lnTo>
                <a:lnTo>
                  <a:pt x="273051" y="243656"/>
                </a:lnTo>
                <a:lnTo>
                  <a:pt x="261710" y="268414"/>
                </a:lnTo>
                <a:lnTo>
                  <a:pt x="248342" y="289714"/>
                </a:lnTo>
                <a:lnTo>
                  <a:pt x="234759" y="308229"/>
                </a:lnTo>
                <a:lnTo>
                  <a:pt x="227304" y="318122"/>
                </a:lnTo>
                <a:lnTo>
                  <a:pt x="224066" y="322732"/>
                </a:lnTo>
                <a:lnTo>
                  <a:pt x="0" y="598817"/>
                </a:lnTo>
                <a:lnTo>
                  <a:pt x="178384" y="674674"/>
                </a:lnTo>
                <a:lnTo>
                  <a:pt x="184759" y="663435"/>
                </a:lnTo>
                <a:lnTo>
                  <a:pt x="220691" y="600675"/>
                </a:lnTo>
                <a:lnTo>
                  <a:pt x="253139" y="545155"/>
                </a:lnTo>
                <a:lnTo>
                  <a:pt x="282072" y="496922"/>
                </a:lnTo>
                <a:lnTo>
                  <a:pt x="307463" y="456022"/>
                </a:lnTo>
                <a:lnTo>
                  <a:pt x="329283" y="422502"/>
                </a:lnTo>
                <a:lnTo>
                  <a:pt x="362089" y="377786"/>
                </a:lnTo>
                <a:lnTo>
                  <a:pt x="382638" y="362839"/>
                </a:lnTo>
                <a:lnTo>
                  <a:pt x="384898" y="360616"/>
                </a:lnTo>
                <a:lnTo>
                  <a:pt x="413598" y="324653"/>
                </a:lnTo>
                <a:lnTo>
                  <a:pt x="429718" y="283500"/>
                </a:lnTo>
                <a:lnTo>
                  <a:pt x="445490" y="241134"/>
                </a:lnTo>
                <a:lnTo>
                  <a:pt x="486751" y="241134"/>
                </a:lnTo>
                <a:lnTo>
                  <a:pt x="489051" y="238036"/>
                </a:lnTo>
                <a:lnTo>
                  <a:pt x="494868" y="230720"/>
                </a:lnTo>
                <a:lnTo>
                  <a:pt x="505805" y="216467"/>
                </a:lnTo>
                <a:lnTo>
                  <a:pt x="514156" y="202263"/>
                </a:lnTo>
                <a:lnTo>
                  <a:pt x="517149" y="188397"/>
                </a:lnTo>
                <a:lnTo>
                  <a:pt x="512013" y="175158"/>
                </a:lnTo>
                <a:lnTo>
                  <a:pt x="513029" y="173736"/>
                </a:lnTo>
                <a:lnTo>
                  <a:pt x="516178" y="169976"/>
                </a:lnTo>
                <a:lnTo>
                  <a:pt x="523505" y="160724"/>
                </a:lnTo>
                <a:lnTo>
                  <a:pt x="530013" y="149320"/>
                </a:lnTo>
                <a:lnTo>
                  <a:pt x="532129" y="136915"/>
                </a:lnTo>
                <a:lnTo>
                  <a:pt x="526275" y="124663"/>
                </a:lnTo>
                <a:lnTo>
                  <a:pt x="528526" y="116178"/>
                </a:lnTo>
                <a:lnTo>
                  <a:pt x="528675" y="109097"/>
                </a:lnTo>
                <a:lnTo>
                  <a:pt x="526700" y="102919"/>
                </a:lnTo>
                <a:lnTo>
                  <a:pt x="522579" y="97142"/>
                </a:lnTo>
                <a:lnTo>
                  <a:pt x="524002" y="87363"/>
                </a:lnTo>
                <a:lnTo>
                  <a:pt x="509009" y="48431"/>
                </a:lnTo>
                <a:lnTo>
                  <a:pt x="488391" y="12915"/>
                </a:lnTo>
                <a:lnTo>
                  <a:pt x="466118" y="796"/>
                </a:lnTo>
                <a:lnTo>
                  <a:pt x="455625" y="0"/>
                </a:lnTo>
                <a:close/>
              </a:path>
              <a:path w="532130" h="675004">
                <a:moveTo>
                  <a:pt x="486751" y="241134"/>
                </a:moveTo>
                <a:lnTo>
                  <a:pt x="445490" y="241134"/>
                </a:lnTo>
                <a:lnTo>
                  <a:pt x="446989" y="241604"/>
                </a:lnTo>
                <a:lnTo>
                  <a:pt x="449783" y="242671"/>
                </a:lnTo>
                <a:lnTo>
                  <a:pt x="454075" y="245097"/>
                </a:lnTo>
                <a:lnTo>
                  <a:pt x="458166" y="247345"/>
                </a:lnTo>
                <a:lnTo>
                  <a:pt x="464058" y="250240"/>
                </a:lnTo>
                <a:lnTo>
                  <a:pt x="476796" y="250240"/>
                </a:lnTo>
                <a:lnTo>
                  <a:pt x="482142" y="247345"/>
                </a:lnTo>
                <a:lnTo>
                  <a:pt x="486751" y="241134"/>
                </a:lnTo>
                <a:close/>
              </a:path>
            </a:pathLst>
          </a:custGeom>
          <a:solidFill>
            <a:srgbClr val="F8BC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422614" y="7435915"/>
            <a:ext cx="537210" cy="678815"/>
          </a:xfrm>
          <a:custGeom>
            <a:avLst/>
            <a:gdLst/>
            <a:ahLst/>
            <a:cxnLst/>
            <a:rect l="l" t="t" r="r" b="b"/>
            <a:pathLst>
              <a:path w="537210" h="678815">
                <a:moveTo>
                  <a:pt x="458520" y="0"/>
                </a:moveTo>
                <a:lnTo>
                  <a:pt x="451192" y="0"/>
                </a:lnTo>
                <a:lnTo>
                  <a:pt x="442722" y="1016"/>
                </a:lnTo>
                <a:lnTo>
                  <a:pt x="389160" y="19463"/>
                </a:lnTo>
                <a:lnTo>
                  <a:pt x="353110" y="34417"/>
                </a:lnTo>
                <a:lnTo>
                  <a:pt x="348208" y="36309"/>
                </a:lnTo>
                <a:lnTo>
                  <a:pt x="312391" y="66816"/>
                </a:lnTo>
                <a:lnTo>
                  <a:pt x="297986" y="127658"/>
                </a:lnTo>
                <a:lnTo>
                  <a:pt x="290034" y="168192"/>
                </a:lnTo>
                <a:lnTo>
                  <a:pt x="281673" y="216268"/>
                </a:lnTo>
                <a:lnTo>
                  <a:pt x="274239" y="244871"/>
                </a:lnTo>
                <a:lnTo>
                  <a:pt x="262988" y="269411"/>
                </a:lnTo>
                <a:lnTo>
                  <a:pt x="249722" y="290541"/>
                </a:lnTo>
                <a:lnTo>
                  <a:pt x="236245" y="308914"/>
                </a:lnTo>
                <a:lnTo>
                  <a:pt x="228739" y="318871"/>
                </a:lnTo>
                <a:lnTo>
                  <a:pt x="225425" y="323583"/>
                </a:lnTo>
                <a:lnTo>
                  <a:pt x="0" y="601319"/>
                </a:lnTo>
                <a:lnTo>
                  <a:pt x="182016" y="678738"/>
                </a:lnTo>
                <a:lnTo>
                  <a:pt x="184602" y="674204"/>
                </a:lnTo>
                <a:lnTo>
                  <a:pt x="180505" y="674204"/>
                </a:lnTo>
                <a:lnTo>
                  <a:pt x="5765" y="599884"/>
                </a:lnTo>
                <a:lnTo>
                  <a:pt x="228463" y="325482"/>
                </a:lnTo>
                <a:lnTo>
                  <a:pt x="260734" y="280374"/>
                </a:lnTo>
                <a:lnTo>
                  <a:pt x="285216" y="216839"/>
                </a:lnTo>
                <a:lnTo>
                  <a:pt x="293721" y="167946"/>
                </a:lnTo>
                <a:lnTo>
                  <a:pt x="301793" y="126898"/>
                </a:lnTo>
                <a:lnTo>
                  <a:pt x="309875" y="89560"/>
                </a:lnTo>
                <a:lnTo>
                  <a:pt x="336684" y="45561"/>
                </a:lnTo>
                <a:lnTo>
                  <a:pt x="392907" y="21793"/>
                </a:lnTo>
                <a:lnTo>
                  <a:pt x="434149" y="6515"/>
                </a:lnTo>
                <a:lnTo>
                  <a:pt x="451777" y="3581"/>
                </a:lnTo>
                <a:lnTo>
                  <a:pt x="479095" y="3581"/>
                </a:lnTo>
                <a:lnTo>
                  <a:pt x="478710" y="3370"/>
                </a:lnTo>
                <a:lnTo>
                  <a:pt x="469421" y="839"/>
                </a:lnTo>
                <a:lnTo>
                  <a:pt x="458520" y="0"/>
                </a:lnTo>
                <a:close/>
              </a:path>
              <a:path w="537210" h="678815">
                <a:moveTo>
                  <a:pt x="447217" y="240792"/>
                </a:moveTo>
                <a:lnTo>
                  <a:pt x="431420" y="283356"/>
                </a:lnTo>
                <a:lnTo>
                  <a:pt x="414953" y="325482"/>
                </a:lnTo>
                <a:lnTo>
                  <a:pt x="386803" y="360908"/>
                </a:lnTo>
                <a:lnTo>
                  <a:pt x="375104" y="369358"/>
                </a:lnTo>
                <a:lnTo>
                  <a:pt x="368648" y="373869"/>
                </a:lnTo>
                <a:lnTo>
                  <a:pt x="338921" y="411242"/>
                </a:lnTo>
                <a:lnTo>
                  <a:pt x="308735" y="457042"/>
                </a:lnTo>
                <a:lnTo>
                  <a:pt x="276058" y="509915"/>
                </a:lnTo>
                <a:lnTo>
                  <a:pt x="243893" y="563963"/>
                </a:lnTo>
                <a:lnTo>
                  <a:pt x="215244" y="613291"/>
                </a:lnTo>
                <a:lnTo>
                  <a:pt x="193114" y="652004"/>
                </a:lnTo>
                <a:lnTo>
                  <a:pt x="180505" y="674204"/>
                </a:lnTo>
                <a:lnTo>
                  <a:pt x="184602" y="674204"/>
                </a:lnTo>
                <a:lnTo>
                  <a:pt x="225116" y="603393"/>
                </a:lnTo>
                <a:lnTo>
                  <a:pt x="257532" y="547913"/>
                </a:lnTo>
                <a:lnTo>
                  <a:pt x="286434" y="499721"/>
                </a:lnTo>
                <a:lnTo>
                  <a:pt x="311795" y="458862"/>
                </a:lnTo>
                <a:lnTo>
                  <a:pt x="333586" y="425382"/>
                </a:lnTo>
                <a:lnTo>
                  <a:pt x="366344" y="380746"/>
                </a:lnTo>
                <a:lnTo>
                  <a:pt x="386638" y="366026"/>
                </a:lnTo>
                <a:lnTo>
                  <a:pt x="389293" y="363486"/>
                </a:lnTo>
                <a:lnTo>
                  <a:pt x="418152" y="327167"/>
                </a:lnTo>
                <a:lnTo>
                  <a:pt x="434011" y="286645"/>
                </a:lnTo>
                <a:lnTo>
                  <a:pt x="449465" y="245198"/>
                </a:lnTo>
                <a:lnTo>
                  <a:pt x="457664" y="245198"/>
                </a:lnTo>
                <a:lnTo>
                  <a:pt x="450354" y="241109"/>
                </a:lnTo>
                <a:lnTo>
                  <a:pt x="447217" y="240792"/>
                </a:lnTo>
                <a:close/>
              </a:path>
              <a:path w="537210" h="678815">
                <a:moveTo>
                  <a:pt x="457664" y="245198"/>
                </a:moveTo>
                <a:lnTo>
                  <a:pt x="449465" y="245198"/>
                </a:lnTo>
                <a:lnTo>
                  <a:pt x="450989" y="245808"/>
                </a:lnTo>
                <a:lnTo>
                  <a:pt x="453161" y="246799"/>
                </a:lnTo>
                <a:lnTo>
                  <a:pt x="460248" y="250748"/>
                </a:lnTo>
                <a:lnTo>
                  <a:pt x="466534" y="253822"/>
                </a:lnTo>
                <a:lnTo>
                  <a:pt x="480288" y="253822"/>
                </a:lnTo>
                <a:lnTo>
                  <a:pt x="486130" y="250672"/>
                </a:lnTo>
                <a:lnTo>
                  <a:pt x="486450" y="250240"/>
                </a:lnTo>
                <a:lnTo>
                  <a:pt x="467512" y="250240"/>
                </a:lnTo>
                <a:lnTo>
                  <a:pt x="461886" y="247561"/>
                </a:lnTo>
                <a:lnTo>
                  <a:pt x="457664" y="245198"/>
                </a:lnTo>
                <a:close/>
              </a:path>
              <a:path w="537210" h="678815">
                <a:moveTo>
                  <a:pt x="479095" y="3581"/>
                </a:moveTo>
                <a:lnTo>
                  <a:pt x="458520" y="3581"/>
                </a:lnTo>
                <a:lnTo>
                  <a:pt x="469994" y="4585"/>
                </a:lnTo>
                <a:lnTo>
                  <a:pt x="478747" y="7278"/>
                </a:lnTo>
                <a:lnTo>
                  <a:pt x="510465" y="51357"/>
                </a:lnTo>
                <a:lnTo>
                  <a:pt x="525031" y="89166"/>
                </a:lnTo>
                <a:lnTo>
                  <a:pt x="525131" y="89636"/>
                </a:lnTo>
                <a:lnTo>
                  <a:pt x="524433" y="93662"/>
                </a:lnTo>
                <a:lnTo>
                  <a:pt x="523557" y="99695"/>
                </a:lnTo>
                <a:lnTo>
                  <a:pt x="527634" y="105086"/>
                </a:lnTo>
                <a:lnTo>
                  <a:pt x="529660" y="110812"/>
                </a:lnTo>
                <a:lnTo>
                  <a:pt x="529588" y="117970"/>
                </a:lnTo>
                <a:lnTo>
                  <a:pt x="527100" y="126898"/>
                </a:lnTo>
                <a:lnTo>
                  <a:pt x="533369" y="141226"/>
                </a:lnTo>
                <a:lnTo>
                  <a:pt x="528764" y="155619"/>
                </a:lnTo>
                <a:lnTo>
                  <a:pt x="519721" y="168192"/>
                </a:lnTo>
                <a:lnTo>
                  <a:pt x="512673" y="177063"/>
                </a:lnTo>
                <a:lnTo>
                  <a:pt x="518177" y="192344"/>
                </a:lnTo>
                <a:lnTo>
                  <a:pt x="512687" y="208700"/>
                </a:lnTo>
                <a:lnTo>
                  <a:pt x="500981" y="225564"/>
                </a:lnTo>
                <a:lnTo>
                  <a:pt x="487832" y="242366"/>
                </a:lnTo>
                <a:lnTo>
                  <a:pt x="483450" y="248272"/>
                </a:lnTo>
                <a:lnTo>
                  <a:pt x="478320" y="250240"/>
                </a:lnTo>
                <a:lnTo>
                  <a:pt x="486450" y="250240"/>
                </a:lnTo>
                <a:lnTo>
                  <a:pt x="493447" y="240792"/>
                </a:lnTo>
                <a:lnTo>
                  <a:pt x="499160" y="233616"/>
                </a:lnTo>
                <a:lnTo>
                  <a:pt x="509898" y="219615"/>
                </a:lnTo>
                <a:lnTo>
                  <a:pt x="518415" y="205197"/>
                </a:lnTo>
                <a:lnTo>
                  <a:pt x="521801" y="190821"/>
                </a:lnTo>
                <a:lnTo>
                  <a:pt x="517144" y="176949"/>
                </a:lnTo>
                <a:lnTo>
                  <a:pt x="518045" y="175793"/>
                </a:lnTo>
                <a:lnTo>
                  <a:pt x="520445" y="172923"/>
                </a:lnTo>
                <a:lnTo>
                  <a:pt x="527943" y="163441"/>
                </a:lnTo>
                <a:lnTo>
                  <a:pt x="534630" y="151731"/>
                </a:lnTo>
                <a:lnTo>
                  <a:pt x="536914" y="138895"/>
                </a:lnTo>
                <a:lnTo>
                  <a:pt x="531202" y="126034"/>
                </a:lnTo>
                <a:lnTo>
                  <a:pt x="533187" y="117970"/>
                </a:lnTo>
                <a:lnTo>
                  <a:pt x="533276" y="110812"/>
                </a:lnTo>
                <a:lnTo>
                  <a:pt x="531331" y="104508"/>
                </a:lnTo>
                <a:lnTo>
                  <a:pt x="527329" y="98552"/>
                </a:lnTo>
                <a:lnTo>
                  <a:pt x="528104" y="93167"/>
                </a:lnTo>
                <a:lnTo>
                  <a:pt x="513499" y="49439"/>
                </a:lnTo>
                <a:lnTo>
                  <a:pt x="492671" y="13589"/>
                </a:lnTo>
                <a:lnTo>
                  <a:pt x="486442" y="7613"/>
                </a:lnTo>
                <a:lnTo>
                  <a:pt x="479095" y="3581"/>
                </a:lnTo>
                <a:close/>
              </a:path>
            </a:pathLst>
          </a:custGeom>
          <a:solidFill>
            <a:srgbClr val="1B1B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529732" y="7679598"/>
            <a:ext cx="340360" cy="439420"/>
          </a:xfrm>
          <a:custGeom>
            <a:avLst/>
            <a:gdLst/>
            <a:ahLst/>
            <a:cxnLst/>
            <a:rect l="l" t="t" r="r" b="b"/>
            <a:pathLst>
              <a:path w="340360" h="439420">
                <a:moveTo>
                  <a:pt x="339775" y="0"/>
                </a:moveTo>
                <a:lnTo>
                  <a:pt x="312703" y="46347"/>
                </a:lnTo>
                <a:lnTo>
                  <a:pt x="276772" y="84691"/>
                </a:lnTo>
                <a:lnTo>
                  <a:pt x="252219" y="94657"/>
                </a:lnTo>
                <a:lnTo>
                  <a:pt x="241692" y="98961"/>
                </a:lnTo>
                <a:lnTo>
                  <a:pt x="160900" y="182254"/>
                </a:lnTo>
                <a:lnTo>
                  <a:pt x="86723" y="282879"/>
                </a:lnTo>
                <a:lnTo>
                  <a:pt x="25483" y="371655"/>
                </a:lnTo>
                <a:lnTo>
                  <a:pt x="0" y="409854"/>
                </a:lnTo>
                <a:lnTo>
                  <a:pt x="68859" y="439140"/>
                </a:lnTo>
                <a:lnTo>
                  <a:pt x="104469" y="376445"/>
                </a:lnTo>
                <a:lnTo>
                  <a:pt x="133868" y="325564"/>
                </a:lnTo>
                <a:lnTo>
                  <a:pt x="166869" y="269817"/>
                </a:lnTo>
                <a:lnTo>
                  <a:pt x="200372" y="215322"/>
                </a:lnTo>
                <a:lnTo>
                  <a:pt x="231282" y="168196"/>
                </a:lnTo>
                <a:lnTo>
                  <a:pt x="256501" y="134556"/>
                </a:lnTo>
                <a:lnTo>
                  <a:pt x="272486" y="122880"/>
                </a:lnTo>
                <a:lnTo>
                  <a:pt x="277329" y="119087"/>
                </a:lnTo>
                <a:lnTo>
                  <a:pt x="306972" y="83283"/>
                </a:lnTo>
                <a:lnTo>
                  <a:pt x="329630" y="26493"/>
                </a:lnTo>
                <a:lnTo>
                  <a:pt x="334358" y="14211"/>
                </a:lnTo>
                <a:lnTo>
                  <a:pt x="339775" y="0"/>
                </a:lnTo>
                <a:close/>
              </a:path>
            </a:pathLst>
          </a:custGeom>
          <a:solidFill>
            <a:srgbClr val="F5A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758968" y="7438145"/>
            <a:ext cx="197226" cy="2489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399425" y="7737378"/>
            <a:ext cx="387985" cy="439420"/>
          </a:xfrm>
          <a:custGeom>
            <a:avLst/>
            <a:gdLst/>
            <a:ahLst/>
            <a:cxnLst/>
            <a:rect l="l" t="t" r="r" b="b"/>
            <a:pathLst>
              <a:path w="387985" h="439420">
                <a:moveTo>
                  <a:pt x="227076" y="0"/>
                </a:moveTo>
                <a:lnTo>
                  <a:pt x="0" y="268517"/>
                </a:lnTo>
                <a:lnTo>
                  <a:pt x="0" y="360899"/>
                </a:lnTo>
                <a:lnTo>
                  <a:pt x="154457" y="439178"/>
                </a:lnTo>
                <a:lnTo>
                  <a:pt x="387591" y="141351"/>
                </a:lnTo>
                <a:lnTo>
                  <a:pt x="374827" y="130111"/>
                </a:lnTo>
                <a:lnTo>
                  <a:pt x="2270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399425" y="7737378"/>
            <a:ext cx="387985" cy="439420"/>
          </a:xfrm>
          <a:custGeom>
            <a:avLst/>
            <a:gdLst/>
            <a:ahLst/>
            <a:cxnLst/>
            <a:rect l="l" t="t" r="r" b="b"/>
            <a:pathLst>
              <a:path w="387985" h="439420">
                <a:moveTo>
                  <a:pt x="0" y="360899"/>
                </a:moveTo>
                <a:lnTo>
                  <a:pt x="154457" y="439178"/>
                </a:lnTo>
                <a:lnTo>
                  <a:pt x="387591" y="141351"/>
                </a:lnTo>
                <a:lnTo>
                  <a:pt x="374942" y="130225"/>
                </a:lnTo>
                <a:lnTo>
                  <a:pt x="374827" y="130073"/>
                </a:lnTo>
                <a:lnTo>
                  <a:pt x="342823" y="101942"/>
                </a:lnTo>
                <a:lnTo>
                  <a:pt x="307695" y="70980"/>
                </a:lnTo>
                <a:lnTo>
                  <a:pt x="261239" y="30086"/>
                </a:lnTo>
                <a:lnTo>
                  <a:pt x="245186" y="15925"/>
                </a:lnTo>
                <a:lnTo>
                  <a:pt x="227076" y="0"/>
                </a:lnTo>
                <a:lnTo>
                  <a:pt x="0" y="268517"/>
                </a:lnTo>
              </a:path>
            </a:pathLst>
          </a:custGeom>
          <a:ln w="10744">
            <a:solidFill>
              <a:srgbClr val="1B1B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670217" y="6772007"/>
            <a:ext cx="700405" cy="868680"/>
          </a:xfrm>
          <a:custGeom>
            <a:avLst/>
            <a:gdLst/>
            <a:ahLst/>
            <a:cxnLst/>
            <a:rect l="l" t="t" r="r" b="b"/>
            <a:pathLst>
              <a:path w="700405" h="868679">
                <a:moveTo>
                  <a:pt x="564362" y="0"/>
                </a:moveTo>
                <a:lnTo>
                  <a:pt x="0" y="99517"/>
                </a:lnTo>
                <a:lnTo>
                  <a:pt x="135585" y="868464"/>
                </a:lnTo>
                <a:lnTo>
                  <a:pt x="699947" y="768946"/>
                </a:lnTo>
                <a:lnTo>
                  <a:pt x="564362" y="0"/>
                </a:lnTo>
                <a:close/>
              </a:path>
            </a:pathLst>
          </a:custGeom>
          <a:solidFill>
            <a:srgbClr val="CECEC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675070" y="6774608"/>
            <a:ext cx="700405" cy="868680"/>
          </a:xfrm>
          <a:custGeom>
            <a:avLst/>
            <a:gdLst/>
            <a:ahLst/>
            <a:cxnLst/>
            <a:rect l="l" t="t" r="r" b="b"/>
            <a:pathLst>
              <a:path w="700405" h="868679">
                <a:moveTo>
                  <a:pt x="564362" y="0"/>
                </a:moveTo>
                <a:lnTo>
                  <a:pt x="0" y="99517"/>
                </a:lnTo>
                <a:lnTo>
                  <a:pt x="135585" y="868464"/>
                </a:lnTo>
                <a:lnTo>
                  <a:pt x="699947" y="768946"/>
                </a:lnTo>
                <a:lnTo>
                  <a:pt x="5643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726068" y="6827706"/>
            <a:ext cx="605790" cy="756285"/>
          </a:xfrm>
          <a:custGeom>
            <a:avLst/>
            <a:gdLst/>
            <a:ahLst/>
            <a:cxnLst/>
            <a:rect l="l" t="t" r="r" b="b"/>
            <a:pathLst>
              <a:path w="605789" h="756284">
                <a:moveTo>
                  <a:pt x="602881" y="660628"/>
                </a:moveTo>
                <a:lnTo>
                  <a:pt x="117944" y="746137"/>
                </a:lnTo>
                <a:lnTo>
                  <a:pt x="117335" y="746506"/>
                </a:lnTo>
                <a:lnTo>
                  <a:pt x="116954" y="747090"/>
                </a:lnTo>
                <a:lnTo>
                  <a:pt x="116547" y="747649"/>
                </a:lnTo>
                <a:lnTo>
                  <a:pt x="116395" y="748334"/>
                </a:lnTo>
                <a:lnTo>
                  <a:pt x="117589" y="755027"/>
                </a:lnTo>
                <a:lnTo>
                  <a:pt x="118909" y="755967"/>
                </a:lnTo>
                <a:lnTo>
                  <a:pt x="603872" y="670458"/>
                </a:lnTo>
                <a:lnTo>
                  <a:pt x="604468" y="670077"/>
                </a:lnTo>
                <a:lnTo>
                  <a:pt x="605256" y="668947"/>
                </a:lnTo>
                <a:lnTo>
                  <a:pt x="605396" y="668261"/>
                </a:lnTo>
                <a:lnTo>
                  <a:pt x="604227" y="661555"/>
                </a:lnTo>
                <a:lnTo>
                  <a:pt x="602881" y="660628"/>
                </a:lnTo>
                <a:close/>
              </a:path>
              <a:path w="605789" h="756284">
                <a:moveTo>
                  <a:pt x="594385" y="616724"/>
                </a:moveTo>
                <a:lnTo>
                  <a:pt x="110235" y="702081"/>
                </a:lnTo>
                <a:lnTo>
                  <a:pt x="109638" y="702462"/>
                </a:lnTo>
                <a:lnTo>
                  <a:pt x="108851" y="703605"/>
                </a:lnTo>
                <a:lnTo>
                  <a:pt x="108686" y="704291"/>
                </a:lnTo>
                <a:lnTo>
                  <a:pt x="109880" y="710984"/>
                </a:lnTo>
                <a:lnTo>
                  <a:pt x="111213" y="711923"/>
                </a:lnTo>
                <a:lnTo>
                  <a:pt x="596823" y="626300"/>
                </a:lnTo>
                <a:lnTo>
                  <a:pt x="597763" y="624954"/>
                </a:lnTo>
                <a:lnTo>
                  <a:pt x="596594" y="618261"/>
                </a:lnTo>
                <a:lnTo>
                  <a:pt x="596201" y="617664"/>
                </a:lnTo>
                <a:lnTo>
                  <a:pt x="595070" y="616877"/>
                </a:lnTo>
                <a:lnTo>
                  <a:pt x="594385" y="616724"/>
                </a:lnTo>
                <a:close/>
              </a:path>
              <a:path w="605789" h="756284">
                <a:moveTo>
                  <a:pt x="571804" y="484466"/>
                </a:moveTo>
                <a:lnTo>
                  <a:pt x="86816" y="569976"/>
                </a:lnTo>
                <a:lnTo>
                  <a:pt x="86207" y="570369"/>
                </a:lnTo>
                <a:lnTo>
                  <a:pt x="85419" y="571500"/>
                </a:lnTo>
                <a:lnTo>
                  <a:pt x="85267" y="572185"/>
                </a:lnTo>
                <a:lnTo>
                  <a:pt x="86194" y="577456"/>
                </a:lnTo>
                <a:lnTo>
                  <a:pt x="86461" y="578866"/>
                </a:lnTo>
                <a:lnTo>
                  <a:pt x="87807" y="579805"/>
                </a:lnTo>
                <a:lnTo>
                  <a:pt x="572795" y="494296"/>
                </a:lnTo>
                <a:lnTo>
                  <a:pt x="573392" y="493903"/>
                </a:lnTo>
                <a:lnTo>
                  <a:pt x="574179" y="492785"/>
                </a:lnTo>
                <a:lnTo>
                  <a:pt x="574112" y="490766"/>
                </a:lnTo>
                <a:lnTo>
                  <a:pt x="573417" y="486816"/>
                </a:lnTo>
                <a:lnTo>
                  <a:pt x="573150" y="485406"/>
                </a:lnTo>
                <a:lnTo>
                  <a:pt x="571804" y="484466"/>
                </a:lnTo>
                <a:close/>
              </a:path>
              <a:path w="605789" h="756284">
                <a:moveTo>
                  <a:pt x="555561" y="396506"/>
                </a:moveTo>
                <a:lnTo>
                  <a:pt x="71411" y="481888"/>
                </a:lnTo>
                <a:lnTo>
                  <a:pt x="70802" y="482269"/>
                </a:lnTo>
                <a:lnTo>
                  <a:pt x="70014" y="483400"/>
                </a:lnTo>
                <a:lnTo>
                  <a:pt x="69929" y="484466"/>
                </a:lnTo>
                <a:lnTo>
                  <a:pt x="71043" y="490766"/>
                </a:lnTo>
                <a:lnTo>
                  <a:pt x="72377" y="491718"/>
                </a:lnTo>
                <a:lnTo>
                  <a:pt x="73799" y="491451"/>
                </a:lnTo>
                <a:lnTo>
                  <a:pt x="557986" y="406095"/>
                </a:lnTo>
                <a:lnTo>
                  <a:pt x="558939" y="404749"/>
                </a:lnTo>
                <a:lnTo>
                  <a:pt x="557758" y="398056"/>
                </a:lnTo>
                <a:lnTo>
                  <a:pt x="557377" y="397459"/>
                </a:lnTo>
                <a:lnTo>
                  <a:pt x="556247" y="396671"/>
                </a:lnTo>
                <a:lnTo>
                  <a:pt x="555561" y="396506"/>
                </a:lnTo>
                <a:close/>
              </a:path>
              <a:path w="605789" h="756284">
                <a:moveTo>
                  <a:pt x="540016" y="308419"/>
                </a:moveTo>
                <a:lnTo>
                  <a:pt x="539343" y="308559"/>
                </a:lnTo>
                <a:lnTo>
                  <a:pt x="55181" y="393915"/>
                </a:lnTo>
                <a:lnTo>
                  <a:pt x="54241" y="395262"/>
                </a:lnTo>
                <a:lnTo>
                  <a:pt x="55409" y="401955"/>
                </a:lnTo>
                <a:lnTo>
                  <a:pt x="55803" y="402551"/>
                </a:lnTo>
                <a:lnTo>
                  <a:pt x="56933" y="403339"/>
                </a:lnTo>
                <a:lnTo>
                  <a:pt x="57619" y="403479"/>
                </a:lnTo>
                <a:lnTo>
                  <a:pt x="542454" y="318008"/>
                </a:lnTo>
                <a:lnTo>
                  <a:pt x="543394" y="316661"/>
                </a:lnTo>
                <a:lnTo>
                  <a:pt x="542226" y="309968"/>
                </a:lnTo>
                <a:lnTo>
                  <a:pt x="541845" y="309372"/>
                </a:lnTo>
                <a:lnTo>
                  <a:pt x="540714" y="308584"/>
                </a:lnTo>
                <a:lnTo>
                  <a:pt x="540016" y="308419"/>
                </a:lnTo>
                <a:close/>
              </a:path>
              <a:path w="605789" h="756284">
                <a:moveTo>
                  <a:pt x="532993" y="264248"/>
                </a:moveTo>
                <a:lnTo>
                  <a:pt x="47980" y="349770"/>
                </a:lnTo>
                <a:lnTo>
                  <a:pt x="46430" y="351980"/>
                </a:lnTo>
                <a:lnTo>
                  <a:pt x="46570" y="352666"/>
                </a:lnTo>
                <a:lnTo>
                  <a:pt x="47612" y="358673"/>
                </a:lnTo>
                <a:lnTo>
                  <a:pt x="533958" y="274091"/>
                </a:lnTo>
                <a:lnTo>
                  <a:pt x="535441" y="271500"/>
                </a:lnTo>
                <a:lnTo>
                  <a:pt x="534339" y="265201"/>
                </a:lnTo>
                <a:lnTo>
                  <a:pt x="532993" y="264248"/>
                </a:lnTo>
                <a:close/>
              </a:path>
              <a:path w="605789" h="756284">
                <a:moveTo>
                  <a:pt x="525220" y="220205"/>
                </a:moveTo>
                <a:lnTo>
                  <a:pt x="40360" y="305701"/>
                </a:lnTo>
                <a:lnTo>
                  <a:pt x="39763" y="306095"/>
                </a:lnTo>
                <a:lnTo>
                  <a:pt x="38963" y="307213"/>
                </a:lnTo>
                <a:lnTo>
                  <a:pt x="38941" y="308584"/>
                </a:lnTo>
                <a:lnTo>
                  <a:pt x="39992" y="314591"/>
                </a:lnTo>
                <a:lnTo>
                  <a:pt x="41338" y="315531"/>
                </a:lnTo>
                <a:lnTo>
                  <a:pt x="526198" y="230035"/>
                </a:lnTo>
                <a:lnTo>
                  <a:pt x="526808" y="229641"/>
                </a:lnTo>
                <a:lnTo>
                  <a:pt x="527595" y="228523"/>
                </a:lnTo>
                <a:lnTo>
                  <a:pt x="527682" y="227457"/>
                </a:lnTo>
                <a:lnTo>
                  <a:pt x="526567" y="221157"/>
                </a:lnTo>
                <a:lnTo>
                  <a:pt x="525220" y="220205"/>
                </a:lnTo>
                <a:close/>
              </a:path>
              <a:path w="605789" h="756284">
                <a:moveTo>
                  <a:pt x="516724" y="176288"/>
                </a:moveTo>
                <a:lnTo>
                  <a:pt x="516051" y="176428"/>
                </a:lnTo>
                <a:lnTo>
                  <a:pt x="32575" y="261670"/>
                </a:lnTo>
                <a:lnTo>
                  <a:pt x="31978" y="262064"/>
                </a:lnTo>
                <a:lnTo>
                  <a:pt x="31190" y="263182"/>
                </a:lnTo>
                <a:lnTo>
                  <a:pt x="31093" y="264248"/>
                </a:lnTo>
                <a:lnTo>
                  <a:pt x="32219" y="270548"/>
                </a:lnTo>
                <a:lnTo>
                  <a:pt x="33553" y="271500"/>
                </a:lnTo>
                <a:lnTo>
                  <a:pt x="519163" y="185877"/>
                </a:lnTo>
                <a:lnTo>
                  <a:pt x="520102" y="184531"/>
                </a:lnTo>
                <a:lnTo>
                  <a:pt x="518934" y="177838"/>
                </a:lnTo>
                <a:lnTo>
                  <a:pt x="518540" y="177241"/>
                </a:lnTo>
                <a:lnTo>
                  <a:pt x="517410" y="176453"/>
                </a:lnTo>
                <a:lnTo>
                  <a:pt x="516724" y="176288"/>
                </a:lnTo>
                <a:close/>
              </a:path>
              <a:path w="605789" h="756284">
                <a:moveTo>
                  <a:pt x="509676" y="132130"/>
                </a:moveTo>
                <a:lnTo>
                  <a:pt x="24777" y="217627"/>
                </a:lnTo>
                <a:lnTo>
                  <a:pt x="24167" y="218020"/>
                </a:lnTo>
                <a:lnTo>
                  <a:pt x="23380" y="219138"/>
                </a:lnTo>
                <a:lnTo>
                  <a:pt x="23292" y="220205"/>
                </a:lnTo>
                <a:lnTo>
                  <a:pt x="24396" y="226517"/>
                </a:lnTo>
                <a:lnTo>
                  <a:pt x="25742" y="227457"/>
                </a:lnTo>
                <a:lnTo>
                  <a:pt x="510666" y="141960"/>
                </a:lnTo>
                <a:lnTo>
                  <a:pt x="511263" y="141566"/>
                </a:lnTo>
                <a:lnTo>
                  <a:pt x="512063" y="140436"/>
                </a:lnTo>
                <a:lnTo>
                  <a:pt x="512149" y="139369"/>
                </a:lnTo>
                <a:lnTo>
                  <a:pt x="511035" y="133070"/>
                </a:lnTo>
                <a:lnTo>
                  <a:pt x="509676" y="132130"/>
                </a:lnTo>
                <a:close/>
              </a:path>
              <a:path w="605789" h="756284">
                <a:moveTo>
                  <a:pt x="501916" y="88087"/>
                </a:moveTo>
                <a:lnTo>
                  <a:pt x="16344" y="173697"/>
                </a:lnTo>
                <a:lnTo>
                  <a:pt x="15404" y="175044"/>
                </a:lnTo>
                <a:lnTo>
                  <a:pt x="16585" y="181737"/>
                </a:lnTo>
                <a:lnTo>
                  <a:pt x="16966" y="182333"/>
                </a:lnTo>
                <a:lnTo>
                  <a:pt x="18084" y="183121"/>
                </a:lnTo>
                <a:lnTo>
                  <a:pt x="18783" y="183286"/>
                </a:lnTo>
                <a:lnTo>
                  <a:pt x="502907" y="97917"/>
                </a:lnTo>
                <a:lnTo>
                  <a:pt x="503503" y="97523"/>
                </a:lnTo>
                <a:lnTo>
                  <a:pt x="504291" y="96393"/>
                </a:lnTo>
                <a:lnTo>
                  <a:pt x="504389" y="95338"/>
                </a:lnTo>
                <a:lnTo>
                  <a:pt x="503262" y="89027"/>
                </a:lnTo>
                <a:lnTo>
                  <a:pt x="501916" y="88087"/>
                </a:lnTo>
                <a:close/>
              </a:path>
              <a:path w="605789" h="756284">
                <a:moveTo>
                  <a:pt x="494156" y="44043"/>
                </a:moveTo>
                <a:lnTo>
                  <a:pt x="9283" y="129540"/>
                </a:lnTo>
                <a:lnTo>
                  <a:pt x="8673" y="129933"/>
                </a:lnTo>
                <a:lnTo>
                  <a:pt x="7886" y="131064"/>
                </a:lnTo>
                <a:lnTo>
                  <a:pt x="7801" y="132130"/>
                </a:lnTo>
                <a:lnTo>
                  <a:pt x="8915" y="138430"/>
                </a:lnTo>
                <a:lnTo>
                  <a:pt x="10248" y="139369"/>
                </a:lnTo>
                <a:lnTo>
                  <a:pt x="495134" y="53873"/>
                </a:lnTo>
                <a:lnTo>
                  <a:pt x="495731" y="53479"/>
                </a:lnTo>
                <a:lnTo>
                  <a:pt x="496137" y="52920"/>
                </a:lnTo>
                <a:lnTo>
                  <a:pt x="496518" y="52349"/>
                </a:lnTo>
                <a:lnTo>
                  <a:pt x="496684" y="51663"/>
                </a:lnTo>
                <a:lnTo>
                  <a:pt x="495502" y="44983"/>
                </a:lnTo>
                <a:lnTo>
                  <a:pt x="494156" y="44043"/>
                </a:lnTo>
                <a:close/>
              </a:path>
              <a:path w="605789" h="756284">
                <a:moveTo>
                  <a:pt x="486397" y="0"/>
                </a:moveTo>
                <a:lnTo>
                  <a:pt x="1472" y="85509"/>
                </a:lnTo>
                <a:lnTo>
                  <a:pt x="876" y="85902"/>
                </a:lnTo>
                <a:lnTo>
                  <a:pt x="88" y="87020"/>
                </a:lnTo>
                <a:lnTo>
                  <a:pt x="0" y="88087"/>
                </a:lnTo>
                <a:lnTo>
                  <a:pt x="1104" y="94411"/>
                </a:lnTo>
                <a:lnTo>
                  <a:pt x="2450" y="95338"/>
                </a:lnTo>
                <a:lnTo>
                  <a:pt x="487374" y="9829"/>
                </a:lnTo>
                <a:lnTo>
                  <a:pt x="487971" y="9436"/>
                </a:lnTo>
                <a:lnTo>
                  <a:pt x="488759" y="8318"/>
                </a:lnTo>
                <a:lnTo>
                  <a:pt x="488924" y="7620"/>
                </a:lnTo>
                <a:lnTo>
                  <a:pt x="488784" y="6946"/>
                </a:lnTo>
                <a:lnTo>
                  <a:pt x="487743" y="952"/>
                </a:lnTo>
                <a:lnTo>
                  <a:pt x="486397" y="0"/>
                </a:lnTo>
                <a:close/>
              </a:path>
            </a:pathLst>
          </a:custGeom>
          <a:solidFill>
            <a:srgbClr val="9CB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39395" y="6802884"/>
            <a:ext cx="639445" cy="828040"/>
          </a:xfrm>
          <a:custGeom>
            <a:avLst/>
            <a:gdLst/>
            <a:ahLst/>
            <a:cxnLst/>
            <a:rect l="l" t="t" r="r" b="b"/>
            <a:pathLst>
              <a:path w="639444" h="828040">
                <a:moveTo>
                  <a:pt x="570903" y="0"/>
                </a:moveTo>
                <a:lnTo>
                  <a:pt x="0" y="49961"/>
                </a:lnTo>
                <a:lnTo>
                  <a:pt x="68059" y="827798"/>
                </a:lnTo>
                <a:lnTo>
                  <a:pt x="638949" y="777836"/>
                </a:lnTo>
                <a:lnTo>
                  <a:pt x="570903" y="0"/>
                </a:lnTo>
                <a:close/>
              </a:path>
            </a:pathLst>
          </a:custGeom>
          <a:solidFill>
            <a:srgbClr val="CECEC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44968" y="6807742"/>
            <a:ext cx="639445" cy="828040"/>
          </a:xfrm>
          <a:custGeom>
            <a:avLst/>
            <a:gdLst/>
            <a:ahLst/>
            <a:cxnLst/>
            <a:rect l="l" t="t" r="r" b="b"/>
            <a:pathLst>
              <a:path w="639444" h="828040">
                <a:moveTo>
                  <a:pt x="570890" y="0"/>
                </a:moveTo>
                <a:lnTo>
                  <a:pt x="0" y="49949"/>
                </a:lnTo>
                <a:lnTo>
                  <a:pt x="68059" y="827773"/>
                </a:lnTo>
                <a:lnTo>
                  <a:pt x="638949" y="777824"/>
                </a:lnTo>
                <a:lnTo>
                  <a:pt x="5708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792260" y="6858347"/>
            <a:ext cx="552450" cy="721360"/>
          </a:xfrm>
          <a:custGeom>
            <a:avLst/>
            <a:gdLst/>
            <a:ahLst/>
            <a:cxnLst/>
            <a:rect l="l" t="t" r="r" b="b"/>
            <a:pathLst>
              <a:path w="552450" h="721359">
                <a:moveTo>
                  <a:pt x="550580" y="668210"/>
                </a:moveTo>
                <a:lnTo>
                  <a:pt x="59967" y="711123"/>
                </a:lnTo>
                <a:lnTo>
                  <a:pt x="59344" y="711454"/>
                </a:lnTo>
                <a:lnTo>
                  <a:pt x="58455" y="712508"/>
                </a:lnTo>
                <a:lnTo>
                  <a:pt x="58240" y="713181"/>
                </a:lnTo>
                <a:lnTo>
                  <a:pt x="58824" y="719937"/>
                </a:lnTo>
                <a:lnTo>
                  <a:pt x="60081" y="721004"/>
                </a:lnTo>
                <a:lnTo>
                  <a:pt x="550695" y="678091"/>
                </a:lnTo>
                <a:lnTo>
                  <a:pt x="551317" y="677760"/>
                </a:lnTo>
                <a:lnTo>
                  <a:pt x="552206" y="676706"/>
                </a:lnTo>
                <a:lnTo>
                  <a:pt x="552292" y="676440"/>
                </a:lnTo>
                <a:lnTo>
                  <a:pt x="552366" y="675398"/>
                </a:lnTo>
                <a:lnTo>
                  <a:pt x="551838" y="669251"/>
                </a:lnTo>
                <a:lnTo>
                  <a:pt x="550580" y="668210"/>
                </a:lnTo>
                <a:close/>
              </a:path>
              <a:path w="552450" h="721359">
                <a:moveTo>
                  <a:pt x="545932" y="623722"/>
                </a:moveTo>
                <a:lnTo>
                  <a:pt x="56144" y="666572"/>
                </a:lnTo>
                <a:lnTo>
                  <a:pt x="54470" y="669251"/>
                </a:lnTo>
                <a:lnTo>
                  <a:pt x="55001" y="675398"/>
                </a:lnTo>
                <a:lnTo>
                  <a:pt x="56258" y="676440"/>
                </a:lnTo>
                <a:lnTo>
                  <a:pt x="547532" y="633463"/>
                </a:lnTo>
                <a:lnTo>
                  <a:pt x="548587" y="632218"/>
                </a:lnTo>
                <a:lnTo>
                  <a:pt x="548002" y="625449"/>
                </a:lnTo>
                <a:lnTo>
                  <a:pt x="547672" y="624827"/>
                </a:lnTo>
                <a:lnTo>
                  <a:pt x="546605" y="623938"/>
                </a:lnTo>
                <a:lnTo>
                  <a:pt x="545932" y="623722"/>
                </a:lnTo>
                <a:close/>
              </a:path>
              <a:path w="552450" h="721359">
                <a:moveTo>
                  <a:pt x="542046" y="579183"/>
                </a:moveTo>
                <a:lnTo>
                  <a:pt x="52258" y="622020"/>
                </a:lnTo>
                <a:lnTo>
                  <a:pt x="50584" y="624827"/>
                </a:lnTo>
                <a:lnTo>
                  <a:pt x="51115" y="630834"/>
                </a:lnTo>
                <a:lnTo>
                  <a:pt x="52372" y="631901"/>
                </a:lnTo>
                <a:lnTo>
                  <a:pt x="543634" y="588911"/>
                </a:lnTo>
                <a:lnTo>
                  <a:pt x="544688" y="587667"/>
                </a:lnTo>
                <a:lnTo>
                  <a:pt x="544103" y="580910"/>
                </a:lnTo>
                <a:lnTo>
                  <a:pt x="543773" y="580275"/>
                </a:lnTo>
                <a:lnTo>
                  <a:pt x="542719" y="579386"/>
                </a:lnTo>
                <a:lnTo>
                  <a:pt x="542046" y="579183"/>
                </a:lnTo>
                <a:close/>
              </a:path>
              <a:path w="552450" h="721359">
                <a:moveTo>
                  <a:pt x="538884" y="534543"/>
                </a:moveTo>
                <a:lnTo>
                  <a:pt x="48410" y="577456"/>
                </a:lnTo>
                <a:lnTo>
                  <a:pt x="46747" y="580275"/>
                </a:lnTo>
                <a:lnTo>
                  <a:pt x="47267" y="586282"/>
                </a:lnTo>
                <a:lnTo>
                  <a:pt x="48524" y="587336"/>
                </a:lnTo>
                <a:lnTo>
                  <a:pt x="538998" y="544423"/>
                </a:lnTo>
                <a:lnTo>
                  <a:pt x="539633" y="544093"/>
                </a:lnTo>
                <a:lnTo>
                  <a:pt x="540509" y="543039"/>
                </a:lnTo>
                <a:lnTo>
                  <a:pt x="540587" y="542798"/>
                </a:lnTo>
                <a:lnTo>
                  <a:pt x="540671" y="541731"/>
                </a:lnTo>
                <a:lnTo>
                  <a:pt x="540141" y="535609"/>
                </a:lnTo>
                <a:lnTo>
                  <a:pt x="538884" y="534543"/>
                </a:lnTo>
                <a:close/>
              </a:path>
              <a:path w="552450" h="721359">
                <a:moveTo>
                  <a:pt x="534236" y="490080"/>
                </a:moveTo>
                <a:lnTo>
                  <a:pt x="44460" y="532917"/>
                </a:lnTo>
                <a:lnTo>
                  <a:pt x="42788" y="535609"/>
                </a:lnTo>
                <a:lnTo>
                  <a:pt x="43317" y="541731"/>
                </a:lnTo>
                <a:lnTo>
                  <a:pt x="44574" y="542798"/>
                </a:lnTo>
                <a:lnTo>
                  <a:pt x="535848" y="499808"/>
                </a:lnTo>
                <a:lnTo>
                  <a:pt x="536903" y="498563"/>
                </a:lnTo>
                <a:lnTo>
                  <a:pt x="536318" y="491807"/>
                </a:lnTo>
                <a:lnTo>
                  <a:pt x="535975" y="491159"/>
                </a:lnTo>
                <a:lnTo>
                  <a:pt x="534921" y="490270"/>
                </a:lnTo>
                <a:lnTo>
                  <a:pt x="534236" y="490080"/>
                </a:lnTo>
                <a:close/>
              </a:path>
              <a:path w="552450" h="721359">
                <a:moveTo>
                  <a:pt x="530349" y="445516"/>
                </a:moveTo>
                <a:lnTo>
                  <a:pt x="40548" y="488365"/>
                </a:lnTo>
                <a:lnTo>
                  <a:pt x="38897" y="491159"/>
                </a:lnTo>
                <a:lnTo>
                  <a:pt x="39418" y="497192"/>
                </a:lnTo>
                <a:lnTo>
                  <a:pt x="40663" y="498246"/>
                </a:lnTo>
                <a:lnTo>
                  <a:pt x="531950" y="455269"/>
                </a:lnTo>
                <a:lnTo>
                  <a:pt x="532991" y="454012"/>
                </a:lnTo>
                <a:lnTo>
                  <a:pt x="532407" y="447255"/>
                </a:lnTo>
                <a:lnTo>
                  <a:pt x="532077" y="446620"/>
                </a:lnTo>
                <a:lnTo>
                  <a:pt x="531035" y="445731"/>
                </a:lnTo>
                <a:lnTo>
                  <a:pt x="530349" y="445516"/>
                </a:lnTo>
                <a:close/>
              </a:path>
              <a:path w="552450" h="721359">
                <a:moveTo>
                  <a:pt x="526450" y="400964"/>
                </a:moveTo>
                <a:lnTo>
                  <a:pt x="36662" y="443814"/>
                </a:lnTo>
                <a:lnTo>
                  <a:pt x="34999" y="446557"/>
                </a:lnTo>
                <a:lnTo>
                  <a:pt x="35532" y="452628"/>
                </a:lnTo>
                <a:lnTo>
                  <a:pt x="36789" y="453694"/>
                </a:lnTo>
                <a:lnTo>
                  <a:pt x="528051" y="410705"/>
                </a:lnTo>
                <a:lnTo>
                  <a:pt x="529105" y="409448"/>
                </a:lnTo>
                <a:lnTo>
                  <a:pt x="528508" y="402704"/>
                </a:lnTo>
                <a:lnTo>
                  <a:pt x="528178" y="402056"/>
                </a:lnTo>
                <a:lnTo>
                  <a:pt x="527136" y="401167"/>
                </a:lnTo>
                <a:lnTo>
                  <a:pt x="526450" y="400964"/>
                </a:lnTo>
                <a:close/>
              </a:path>
              <a:path w="552450" h="721359">
                <a:moveTo>
                  <a:pt x="523288" y="356336"/>
                </a:moveTo>
                <a:lnTo>
                  <a:pt x="32078" y="399326"/>
                </a:lnTo>
                <a:lnTo>
                  <a:pt x="31023" y="400583"/>
                </a:lnTo>
                <a:lnTo>
                  <a:pt x="31608" y="407339"/>
                </a:lnTo>
                <a:lnTo>
                  <a:pt x="31938" y="407974"/>
                </a:lnTo>
                <a:lnTo>
                  <a:pt x="32992" y="408863"/>
                </a:lnTo>
                <a:lnTo>
                  <a:pt x="33665" y="409079"/>
                </a:lnTo>
                <a:lnTo>
                  <a:pt x="522717" y="366293"/>
                </a:lnTo>
                <a:lnTo>
                  <a:pt x="525076" y="363537"/>
                </a:lnTo>
                <a:lnTo>
                  <a:pt x="524545" y="357403"/>
                </a:lnTo>
                <a:lnTo>
                  <a:pt x="523288" y="356336"/>
                </a:lnTo>
                <a:close/>
              </a:path>
              <a:path w="552450" h="721359">
                <a:moveTo>
                  <a:pt x="518653" y="311861"/>
                </a:moveTo>
                <a:lnTo>
                  <a:pt x="28864" y="354711"/>
                </a:lnTo>
                <a:lnTo>
                  <a:pt x="27192" y="357403"/>
                </a:lnTo>
                <a:lnTo>
                  <a:pt x="27721" y="363537"/>
                </a:lnTo>
                <a:lnTo>
                  <a:pt x="28979" y="364604"/>
                </a:lnTo>
                <a:lnTo>
                  <a:pt x="520253" y="321602"/>
                </a:lnTo>
                <a:lnTo>
                  <a:pt x="521307" y="320357"/>
                </a:lnTo>
                <a:lnTo>
                  <a:pt x="520723" y="313601"/>
                </a:lnTo>
                <a:lnTo>
                  <a:pt x="520380" y="312966"/>
                </a:lnTo>
                <a:lnTo>
                  <a:pt x="519338" y="312077"/>
                </a:lnTo>
                <a:lnTo>
                  <a:pt x="518653" y="311861"/>
                </a:lnTo>
                <a:close/>
              </a:path>
              <a:path w="552450" h="721359">
                <a:moveTo>
                  <a:pt x="514754" y="267309"/>
                </a:moveTo>
                <a:lnTo>
                  <a:pt x="24229" y="310222"/>
                </a:lnTo>
                <a:lnTo>
                  <a:pt x="23175" y="311480"/>
                </a:lnTo>
                <a:lnTo>
                  <a:pt x="23759" y="318223"/>
                </a:lnTo>
                <a:lnTo>
                  <a:pt x="24089" y="318871"/>
                </a:lnTo>
                <a:lnTo>
                  <a:pt x="24623" y="319303"/>
                </a:lnTo>
                <a:lnTo>
                  <a:pt x="25143" y="319760"/>
                </a:lnTo>
                <a:lnTo>
                  <a:pt x="25816" y="319951"/>
                </a:lnTo>
                <a:lnTo>
                  <a:pt x="516354" y="277050"/>
                </a:lnTo>
                <a:lnTo>
                  <a:pt x="517395" y="275793"/>
                </a:lnTo>
                <a:lnTo>
                  <a:pt x="516811" y="269036"/>
                </a:lnTo>
                <a:lnTo>
                  <a:pt x="516481" y="268414"/>
                </a:lnTo>
                <a:lnTo>
                  <a:pt x="515440" y="267525"/>
                </a:lnTo>
                <a:lnTo>
                  <a:pt x="514754" y="267309"/>
                </a:lnTo>
                <a:close/>
              </a:path>
              <a:path w="552450" h="721359">
                <a:moveTo>
                  <a:pt x="510855" y="222758"/>
                </a:moveTo>
                <a:lnTo>
                  <a:pt x="21067" y="265607"/>
                </a:lnTo>
                <a:lnTo>
                  <a:pt x="19417" y="268414"/>
                </a:lnTo>
                <a:lnTo>
                  <a:pt x="19936" y="274421"/>
                </a:lnTo>
                <a:lnTo>
                  <a:pt x="21194" y="275488"/>
                </a:lnTo>
                <a:lnTo>
                  <a:pt x="22616" y="275348"/>
                </a:lnTo>
                <a:lnTo>
                  <a:pt x="512468" y="232498"/>
                </a:lnTo>
                <a:lnTo>
                  <a:pt x="513509" y="231254"/>
                </a:lnTo>
                <a:lnTo>
                  <a:pt x="512925" y="224497"/>
                </a:lnTo>
                <a:lnTo>
                  <a:pt x="512595" y="223850"/>
                </a:lnTo>
                <a:lnTo>
                  <a:pt x="512061" y="223418"/>
                </a:lnTo>
                <a:lnTo>
                  <a:pt x="511541" y="222961"/>
                </a:lnTo>
                <a:lnTo>
                  <a:pt x="510855" y="222758"/>
                </a:lnTo>
                <a:close/>
              </a:path>
              <a:path w="552450" h="721359">
                <a:moveTo>
                  <a:pt x="506943" y="178206"/>
                </a:moveTo>
                <a:lnTo>
                  <a:pt x="17168" y="221056"/>
                </a:lnTo>
                <a:lnTo>
                  <a:pt x="15505" y="223850"/>
                </a:lnTo>
                <a:lnTo>
                  <a:pt x="16037" y="229882"/>
                </a:lnTo>
                <a:lnTo>
                  <a:pt x="17282" y="230936"/>
                </a:lnTo>
                <a:lnTo>
                  <a:pt x="508556" y="187960"/>
                </a:lnTo>
                <a:lnTo>
                  <a:pt x="509610" y="186690"/>
                </a:lnTo>
                <a:lnTo>
                  <a:pt x="509026" y="179946"/>
                </a:lnTo>
                <a:lnTo>
                  <a:pt x="508696" y="179311"/>
                </a:lnTo>
                <a:lnTo>
                  <a:pt x="507642" y="178422"/>
                </a:lnTo>
                <a:lnTo>
                  <a:pt x="506943" y="178206"/>
                </a:lnTo>
                <a:close/>
              </a:path>
              <a:path w="552450" h="721359">
                <a:moveTo>
                  <a:pt x="503057" y="133654"/>
                </a:moveTo>
                <a:lnTo>
                  <a:pt x="13282" y="176504"/>
                </a:lnTo>
                <a:lnTo>
                  <a:pt x="11605" y="179311"/>
                </a:lnTo>
                <a:lnTo>
                  <a:pt x="12126" y="185331"/>
                </a:lnTo>
                <a:lnTo>
                  <a:pt x="13396" y="186385"/>
                </a:lnTo>
                <a:lnTo>
                  <a:pt x="14818" y="186245"/>
                </a:lnTo>
                <a:lnTo>
                  <a:pt x="504657" y="143395"/>
                </a:lnTo>
                <a:lnTo>
                  <a:pt x="505711" y="142151"/>
                </a:lnTo>
                <a:lnTo>
                  <a:pt x="505127" y="135394"/>
                </a:lnTo>
                <a:lnTo>
                  <a:pt x="504797" y="134759"/>
                </a:lnTo>
                <a:lnTo>
                  <a:pt x="503743" y="133870"/>
                </a:lnTo>
                <a:lnTo>
                  <a:pt x="503057" y="133654"/>
                </a:lnTo>
                <a:close/>
              </a:path>
              <a:path w="552450" h="721359">
                <a:moveTo>
                  <a:pt x="499907" y="89039"/>
                </a:moveTo>
                <a:lnTo>
                  <a:pt x="8697" y="132016"/>
                </a:lnTo>
                <a:lnTo>
                  <a:pt x="7630" y="133273"/>
                </a:lnTo>
                <a:lnTo>
                  <a:pt x="8227" y="140030"/>
                </a:lnTo>
                <a:lnTo>
                  <a:pt x="8557" y="140665"/>
                </a:lnTo>
                <a:lnTo>
                  <a:pt x="9611" y="141554"/>
                </a:lnTo>
                <a:lnTo>
                  <a:pt x="10284" y="141757"/>
                </a:lnTo>
                <a:lnTo>
                  <a:pt x="500034" y="98920"/>
                </a:lnTo>
                <a:lnTo>
                  <a:pt x="500644" y="98577"/>
                </a:lnTo>
                <a:lnTo>
                  <a:pt x="501533" y="97536"/>
                </a:lnTo>
                <a:lnTo>
                  <a:pt x="501655" y="97155"/>
                </a:lnTo>
                <a:lnTo>
                  <a:pt x="501693" y="96227"/>
                </a:lnTo>
                <a:lnTo>
                  <a:pt x="501165" y="90106"/>
                </a:lnTo>
                <a:lnTo>
                  <a:pt x="499907" y="89039"/>
                </a:lnTo>
                <a:close/>
              </a:path>
              <a:path w="552450" h="721359">
                <a:moveTo>
                  <a:pt x="495259" y="44551"/>
                </a:moveTo>
                <a:lnTo>
                  <a:pt x="5471" y="87401"/>
                </a:lnTo>
                <a:lnTo>
                  <a:pt x="3800" y="90106"/>
                </a:lnTo>
                <a:lnTo>
                  <a:pt x="4328" y="96227"/>
                </a:lnTo>
                <a:lnTo>
                  <a:pt x="5585" y="97294"/>
                </a:lnTo>
                <a:lnTo>
                  <a:pt x="496859" y="54292"/>
                </a:lnTo>
                <a:lnTo>
                  <a:pt x="497914" y="53047"/>
                </a:lnTo>
                <a:lnTo>
                  <a:pt x="497329" y="46291"/>
                </a:lnTo>
                <a:lnTo>
                  <a:pt x="496999" y="45656"/>
                </a:lnTo>
                <a:lnTo>
                  <a:pt x="495932" y="44767"/>
                </a:lnTo>
                <a:lnTo>
                  <a:pt x="495259" y="44551"/>
                </a:lnTo>
                <a:close/>
              </a:path>
              <a:path w="552450" h="721359">
                <a:moveTo>
                  <a:pt x="491373" y="0"/>
                </a:moveTo>
                <a:lnTo>
                  <a:pt x="1648" y="42837"/>
                </a:lnTo>
                <a:lnTo>
                  <a:pt x="1026" y="43167"/>
                </a:lnTo>
                <a:lnTo>
                  <a:pt x="594" y="43700"/>
                </a:lnTo>
                <a:lnTo>
                  <a:pt x="137" y="44221"/>
                </a:lnTo>
                <a:lnTo>
                  <a:pt x="37" y="44551"/>
                </a:lnTo>
                <a:lnTo>
                  <a:pt x="0" y="45656"/>
                </a:lnTo>
                <a:lnTo>
                  <a:pt x="518" y="51676"/>
                </a:lnTo>
                <a:lnTo>
                  <a:pt x="1775" y="52717"/>
                </a:lnTo>
                <a:lnTo>
                  <a:pt x="491538" y="9867"/>
                </a:lnTo>
                <a:lnTo>
                  <a:pt x="492961" y="9728"/>
                </a:lnTo>
                <a:lnTo>
                  <a:pt x="494015" y="8483"/>
                </a:lnTo>
                <a:lnTo>
                  <a:pt x="493430" y="1727"/>
                </a:lnTo>
                <a:lnTo>
                  <a:pt x="493100" y="1104"/>
                </a:lnTo>
                <a:lnTo>
                  <a:pt x="492046" y="215"/>
                </a:lnTo>
                <a:lnTo>
                  <a:pt x="491373" y="0"/>
                </a:lnTo>
                <a:close/>
              </a:path>
            </a:pathLst>
          </a:custGeom>
          <a:solidFill>
            <a:srgbClr val="9CB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10740" y="6846634"/>
            <a:ext cx="7620" cy="781050"/>
          </a:xfrm>
          <a:custGeom>
            <a:avLst/>
            <a:gdLst/>
            <a:ahLst/>
            <a:cxnLst/>
            <a:rect l="l" t="t" r="r" b="b"/>
            <a:pathLst>
              <a:path w="7619" h="781050">
                <a:moveTo>
                  <a:pt x="0" y="780796"/>
                </a:moveTo>
                <a:lnTo>
                  <a:pt x="7162" y="780796"/>
                </a:lnTo>
                <a:lnTo>
                  <a:pt x="7162" y="0"/>
                </a:lnTo>
                <a:lnTo>
                  <a:pt x="0" y="0"/>
                </a:lnTo>
                <a:lnTo>
                  <a:pt x="0" y="780796"/>
                </a:lnTo>
                <a:close/>
              </a:path>
            </a:pathLst>
          </a:custGeom>
          <a:solidFill>
            <a:srgbClr val="CECEC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817903" y="6850608"/>
            <a:ext cx="573405" cy="781050"/>
          </a:xfrm>
          <a:custGeom>
            <a:avLst/>
            <a:gdLst/>
            <a:ahLst/>
            <a:cxnLst/>
            <a:rect l="l" t="t" r="r" b="b"/>
            <a:pathLst>
              <a:path w="573405" h="781050">
                <a:moveTo>
                  <a:pt x="573062" y="780795"/>
                </a:moveTo>
                <a:lnTo>
                  <a:pt x="0" y="780795"/>
                </a:lnTo>
                <a:lnTo>
                  <a:pt x="0" y="0"/>
                </a:lnTo>
                <a:lnTo>
                  <a:pt x="573062" y="0"/>
                </a:lnTo>
                <a:lnTo>
                  <a:pt x="573062" y="7807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861795" y="7578611"/>
            <a:ext cx="494030" cy="0"/>
          </a:xfrm>
          <a:custGeom>
            <a:avLst/>
            <a:gdLst/>
            <a:ahLst/>
            <a:cxnLst/>
            <a:rect l="l" t="t" r="r" b="b"/>
            <a:pathLst>
              <a:path w="494030">
                <a:moveTo>
                  <a:pt x="0" y="0"/>
                </a:moveTo>
                <a:lnTo>
                  <a:pt x="493639" y="0"/>
                </a:lnTo>
              </a:path>
            </a:pathLst>
          </a:custGeom>
          <a:ln w="3175">
            <a:solidFill>
              <a:srgbClr val="9CB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860884" y="7574165"/>
            <a:ext cx="495934" cy="0"/>
          </a:xfrm>
          <a:custGeom>
            <a:avLst/>
            <a:gdLst/>
            <a:ahLst/>
            <a:cxnLst/>
            <a:rect l="l" t="t" r="r" b="b"/>
            <a:pathLst>
              <a:path w="495935">
                <a:moveTo>
                  <a:pt x="0" y="0"/>
                </a:moveTo>
                <a:lnTo>
                  <a:pt x="495452" y="0"/>
                </a:lnTo>
              </a:path>
            </a:pathLst>
          </a:custGeom>
          <a:ln w="7619">
            <a:solidFill>
              <a:srgbClr val="9CB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861359" y="7569720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4">
                <a:moveTo>
                  <a:pt x="0" y="0"/>
                </a:moveTo>
                <a:lnTo>
                  <a:pt x="494507" y="0"/>
                </a:lnTo>
              </a:path>
            </a:pathLst>
          </a:custGeom>
          <a:ln w="3175">
            <a:solidFill>
              <a:srgbClr val="9CB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860845" y="7529715"/>
            <a:ext cx="495934" cy="0"/>
          </a:xfrm>
          <a:custGeom>
            <a:avLst/>
            <a:gdLst/>
            <a:ahLst/>
            <a:cxnLst/>
            <a:rect l="l" t="t" r="r" b="b"/>
            <a:pathLst>
              <a:path w="495935">
                <a:moveTo>
                  <a:pt x="0" y="0"/>
                </a:moveTo>
                <a:lnTo>
                  <a:pt x="495490" y="0"/>
                </a:lnTo>
              </a:path>
            </a:pathLst>
          </a:custGeom>
          <a:ln w="7619">
            <a:solidFill>
              <a:srgbClr val="9CB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861036" y="7525270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109" y="0"/>
                </a:lnTo>
              </a:path>
            </a:pathLst>
          </a:custGeom>
          <a:ln w="3175">
            <a:solidFill>
              <a:srgbClr val="9CB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861009" y="7488440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163" y="0"/>
                </a:lnTo>
              </a:path>
            </a:pathLst>
          </a:custGeom>
          <a:ln w="3175">
            <a:solidFill>
              <a:srgbClr val="9CB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860845" y="7483995"/>
            <a:ext cx="495934" cy="0"/>
          </a:xfrm>
          <a:custGeom>
            <a:avLst/>
            <a:gdLst/>
            <a:ahLst/>
            <a:cxnLst/>
            <a:rect l="l" t="t" r="r" b="b"/>
            <a:pathLst>
              <a:path w="495935">
                <a:moveTo>
                  <a:pt x="0" y="0"/>
                </a:moveTo>
                <a:lnTo>
                  <a:pt x="495490" y="0"/>
                </a:lnTo>
              </a:path>
            </a:pathLst>
          </a:custGeom>
          <a:ln w="7619">
            <a:solidFill>
              <a:srgbClr val="9CB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861312" y="7443990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4">
                <a:moveTo>
                  <a:pt x="0" y="0"/>
                </a:moveTo>
                <a:lnTo>
                  <a:pt x="494587" y="0"/>
                </a:lnTo>
              </a:path>
            </a:pathLst>
          </a:custGeom>
          <a:ln w="3175">
            <a:solidFill>
              <a:srgbClr val="9CB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860871" y="7439545"/>
            <a:ext cx="495934" cy="0"/>
          </a:xfrm>
          <a:custGeom>
            <a:avLst/>
            <a:gdLst/>
            <a:ahLst/>
            <a:cxnLst/>
            <a:rect l="l" t="t" r="r" b="b"/>
            <a:pathLst>
              <a:path w="495935">
                <a:moveTo>
                  <a:pt x="0" y="0"/>
                </a:moveTo>
                <a:lnTo>
                  <a:pt x="495465" y="0"/>
                </a:lnTo>
              </a:path>
            </a:pathLst>
          </a:custGeom>
          <a:ln w="7619">
            <a:solidFill>
              <a:srgbClr val="9CB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861808" y="7435101"/>
            <a:ext cx="494030" cy="0"/>
          </a:xfrm>
          <a:custGeom>
            <a:avLst/>
            <a:gdLst/>
            <a:ahLst/>
            <a:cxnLst/>
            <a:rect l="l" t="t" r="r" b="b"/>
            <a:pathLst>
              <a:path w="494030">
                <a:moveTo>
                  <a:pt x="0" y="0"/>
                </a:moveTo>
                <a:lnTo>
                  <a:pt x="493600" y="0"/>
                </a:lnTo>
              </a:path>
            </a:pathLst>
          </a:custGeom>
          <a:ln w="3175">
            <a:solidFill>
              <a:srgbClr val="9CB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861603" y="7399540"/>
            <a:ext cx="494030" cy="0"/>
          </a:xfrm>
          <a:custGeom>
            <a:avLst/>
            <a:gdLst/>
            <a:ahLst/>
            <a:cxnLst/>
            <a:rect l="l" t="t" r="r" b="b"/>
            <a:pathLst>
              <a:path w="494030">
                <a:moveTo>
                  <a:pt x="0" y="0"/>
                </a:moveTo>
                <a:lnTo>
                  <a:pt x="494022" y="0"/>
                </a:lnTo>
              </a:path>
            </a:pathLst>
          </a:custGeom>
          <a:ln w="3175">
            <a:solidFill>
              <a:srgbClr val="9CB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860884" y="7395095"/>
            <a:ext cx="495934" cy="0"/>
          </a:xfrm>
          <a:custGeom>
            <a:avLst/>
            <a:gdLst/>
            <a:ahLst/>
            <a:cxnLst/>
            <a:rect l="l" t="t" r="r" b="b"/>
            <a:pathLst>
              <a:path w="495935">
                <a:moveTo>
                  <a:pt x="0" y="0"/>
                </a:moveTo>
                <a:lnTo>
                  <a:pt x="495452" y="0"/>
                </a:lnTo>
              </a:path>
            </a:pathLst>
          </a:custGeom>
          <a:ln w="7619">
            <a:solidFill>
              <a:srgbClr val="9CB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861546" y="7390651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4">
                <a:moveTo>
                  <a:pt x="0" y="0"/>
                </a:moveTo>
                <a:lnTo>
                  <a:pt x="494135" y="0"/>
                </a:lnTo>
              </a:path>
            </a:pathLst>
          </a:custGeom>
          <a:ln w="3175">
            <a:solidFill>
              <a:srgbClr val="9CB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861823" y="7355090"/>
            <a:ext cx="494030" cy="0"/>
          </a:xfrm>
          <a:custGeom>
            <a:avLst/>
            <a:gdLst/>
            <a:ahLst/>
            <a:cxnLst/>
            <a:rect l="l" t="t" r="r" b="b"/>
            <a:pathLst>
              <a:path w="494030">
                <a:moveTo>
                  <a:pt x="0" y="0"/>
                </a:moveTo>
                <a:lnTo>
                  <a:pt x="493534" y="0"/>
                </a:lnTo>
              </a:path>
            </a:pathLst>
          </a:custGeom>
          <a:ln w="3175">
            <a:solidFill>
              <a:srgbClr val="9CB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860845" y="7350645"/>
            <a:ext cx="495934" cy="0"/>
          </a:xfrm>
          <a:custGeom>
            <a:avLst/>
            <a:gdLst/>
            <a:ahLst/>
            <a:cxnLst/>
            <a:rect l="l" t="t" r="r" b="b"/>
            <a:pathLst>
              <a:path w="495935">
                <a:moveTo>
                  <a:pt x="0" y="0"/>
                </a:moveTo>
                <a:lnTo>
                  <a:pt x="495490" y="0"/>
                </a:lnTo>
              </a:path>
            </a:pathLst>
          </a:custGeom>
          <a:ln w="7619">
            <a:solidFill>
              <a:srgbClr val="9CB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861226" y="7346201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4728" y="0"/>
                </a:lnTo>
              </a:path>
            </a:pathLst>
          </a:custGeom>
          <a:ln w="3175">
            <a:solidFill>
              <a:srgbClr val="9CB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860845" y="7306195"/>
            <a:ext cx="495934" cy="0"/>
          </a:xfrm>
          <a:custGeom>
            <a:avLst/>
            <a:gdLst/>
            <a:ahLst/>
            <a:cxnLst/>
            <a:rect l="l" t="t" r="r" b="b"/>
            <a:pathLst>
              <a:path w="495935">
                <a:moveTo>
                  <a:pt x="0" y="0"/>
                </a:moveTo>
                <a:lnTo>
                  <a:pt x="495490" y="0"/>
                </a:lnTo>
              </a:path>
            </a:pathLst>
          </a:custGeom>
          <a:ln w="7619">
            <a:solidFill>
              <a:srgbClr val="9CB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860960" y="7301751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261" y="0"/>
                </a:lnTo>
              </a:path>
            </a:pathLst>
          </a:custGeom>
          <a:ln w="3175">
            <a:solidFill>
              <a:srgbClr val="9CB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861099" y="7264920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4982" y="0"/>
                </a:lnTo>
              </a:path>
            </a:pathLst>
          </a:custGeom>
          <a:ln w="3175">
            <a:solidFill>
              <a:srgbClr val="9CB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860845" y="7260476"/>
            <a:ext cx="495934" cy="0"/>
          </a:xfrm>
          <a:custGeom>
            <a:avLst/>
            <a:gdLst/>
            <a:ahLst/>
            <a:cxnLst/>
            <a:rect l="l" t="t" r="r" b="b"/>
            <a:pathLst>
              <a:path w="495935">
                <a:moveTo>
                  <a:pt x="0" y="0"/>
                </a:moveTo>
                <a:lnTo>
                  <a:pt x="495490" y="0"/>
                </a:lnTo>
              </a:path>
            </a:pathLst>
          </a:custGeom>
          <a:ln w="7620">
            <a:solidFill>
              <a:srgbClr val="9CB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861950" y="7256030"/>
            <a:ext cx="493395" cy="0"/>
          </a:xfrm>
          <a:custGeom>
            <a:avLst/>
            <a:gdLst/>
            <a:ahLst/>
            <a:cxnLst/>
            <a:rect l="l" t="t" r="r" b="b"/>
            <a:pathLst>
              <a:path w="493394">
                <a:moveTo>
                  <a:pt x="0" y="0"/>
                </a:moveTo>
                <a:lnTo>
                  <a:pt x="493280" y="0"/>
                </a:lnTo>
              </a:path>
            </a:pathLst>
          </a:custGeom>
          <a:ln w="3175">
            <a:solidFill>
              <a:srgbClr val="9CB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861366" y="7220470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4">
                <a:moveTo>
                  <a:pt x="0" y="0"/>
                </a:moveTo>
                <a:lnTo>
                  <a:pt x="494449" y="0"/>
                </a:lnTo>
              </a:path>
            </a:pathLst>
          </a:custGeom>
          <a:ln w="3175">
            <a:solidFill>
              <a:srgbClr val="9CB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860845" y="7216026"/>
            <a:ext cx="495934" cy="0"/>
          </a:xfrm>
          <a:custGeom>
            <a:avLst/>
            <a:gdLst/>
            <a:ahLst/>
            <a:cxnLst/>
            <a:rect l="l" t="t" r="r" b="b"/>
            <a:pathLst>
              <a:path w="495935">
                <a:moveTo>
                  <a:pt x="0" y="0"/>
                </a:moveTo>
                <a:lnTo>
                  <a:pt x="495490" y="0"/>
                </a:lnTo>
              </a:path>
            </a:pathLst>
          </a:custGeom>
          <a:ln w="7620">
            <a:solidFill>
              <a:srgbClr val="9CB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861684" y="7211580"/>
            <a:ext cx="494030" cy="0"/>
          </a:xfrm>
          <a:custGeom>
            <a:avLst/>
            <a:gdLst/>
            <a:ahLst/>
            <a:cxnLst/>
            <a:rect l="l" t="t" r="r" b="b"/>
            <a:pathLst>
              <a:path w="494030">
                <a:moveTo>
                  <a:pt x="0" y="0"/>
                </a:moveTo>
                <a:lnTo>
                  <a:pt x="493814" y="0"/>
                </a:lnTo>
              </a:path>
            </a:pathLst>
          </a:custGeom>
          <a:ln w="3175">
            <a:solidFill>
              <a:srgbClr val="9CB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861692" y="7176020"/>
            <a:ext cx="494030" cy="0"/>
          </a:xfrm>
          <a:custGeom>
            <a:avLst/>
            <a:gdLst/>
            <a:ahLst/>
            <a:cxnLst/>
            <a:rect l="l" t="t" r="r" b="b"/>
            <a:pathLst>
              <a:path w="494030">
                <a:moveTo>
                  <a:pt x="0" y="0"/>
                </a:moveTo>
                <a:lnTo>
                  <a:pt x="493843" y="0"/>
                </a:lnTo>
              </a:path>
            </a:pathLst>
          </a:custGeom>
          <a:ln w="3175">
            <a:solidFill>
              <a:srgbClr val="9CB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860884" y="7171576"/>
            <a:ext cx="495934" cy="0"/>
          </a:xfrm>
          <a:custGeom>
            <a:avLst/>
            <a:gdLst/>
            <a:ahLst/>
            <a:cxnLst/>
            <a:rect l="l" t="t" r="r" b="b"/>
            <a:pathLst>
              <a:path w="495935">
                <a:moveTo>
                  <a:pt x="0" y="0"/>
                </a:moveTo>
                <a:lnTo>
                  <a:pt x="495452" y="0"/>
                </a:lnTo>
              </a:path>
            </a:pathLst>
          </a:custGeom>
          <a:ln w="7620">
            <a:solidFill>
              <a:srgbClr val="9CB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861461" y="7167130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4">
                <a:moveTo>
                  <a:pt x="0" y="0"/>
                </a:moveTo>
                <a:lnTo>
                  <a:pt x="494303" y="0"/>
                </a:lnTo>
              </a:path>
            </a:pathLst>
          </a:custGeom>
          <a:ln w="3175">
            <a:solidFill>
              <a:srgbClr val="9CB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861949" y="7131570"/>
            <a:ext cx="493395" cy="0"/>
          </a:xfrm>
          <a:custGeom>
            <a:avLst/>
            <a:gdLst/>
            <a:ahLst/>
            <a:cxnLst/>
            <a:rect l="l" t="t" r="r" b="b"/>
            <a:pathLst>
              <a:path w="493394">
                <a:moveTo>
                  <a:pt x="0" y="0"/>
                </a:moveTo>
                <a:lnTo>
                  <a:pt x="493319" y="0"/>
                </a:lnTo>
              </a:path>
            </a:pathLst>
          </a:custGeom>
          <a:ln w="3175">
            <a:solidFill>
              <a:srgbClr val="9CB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860871" y="7127126"/>
            <a:ext cx="495934" cy="0"/>
          </a:xfrm>
          <a:custGeom>
            <a:avLst/>
            <a:gdLst/>
            <a:ahLst/>
            <a:cxnLst/>
            <a:rect l="l" t="t" r="r" b="b"/>
            <a:pathLst>
              <a:path w="495935">
                <a:moveTo>
                  <a:pt x="0" y="0"/>
                </a:moveTo>
                <a:lnTo>
                  <a:pt x="495465" y="0"/>
                </a:lnTo>
              </a:path>
            </a:pathLst>
          </a:custGeom>
          <a:ln w="7620">
            <a:solidFill>
              <a:srgbClr val="9CB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861166" y="7122680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4877" y="0"/>
                </a:lnTo>
              </a:path>
            </a:pathLst>
          </a:custGeom>
          <a:ln w="3175">
            <a:solidFill>
              <a:srgbClr val="9CB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860909" y="7085851"/>
            <a:ext cx="495934" cy="0"/>
          </a:xfrm>
          <a:custGeom>
            <a:avLst/>
            <a:gdLst/>
            <a:ahLst/>
            <a:cxnLst/>
            <a:rect l="l" t="t" r="r" b="b"/>
            <a:pathLst>
              <a:path w="495935">
                <a:moveTo>
                  <a:pt x="0" y="0"/>
                </a:moveTo>
                <a:lnTo>
                  <a:pt x="495363" y="0"/>
                </a:lnTo>
              </a:path>
            </a:pathLst>
          </a:custGeom>
          <a:ln w="3175">
            <a:solidFill>
              <a:srgbClr val="9CB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860845" y="7082040"/>
            <a:ext cx="495934" cy="0"/>
          </a:xfrm>
          <a:custGeom>
            <a:avLst/>
            <a:gdLst/>
            <a:ahLst/>
            <a:cxnLst/>
            <a:rect l="l" t="t" r="r" b="b"/>
            <a:pathLst>
              <a:path w="495935">
                <a:moveTo>
                  <a:pt x="0" y="0"/>
                </a:moveTo>
                <a:lnTo>
                  <a:pt x="495490" y="0"/>
                </a:lnTo>
              </a:path>
            </a:pathLst>
          </a:custGeom>
          <a:ln w="6350">
            <a:solidFill>
              <a:srgbClr val="9CB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860871" y="7078230"/>
            <a:ext cx="495934" cy="0"/>
          </a:xfrm>
          <a:custGeom>
            <a:avLst/>
            <a:gdLst/>
            <a:ahLst/>
            <a:cxnLst/>
            <a:rect l="l" t="t" r="r" b="b"/>
            <a:pathLst>
              <a:path w="495935">
                <a:moveTo>
                  <a:pt x="0" y="0"/>
                </a:moveTo>
                <a:lnTo>
                  <a:pt x="495439" y="0"/>
                </a:lnTo>
              </a:path>
            </a:pathLst>
          </a:custGeom>
          <a:ln w="3175">
            <a:solidFill>
              <a:srgbClr val="9CB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861188" y="7041401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4804" y="0"/>
                </a:lnTo>
              </a:path>
            </a:pathLst>
          </a:custGeom>
          <a:ln w="3175">
            <a:solidFill>
              <a:srgbClr val="9CB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860845" y="7036955"/>
            <a:ext cx="495934" cy="0"/>
          </a:xfrm>
          <a:custGeom>
            <a:avLst/>
            <a:gdLst/>
            <a:ahLst/>
            <a:cxnLst/>
            <a:rect l="l" t="t" r="r" b="b"/>
            <a:pathLst>
              <a:path w="495935">
                <a:moveTo>
                  <a:pt x="0" y="0"/>
                </a:moveTo>
                <a:lnTo>
                  <a:pt x="495490" y="0"/>
                </a:lnTo>
              </a:path>
            </a:pathLst>
          </a:custGeom>
          <a:ln w="7620">
            <a:solidFill>
              <a:srgbClr val="9CB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861850" y="7032511"/>
            <a:ext cx="494030" cy="0"/>
          </a:xfrm>
          <a:custGeom>
            <a:avLst/>
            <a:gdLst/>
            <a:ahLst/>
            <a:cxnLst/>
            <a:rect l="l" t="t" r="r" b="b"/>
            <a:pathLst>
              <a:path w="494030">
                <a:moveTo>
                  <a:pt x="0" y="0"/>
                </a:moveTo>
                <a:lnTo>
                  <a:pt x="493480" y="0"/>
                </a:lnTo>
              </a:path>
            </a:pathLst>
          </a:custGeom>
          <a:ln w="3175">
            <a:solidFill>
              <a:srgbClr val="9CB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861487" y="6996951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4">
                <a:moveTo>
                  <a:pt x="0" y="0"/>
                </a:moveTo>
                <a:lnTo>
                  <a:pt x="494239" y="0"/>
                </a:lnTo>
              </a:path>
            </a:pathLst>
          </a:custGeom>
          <a:ln w="3175">
            <a:solidFill>
              <a:srgbClr val="9CB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860871" y="6992505"/>
            <a:ext cx="495934" cy="0"/>
          </a:xfrm>
          <a:custGeom>
            <a:avLst/>
            <a:gdLst/>
            <a:ahLst/>
            <a:cxnLst/>
            <a:rect l="l" t="t" r="r" b="b"/>
            <a:pathLst>
              <a:path w="495935">
                <a:moveTo>
                  <a:pt x="0" y="0"/>
                </a:moveTo>
                <a:lnTo>
                  <a:pt x="495465" y="0"/>
                </a:lnTo>
              </a:path>
            </a:pathLst>
          </a:custGeom>
          <a:ln w="7620">
            <a:solidFill>
              <a:srgbClr val="9CB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861620" y="6988061"/>
            <a:ext cx="494030" cy="0"/>
          </a:xfrm>
          <a:custGeom>
            <a:avLst/>
            <a:gdLst/>
            <a:ahLst/>
            <a:cxnLst/>
            <a:rect l="l" t="t" r="r" b="b"/>
            <a:pathLst>
              <a:path w="494030">
                <a:moveTo>
                  <a:pt x="0" y="0"/>
                </a:moveTo>
                <a:lnTo>
                  <a:pt x="493974" y="0"/>
                </a:lnTo>
              </a:path>
            </a:pathLst>
          </a:custGeom>
          <a:ln w="3175">
            <a:solidFill>
              <a:srgbClr val="9CB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861769" y="6952501"/>
            <a:ext cx="494030" cy="0"/>
          </a:xfrm>
          <a:custGeom>
            <a:avLst/>
            <a:gdLst/>
            <a:ahLst/>
            <a:cxnLst/>
            <a:rect l="l" t="t" r="r" b="b"/>
            <a:pathLst>
              <a:path w="494030">
                <a:moveTo>
                  <a:pt x="0" y="0"/>
                </a:moveTo>
                <a:lnTo>
                  <a:pt x="493690" y="0"/>
                </a:lnTo>
              </a:path>
            </a:pathLst>
          </a:custGeom>
          <a:ln w="3175">
            <a:solidFill>
              <a:srgbClr val="9CB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860884" y="6948055"/>
            <a:ext cx="495934" cy="0"/>
          </a:xfrm>
          <a:custGeom>
            <a:avLst/>
            <a:gdLst/>
            <a:ahLst/>
            <a:cxnLst/>
            <a:rect l="l" t="t" r="r" b="b"/>
            <a:pathLst>
              <a:path w="495935">
                <a:moveTo>
                  <a:pt x="0" y="0"/>
                </a:moveTo>
                <a:lnTo>
                  <a:pt x="495452" y="0"/>
                </a:lnTo>
              </a:path>
            </a:pathLst>
          </a:custGeom>
          <a:ln w="7620">
            <a:solidFill>
              <a:srgbClr val="9CB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861371" y="6943611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4">
                <a:moveTo>
                  <a:pt x="0" y="0"/>
                </a:moveTo>
                <a:lnTo>
                  <a:pt x="494481" y="0"/>
                </a:lnTo>
              </a:path>
            </a:pathLst>
          </a:custGeom>
          <a:ln w="3175">
            <a:solidFill>
              <a:srgbClr val="9CB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862039" y="6908051"/>
            <a:ext cx="493395" cy="0"/>
          </a:xfrm>
          <a:custGeom>
            <a:avLst/>
            <a:gdLst/>
            <a:ahLst/>
            <a:cxnLst/>
            <a:rect l="l" t="t" r="r" b="b"/>
            <a:pathLst>
              <a:path w="493394">
                <a:moveTo>
                  <a:pt x="0" y="0"/>
                </a:moveTo>
                <a:lnTo>
                  <a:pt x="493140" y="0"/>
                </a:lnTo>
              </a:path>
            </a:pathLst>
          </a:custGeom>
          <a:ln w="3175">
            <a:solidFill>
              <a:srgbClr val="9CB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860871" y="6903605"/>
            <a:ext cx="495934" cy="0"/>
          </a:xfrm>
          <a:custGeom>
            <a:avLst/>
            <a:gdLst/>
            <a:ahLst/>
            <a:cxnLst/>
            <a:rect l="l" t="t" r="r" b="b"/>
            <a:pathLst>
              <a:path w="495935">
                <a:moveTo>
                  <a:pt x="0" y="0"/>
                </a:moveTo>
                <a:lnTo>
                  <a:pt x="495465" y="0"/>
                </a:lnTo>
              </a:path>
            </a:pathLst>
          </a:custGeom>
          <a:ln w="7620">
            <a:solidFill>
              <a:srgbClr val="9CB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861084" y="6899161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040" y="0"/>
                </a:lnTo>
              </a:path>
            </a:pathLst>
          </a:custGeom>
          <a:ln w="3175">
            <a:solidFill>
              <a:srgbClr val="9CB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816293" y="6845116"/>
            <a:ext cx="639445" cy="828040"/>
          </a:xfrm>
          <a:custGeom>
            <a:avLst/>
            <a:gdLst/>
            <a:ahLst/>
            <a:cxnLst/>
            <a:rect l="l" t="t" r="r" b="b"/>
            <a:pathLst>
              <a:path w="639444" h="828040">
                <a:moveTo>
                  <a:pt x="68059" y="0"/>
                </a:moveTo>
                <a:lnTo>
                  <a:pt x="0" y="777836"/>
                </a:lnTo>
                <a:lnTo>
                  <a:pt x="570890" y="827773"/>
                </a:lnTo>
                <a:lnTo>
                  <a:pt x="638949" y="49936"/>
                </a:lnTo>
                <a:lnTo>
                  <a:pt x="68059" y="0"/>
                </a:lnTo>
                <a:close/>
              </a:path>
            </a:pathLst>
          </a:custGeom>
          <a:solidFill>
            <a:srgbClr val="CECEC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823387" y="6851486"/>
            <a:ext cx="639445" cy="828040"/>
          </a:xfrm>
          <a:custGeom>
            <a:avLst/>
            <a:gdLst/>
            <a:ahLst/>
            <a:cxnLst/>
            <a:rect l="l" t="t" r="r" b="b"/>
            <a:pathLst>
              <a:path w="639444" h="828040">
                <a:moveTo>
                  <a:pt x="68046" y="0"/>
                </a:moveTo>
                <a:lnTo>
                  <a:pt x="0" y="777836"/>
                </a:lnTo>
                <a:lnTo>
                  <a:pt x="570877" y="827773"/>
                </a:lnTo>
                <a:lnTo>
                  <a:pt x="638936" y="49936"/>
                </a:lnTo>
                <a:lnTo>
                  <a:pt x="680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871043" y="6902825"/>
            <a:ext cx="552450" cy="721360"/>
          </a:xfrm>
          <a:custGeom>
            <a:avLst/>
            <a:gdLst/>
            <a:ahLst/>
            <a:cxnLst/>
            <a:rect l="l" t="t" r="r" b="b"/>
            <a:pathLst>
              <a:path w="552450" h="721359">
                <a:moveTo>
                  <a:pt x="1727" y="668197"/>
                </a:moveTo>
                <a:lnTo>
                  <a:pt x="470" y="669251"/>
                </a:lnTo>
                <a:lnTo>
                  <a:pt x="4" y="674636"/>
                </a:lnTo>
                <a:lnTo>
                  <a:pt x="0" y="676363"/>
                </a:lnTo>
                <a:lnTo>
                  <a:pt x="101" y="676681"/>
                </a:lnTo>
                <a:lnTo>
                  <a:pt x="965" y="677748"/>
                </a:lnTo>
                <a:lnTo>
                  <a:pt x="1600" y="678078"/>
                </a:lnTo>
                <a:lnTo>
                  <a:pt x="491401" y="720915"/>
                </a:lnTo>
                <a:lnTo>
                  <a:pt x="492099" y="720712"/>
                </a:lnTo>
                <a:lnTo>
                  <a:pt x="493141" y="719823"/>
                </a:lnTo>
                <a:lnTo>
                  <a:pt x="493484" y="719175"/>
                </a:lnTo>
                <a:lnTo>
                  <a:pt x="494068" y="712419"/>
                </a:lnTo>
                <a:lnTo>
                  <a:pt x="493014" y="711174"/>
                </a:lnTo>
                <a:lnTo>
                  <a:pt x="1727" y="668197"/>
                </a:lnTo>
                <a:close/>
              </a:path>
              <a:path w="552450" h="721359">
                <a:moveTo>
                  <a:pt x="5727" y="623646"/>
                </a:moveTo>
                <a:lnTo>
                  <a:pt x="4470" y="624713"/>
                </a:lnTo>
                <a:lnTo>
                  <a:pt x="3994" y="630097"/>
                </a:lnTo>
                <a:lnTo>
                  <a:pt x="3987" y="631825"/>
                </a:lnTo>
                <a:lnTo>
                  <a:pt x="4089" y="632142"/>
                </a:lnTo>
                <a:lnTo>
                  <a:pt x="4978" y="633196"/>
                </a:lnTo>
                <a:lnTo>
                  <a:pt x="5613" y="633526"/>
                </a:lnTo>
                <a:lnTo>
                  <a:pt x="495312" y="676363"/>
                </a:lnTo>
                <a:lnTo>
                  <a:pt x="495998" y="676148"/>
                </a:lnTo>
                <a:lnTo>
                  <a:pt x="497052" y="675271"/>
                </a:lnTo>
                <a:lnTo>
                  <a:pt x="497383" y="674636"/>
                </a:lnTo>
                <a:lnTo>
                  <a:pt x="497967" y="667880"/>
                </a:lnTo>
                <a:lnTo>
                  <a:pt x="496913" y="666635"/>
                </a:lnTo>
                <a:lnTo>
                  <a:pt x="5727" y="623646"/>
                </a:lnTo>
                <a:close/>
              </a:path>
              <a:path w="552450" h="721359">
                <a:moveTo>
                  <a:pt x="10274" y="579158"/>
                </a:moveTo>
                <a:lnTo>
                  <a:pt x="9588" y="579374"/>
                </a:lnTo>
                <a:lnTo>
                  <a:pt x="8547" y="580250"/>
                </a:lnTo>
                <a:lnTo>
                  <a:pt x="8217" y="580898"/>
                </a:lnTo>
                <a:lnTo>
                  <a:pt x="7632" y="587654"/>
                </a:lnTo>
                <a:lnTo>
                  <a:pt x="8674" y="588899"/>
                </a:lnTo>
                <a:lnTo>
                  <a:pt x="499211" y="631825"/>
                </a:lnTo>
                <a:lnTo>
                  <a:pt x="499897" y="631609"/>
                </a:lnTo>
                <a:lnTo>
                  <a:pt x="500939" y="630720"/>
                </a:lnTo>
                <a:lnTo>
                  <a:pt x="501269" y="630097"/>
                </a:lnTo>
                <a:lnTo>
                  <a:pt x="501853" y="623328"/>
                </a:lnTo>
                <a:lnTo>
                  <a:pt x="500799" y="622071"/>
                </a:lnTo>
                <a:lnTo>
                  <a:pt x="10274" y="579158"/>
                </a:lnTo>
                <a:close/>
              </a:path>
              <a:path w="552450" h="721359">
                <a:moveTo>
                  <a:pt x="14186" y="534606"/>
                </a:moveTo>
                <a:lnTo>
                  <a:pt x="13500" y="534822"/>
                </a:lnTo>
                <a:lnTo>
                  <a:pt x="12446" y="535698"/>
                </a:lnTo>
                <a:lnTo>
                  <a:pt x="12116" y="536346"/>
                </a:lnTo>
                <a:lnTo>
                  <a:pt x="11519" y="543090"/>
                </a:lnTo>
                <a:lnTo>
                  <a:pt x="12585" y="544347"/>
                </a:lnTo>
                <a:lnTo>
                  <a:pt x="503847" y="587336"/>
                </a:lnTo>
                <a:lnTo>
                  <a:pt x="505091" y="586282"/>
                </a:lnTo>
                <a:lnTo>
                  <a:pt x="505576" y="580898"/>
                </a:lnTo>
                <a:lnTo>
                  <a:pt x="505485" y="578827"/>
                </a:lnTo>
                <a:lnTo>
                  <a:pt x="504596" y="577786"/>
                </a:lnTo>
                <a:lnTo>
                  <a:pt x="503961" y="577456"/>
                </a:lnTo>
                <a:lnTo>
                  <a:pt x="14186" y="534606"/>
                </a:lnTo>
                <a:close/>
              </a:path>
              <a:path w="552450" h="721359">
                <a:moveTo>
                  <a:pt x="17348" y="490004"/>
                </a:moveTo>
                <a:lnTo>
                  <a:pt x="16091" y="491045"/>
                </a:lnTo>
                <a:lnTo>
                  <a:pt x="15626" y="496430"/>
                </a:lnTo>
                <a:lnTo>
                  <a:pt x="15620" y="498170"/>
                </a:lnTo>
                <a:lnTo>
                  <a:pt x="15722" y="498487"/>
                </a:lnTo>
                <a:lnTo>
                  <a:pt x="16611" y="499554"/>
                </a:lnTo>
                <a:lnTo>
                  <a:pt x="17234" y="499884"/>
                </a:lnTo>
                <a:lnTo>
                  <a:pt x="506996" y="542721"/>
                </a:lnTo>
                <a:lnTo>
                  <a:pt x="507682" y="542518"/>
                </a:lnTo>
                <a:lnTo>
                  <a:pt x="508736" y="541629"/>
                </a:lnTo>
                <a:lnTo>
                  <a:pt x="509079" y="540981"/>
                </a:lnTo>
                <a:lnTo>
                  <a:pt x="509663" y="534225"/>
                </a:lnTo>
                <a:lnTo>
                  <a:pt x="508597" y="532980"/>
                </a:lnTo>
                <a:lnTo>
                  <a:pt x="17348" y="490004"/>
                </a:lnTo>
                <a:close/>
              </a:path>
              <a:path w="552450" h="721359">
                <a:moveTo>
                  <a:pt x="21247" y="445439"/>
                </a:moveTo>
                <a:lnTo>
                  <a:pt x="19990" y="446493"/>
                </a:lnTo>
                <a:lnTo>
                  <a:pt x="19515" y="451878"/>
                </a:lnTo>
                <a:lnTo>
                  <a:pt x="19507" y="453618"/>
                </a:lnTo>
                <a:lnTo>
                  <a:pt x="19609" y="453936"/>
                </a:lnTo>
                <a:lnTo>
                  <a:pt x="20498" y="454990"/>
                </a:lnTo>
                <a:lnTo>
                  <a:pt x="21133" y="455320"/>
                </a:lnTo>
                <a:lnTo>
                  <a:pt x="510908" y="498170"/>
                </a:lnTo>
                <a:lnTo>
                  <a:pt x="511581" y="497967"/>
                </a:lnTo>
                <a:lnTo>
                  <a:pt x="512635" y="497078"/>
                </a:lnTo>
                <a:lnTo>
                  <a:pt x="512965" y="496430"/>
                </a:lnTo>
                <a:lnTo>
                  <a:pt x="513562" y="489673"/>
                </a:lnTo>
                <a:lnTo>
                  <a:pt x="512496" y="488429"/>
                </a:lnTo>
                <a:lnTo>
                  <a:pt x="21247" y="445439"/>
                </a:lnTo>
                <a:close/>
              </a:path>
              <a:path w="552450" h="721359">
                <a:moveTo>
                  <a:pt x="25235" y="400900"/>
                </a:moveTo>
                <a:lnTo>
                  <a:pt x="23977" y="401955"/>
                </a:lnTo>
                <a:lnTo>
                  <a:pt x="23572" y="406641"/>
                </a:lnTo>
                <a:lnTo>
                  <a:pt x="23497" y="409054"/>
                </a:lnTo>
                <a:lnTo>
                  <a:pt x="23596" y="409384"/>
                </a:lnTo>
                <a:lnTo>
                  <a:pt x="24485" y="410451"/>
                </a:lnTo>
                <a:lnTo>
                  <a:pt x="25108" y="410781"/>
                </a:lnTo>
                <a:lnTo>
                  <a:pt x="514807" y="453618"/>
                </a:lnTo>
                <a:lnTo>
                  <a:pt x="515480" y="453402"/>
                </a:lnTo>
                <a:lnTo>
                  <a:pt x="516534" y="452513"/>
                </a:lnTo>
                <a:lnTo>
                  <a:pt x="516864" y="451878"/>
                </a:lnTo>
                <a:lnTo>
                  <a:pt x="517449" y="445122"/>
                </a:lnTo>
                <a:lnTo>
                  <a:pt x="516394" y="443877"/>
                </a:lnTo>
                <a:lnTo>
                  <a:pt x="25235" y="400900"/>
                </a:lnTo>
                <a:close/>
              </a:path>
              <a:path w="552450" h="721359">
                <a:moveTo>
                  <a:pt x="29667" y="356400"/>
                </a:moveTo>
                <a:lnTo>
                  <a:pt x="28981" y="356603"/>
                </a:lnTo>
                <a:lnTo>
                  <a:pt x="27914" y="357479"/>
                </a:lnTo>
                <a:lnTo>
                  <a:pt x="27584" y="358127"/>
                </a:lnTo>
                <a:lnTo>
                  <a:pt x="27000" y="364883"/>
                </a:lnTo>
                <a:lnTo>
                  <a:pt x="28067" y="366128"/>
                </a:lnTo>
                <a:lnTo>
                  <a:pt x="518693" y="409054"/>
                </a:lnTo>
                <a:lnTo>
                  <a:pt x="519379" y="408838"/>
                </a:lnTo>
                <a:lnTo>
                  <a:pt x="519900" y="408393"/>
                </a:lnTo>
                <a:lnTo>
                  <a:pt x="520446" y="407974"/>
                </a:lnTo>
                <a:lnTo>
                  <a:pt x="520776" y="407327"/>
                </a:lnTo>
                <a:lnTo>
                  <a:pt x="520814" y="406641"/>
                </a:lnTo>
                <a:lnTo>
                  <a:pt x="521360" y="400570"/>
                </a:lnTo>
                <a:lnTo>
                  <a:pt x="520306" y="399326"/>
                </a:lnTo>
                <a:lnTo>
                  <a:pt x="29667" y="356400"/>
                </a:lnTo>
                <a:close/>
              </a:path>
              <a:path w="552450" h="721359">
                <a:moveTo>
                  <a:pt x="32867" y="311772"/>
                </a:moveTo>
                <a:lnTo>
                  <a:pt x="31610" y="312839"/>
                </a:lnTo>
                <a:lnTo>
                  <a:pt x="31143" y="318236"/>
                </a:lnTo>
                <a:lnTo>
                  <a:pt x="31142" y="319963"/>
                </a:lnTo>
                <a:lnTo>
                  <a:pt x="31242" y="320281"/>
                </a:lnTo>
                <a:lnTo>
                  <a:pt x="32131" y="321322"/>
                </a:lnTo>
                <a:lnTo>
                  <a:pt x="32753" y="321652"/>
                </a:lnTo>
                <a:lnTo>
                  <a:pt x="522592" y="364515"/>
                </a:lnTo>
                <a:lnTo>
                  <a:pt x="523278" y="364299"/>
                </a:lnTo>
                <a:lnTo>
                  <a:pt x="524319" y="363410"/>
                </a:lnTo>
                <a:lnTo>
                  <a:pt x="524662" y="362775"/>
                </a:lnTo>
                <a:lnTo>
                  <a:pt x="525259" y="356019"/>
                </a:lnTo>
                <a:lnTo>
                  <a:pt x="524192" y="354761"/>
                </a:lnTo>
                <a:lnTo>
                  <a:pt x="32867" y="311772"/>
                </a:lnTo>
                <a:close/>
              </a:path>
              <a:path w="552450" h="721359">
                <a:moveTo>
                  <a:pt x="37579" y="267309"/>
                </a:moveTo>
                <a:lnTo>
                  <a:pt x="36906" y="267525"/>
                </a:lnTo>
                <a:lnTo>
                  <a:pt x="35865" y="268401"/>
                </a:lnTo>
                <a:lnTo>
                  <a:pt x="35522" y="269036"/>
                </a:lnTo>
                <a:lnTo>
                  <a:pt x="34937" y="275793"/>
                </a:lnTo>
                <a:lnTo>
                  <a:pt x="35992" y="277050"/>
                </a:lnTo>
                <a:lnTo>
                  <a:pt x="526491" y="319963"/>
                </a:lnTo>
                <a:lnTo>
                  <a:pt x="527177" y="319747"/>
                </a:lnTo>
                <a:lnTo>
                  <a:pt x="528231" y="318858"/>
                </a:lnTo>
                <a:lnTo>
                  <a:pt x="528548" y="318236"/>
                </a:lnTo>
                <a:lnTo>
                  <a:pt x="529145" y="311480"/>
                </a:lnTo>
                <a:lnTo>
                  <a:pt x="528091" y="310222"/>
                </a:lnTo>
                <a:lnTo>
                  <a:pt x="526669" y="310083"/>
                </a:lnTo>
                <a:lnTo>
                  <a:pt x="37579" y="267309"/>
                </a:lnTo>
                <a:close/>
              </a:path>
              <a:path w="552450" h="721359">
                <a:moveTo>
                  <a:pt x="40729" y="222669"/>
                </a:moveTo>
                <a:lnTo>
                  <a:pt x="39471" y="223735"/>
                </a:lnTo>
                <a:lnTo>
                  <a:pt x="39006" y="229133"/>
                </a:lnTo>
                <a:lnTo>
                  <a:pt x="38994" y="230860"/>
                </a:lnTo>
                <a:lnTo>
                  <a:pt x="39090" y="231178"/>
                </a:lnTo>
                <a:lnTo>
                  <a:pt x="39979" y="232244"/>
                </a:lnTo>
                <a:lnTo>
                  <a:pt x="40602" y="232562"/>
                </a:lnTo>
                <a:lnTo>
                  <a:pt x="531139" y="275475"/>
                </a:lnTo>
                <a:lnTo>
                  <a:pt x="532396" y="274421"/>
                </a:lnTo>
                <a:lnTo>
                  <a:pt x="532870" y="269036"/>
                </a:lnTo>
                <a:lnTo>
                  <a:pt x="532777" y="266992"/>
                </a:lnTo>
                <a:lnTo>
                  <a:pt x="531888" y="265925"/>
                </a:lnTo>
                <a:lnTo>
                  <a:pt x="531253" y="265595"/>
                </a:lnTo>
                <a:lnTo>
                  <a:pt x="42151" y="222808"/>
                </a:lnTo>
                <a:lnTo>
                  <a:pt x="40729" y="222669"/>
                </a:lnTo>
                <a:close/>
              </a:path>
              <a:path w="552450" h="721359">
                <a:moveTo>
                  <a:pt x="44767" y="178142"/>
                </a:moveTo>
                <a:lnTo>
                  <a:pt x="43510" y="179197"/>
                </a:lnTo>
                <a:lnTo>
                  <a:pt x="43046" y="184569"/>
                </a:lnTo>
                <a:lnTo>
                  <a:pt x="43036" y="186309"/>
                </a:lnTo>
                <a:lnTo>
                  <a:pt x="43142" y="186639"/>
                </a:lnTo>
                <a:lnTo>
                  <a:pt x="44031" y="187693"/>
                </a:lnTo>
                <a:lnTo>
                  <a:pt x="44653" y="188023"/>
                </a:lnTo>
                <a:lnTo>
                  <a:pt x="534289" y="230860"/>
                </a:lnTo>
                <a:lnTo>
                  <a:pt x="534975" y="230644"/>
                </a:lnTo>
                <a:lnTo>
                  <a:pt x="536029" y="229768"/>
                </a:lnTo>
                <a:lnTo>
                  <a:pt x="536346" y="229133"/>
                </a:lnTo>
                <a:lnTo>
                  <a:pt x="536943" y="222377"/>
                </a:lnTo>
                <a:lnTo>
                  <a:pt x="535889" y="221119"/>
                </a:lnTo>
                <a:lnTo>
                  <a:pt x="44767" y="178142"/>
                </a:lnTo>
                <a:close/>
              </a:path>
              <a:path w="552450" h="721359">
                <a:moveTo>
                  <a:pt x="49250" y="133642"/>
                </a:moveTo>
                <a:lnTo>
                  <a:pt x="48577" y="133858"/>
                </a:lnTo>
                <a:lnTo>
                  <a:pt x="47523" y="134747"/>
                </a:lnTo>
                <a:lnTo>
                  <a:pt x="47193" y="135369"/>
                </a:lnTo>
                <a:lnTo>
                  <a:pt x="46609" y="142138"/>
                </a:lnTo>
                <a:lnTo>
                  <a:pt x="47663" y="143395"/>
                </a:lnTo>
                <a:lnTo>
                  <a:pt x="538188" y="186309"/>
                </a:lnTo>
                <a:lnTo>
                  <a:pt x="538873" y="186093"/>
                </a:lnTo>
                <a:lnTo>
                  <a:pt x="539915" y="185204"/>
                </a:lnTo>
                <a:lnTo>
                  <a:pt x="540245" y="184569"/>
                </a:lnTo>
                <a:lnTo>
                  <a:pt x="540829" y="177812"/>
                </a:lnTo>
                <a:lnTo>
                  <a:pt x="539788" y="176568"/>
                </a:lnTo>
                <a:lnTo>
                  <a:pt x="49250" y="133642"/>
                </a:lnTo>
                <a:close/>
              </a:path>
              <a:path w="552450" h="721359">
                <a:moveTo>
                  <a:pt x="53124" y="89077"/>
                </a:moveTo>
                <a:lnTo>
                  <a:pt x="52425" y="89293"/>
                </a:lnTo>
                <a:lnTo>
                  <a:pt x="51384" y="90182"/>
                </a:lnTo>
                <a:lnTo>
                  <a:pt x="51041" y="90817"/>
                </a:lnTo>
                <a:lnTo>
                  <a:pt x="50457" y="97574"/>
                </a:lnTo>
                <a:lnTo>
                  <a:pt x="51511" y="98831"/>
                </a:lnTo>
                <a:lnTo>
                  <a:pt x="541388" y="141706"/>
                </a:lnTo>
                <a:lnTo>
                  <a:pt x="542074" y="141744"/>
                </a:lnTo>
                <a:lnTo>
                  <a:pt x="542772" y="141541"/>
                </a:lnTo>
                <a:lnTo>
                  <a:pt x="543814" y="140652"/>
                </a:lnTo>
                <a:lnTo>
                  <a:pt x="544157" y="140017"/>
                </a:lnTo>
                <a:lnTo>
                  <a:pt x="544741" y="133273"/>
                </a:lnTo>
                <a:lnTo>
                  <a:pt x="543687" y="132003"/>
                </a:lnTo>
                <a:lnTo>
                  <a:pt x="53124" y="89077"/>
                </a:lnTo>
                <a:close/>
              </a:path>
              <a:path w="552450" h="721359">
                <a:moveTo>
                  <a:pt x="56997" y="44538"/>
                </a:moveTo>
                <a:lnTo>
                  <a:pt x="56324" y="44754"/>
                </a:lnTo>
                <a:lnTo>
                  <a:pt x="55270" y="45643"/>
                </a:lnTo>
                <a:lnTo>
                  <a:pt x="54940" y="46266"/>
                </a:lnTo>
                <a:lnTo>
                  <a:pt x="54356" y="53035"/>
                </a:lnTo>
                <a:lnTo>
                  <a:pt x="55410" y="54292"/>
                </a:lnTo>
                <a:lnTo>
                  <a:pt x="545985" y="97205"/>
                </a:lnTo>
                <a:lnTo>
                  <a:pt x="546671" y="96989"/>
                </a:lnTo>
                <a:lnTo>
                  <a:pt x="547725" y="96100"/>
                </a:lnTo>
                <a:lnTo>
                  <a:pt x="548056" y="95465"/>
                </a:lnTo>
                <a:lnTo>
                  <a:pt x="548640" y="88709"/>
                </a:lnTo>
                <a:lnTo>
                  <a:pt x="547598" y="87464"/>
                </a:lnTo>
                <a:lnTo>
                  <a:pt x="56997" y="44538"/>
                </a:lnTo>
                <a:close/>
              </a:path>
              <a:path w="552450" h="721359">
                <a:moveTo>
                  <a:pt x="60922" y="0"/>
                </a:moveTo>
                <a:lnTo>
                  <a:pt x="58407" y="7048"/>
                </a:lnTo>
                <a:lnTo>
                  <a:pt x="58267" y="8483"/>
                </a:lnTo>
                <a:lnTo>
                  <a:pt x="59321" y="9728"/>
                </a:lnTo>
                <a:lnTo>
                  <a:pt x="550608" y="52717"/>
                </a:lnTo>
                <a:lnTo>
                  <a:pt x="551878" y="51650"/>
                </a:lnTo>
                <a:lnTo>
                  <a:pt x="552399" y="45580"/>
                </a:lnTo>
                <a:lnTo>
                  <a:pt x="552361" y="44538"/>
                </a:lnTo>
                <a:lnTo>
                  <a:pt x="552259" y="44221"/>
                </a:lnTo>
                <a:lnTo>
                  <a:pt x="551370" y="43180"/>
                </a:lnTo>
                <a:lnTo>
                  <a:pt x="550748" y="42837"/>
                </a:lnTo>
                <a:lnTo>
                  <a:pt x="60922" y="0"/>
                </a:lnTo>
                <a:close/>
              </a:path>
            </a:pathLst>
          </a:custGeom>
          <a:solidFill>
            <a:srgbClr val="9CB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810682" y="6859635"/>
            <a:ext cx="700405" cy="868680"/>
          </a:xfrm>
          <a:custGeom>
            <a:avLst/>
            <a:gdLst/>
            <a:ahLst/>
            <a:cxnLst/>
            <a:rect l="l" t="t" r="r" b="b"/>
            <a:pathLst>
              <a:path w="700405" h="868679">
                <a:moveTo>
                  <a:pt x="135597" y="0"/>
                </a:moveTo>
                <a:lnTo>
                  <a:pt x="0" y="768934"/>
                </a:lnTo>
                <a:lnTo>
                  <a:pt x="564362" y="868451"/>
                </a:lnTo>
                <a:lnTo>
                  <a:pt x="699947" y="99504"/>
                </a:lnTo>
                <a:lnTo>
                  <a:pt x="135597" y="0"/>
                </a:lnTo>
                <a:close/>
              </a:path>
            </a:pathLst>
          </a:custGeom>
          <a:solidFill>
            <a:srgbClr val="CECEC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818855" y="6866080"/>
            <a:ext cx="700405" cy="868680"/>
          </a:xfrm>
          <a:custGeom>
            <a:avLst/>
            <a:gdLst/>
            <a:ahLst/>
            <a:cxnLst/>
            <a:rect l="l" t="t" r="r" b="b"/>
            <a:pathLst>
              <a:path w="700405" h="868679">
                <a:moveTo>
                  <a:pt x="135597" y="0"/>
                </a:moveTo>
                <a:lnTo>
                  <a:pt x="0" y="768934"/>
                </a:lnTo>
                <a:lnTo>
                  <a:pt x="564362" y="868451"/>
                </a:lnTo>
                <a:lnTo>
                  <a:pt x="699947" y="99504"/>
                </a:lnTo>
                <a:lnTo>
                  <a:pt x="1355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870515" y="6920631"/>
            <a:ext cx="605790" cy="756285"/>
          </a:xfrm>
          <a:custGeom>
            <a:avLst/>
            <a:gdLst/>
            <a:ahLst/>
            <a:cxnLst/>
            <a:rect l="l" t="t" r="r" b="b"/>
            <a:pathLst>
              <a:path w="605789" h="756284">
                <a:moveTo>
                  <a:pt x="3378" y="660742"/>
                </a:moveTo>
                <a:lnTo>
                  <a:pt x="2679" y="660907"/>
                </a:lnTo>
                <a:lnTo>
                  <a:pt x="1562" y="661695"/>
                </a:lnTo>
                <a:lnTo>
                  <a:pt x="1168" y="662292"/>
                </a:lnTo>
                <a:lnTo>
                  <a:pt x="0" y="668985"/>
                </a:lnTo>
                <a:lnTo>
                  <a:pt x="939" y="670331"/>
                </a:lnTo>
                <a:lnTo>
                  <a:pt x="485851" y="755827"/>
                </a:lnTo>
                <a:lnTo>
                  <a:pt x="486549" y="755675"/>
                </a:lnTo>
                <a:lnTo>
                  <a:pt x="487667" y="754887"/>
                </a:lnTo>
                <a:lnTo>
                  <a:pt x="488061" y="754291"/>
                </a:lnTo>
                <a:lnTo>
                  <a:pt x="489242" y="747610"/>
                </a:lnTo>
                <a:lnTo>
                  <a:pt x="488302" y="746264"/>
                </a:lnTo>
                <a:lnTo>
                  <a:pt x="486892" y="745997"/>
                </a:lnTo>
                <a:lnTo>
                  <a:pt x="3378" y="660742"/>
                </a:lnTo>
                <a:close/>
              </a:path>
              <a:path w="605789" h="756284">
                <a:moveTo>
                  <a:pt x="10414" y="616572"/>
                </a:moveTo>
                <a:lnTo>
                  <a:pt x="9067" y="617524"/>
                </a:lnTo>
                <a:lnTo>
                  <a:pt x="7886" y="624204"/>
                </a:lnTo>
                <a:lnTo>
                  <a:pt x="8051" y="624890"/>
                </a:lnTo>
                <a:lnTo>
                  <a:pt x="8432" y="625462"/>
                </a:lnTo>
                <a:lnTo>
                  <a:pt x="8839" y="626021"/>
                </a:lnTo>
                <a:lnTo>
                  <a:pt x="9436" y="626402"/>
                </a:lnTo>
                <a:lnTo>
                  <a:pt x="494360" y="711911"/>
                </a:lnTo>
                <a:lnTo>
                  <a:pt x="495706" y="710984"/>
                </a:lnTo>
                <a:lnTo>
                  <a:pt x="496874" y="704291"/>
                </a:lnTo>
                <a:lnTo>
                  <a:pt x="496722" y="703605"/>
                </a:lnTo>
                <a:lnTo>
                  <a:pt x="495935" y="702475"/>
                </a:lnTo>
                <a:lnTo>
                  <a:pt x="495325" y="702081"/>
                </a:lnTo>
                <a:lnTo>
                  <a:pt x="11823" y="616838"/>
                </a:lnTo>
                <a:lnTo>
                  <a:pt x="10414" y="616572"/>
                </a:lnTo>
                <a:close/>
              </a:path>
              <a:path w="605789" h="756284">
                <a:moveTo>
                  <a:pt x="18173" y="572541"/>
                </a:moveTo>
                <a:lnTo>
                  <a:pt x="16827" y="573481"/>
                </a:lnTo>
                <a:lnTo>
                  <a:pt x="15633" y="580161"/>
                </a:lnTo>
                <a:lnTo>
                  <a:pt x="15786" y="580847"/>
                </a:lnTo>
                <a:lnTo>
                  <a:pt x="16573" y="581977"/>
                </a:lnTo>
                <a:lnTo>
                  <a:pt x="17183" y="582371"/>
                </a:lnTo>
                <a:lnTo>
                  <a:pt x="501383" y="667753"/>
                </a:lnTo>
                <a:lnTo>
                  <a:pt x="502094" y="667588"/>
                </a:lnTo>
                <a:lnTo>
                  <a:pt x="503212" y="666800"/>
                </a:lnTo>
                <a:lnTo>
                  <a:pt x="503593" y="666203"/>
                </a:lnTo>
                <a:lnTo>
                  <a:pt x="504761" y="659523"/>
                </a:lnTo>
                <a:lnTo>
                  <a:pt x="503834" y="658177"/>
                </a:lnTo>
                <a:lnTo>
                  <a:pt x="18173" y="572541"/>
                </a:lnTo>
                <a:close/>
              </a:path>
              <a:path w="605789" h="756284">
                <a:moveTo>
                  <a:pt x="26619" y="528612"/>
                </a:moveTo>
                <a:lnTo>
                  <a:pt x="25933" y="528777"/>
                </a:lnTo>
                <a:lnTo>
                  <a:pt x="24815" y="529564"/>
                </a:lnTo>
                <a:lnTo>
                  <a:pt x="24422" y="530161"/>
                </a:lnTo>
                <a:lnTo>
                  <a:pt x="23253" y="536854"/>
                </a:lnTo>
                <a:lnTo>
                  <a:pt x="24180" y="538200"/>
                </a:lnTo>
                <a:lnTo>
                  <a:pt x="509879" y="623836"/>
                </a:lnTo>
                <a:lnTo>
                  <a:pt x="511225" y="622896"/>
                </a:lnTo>
                <a:lnTo>
                  <a:pt x="512406" y="616216"/>
                </a:lnTo>
                <a:lnTo>
                  <a:pt x="512254" y="615518"/>
                </a:lnTo>
                <a:lnTo>
                  <a:pt x="511467" y="614400"/>
                </a:lnTo>
                <a:lnTo>
                  <a:pt x="510870" y="614019"/>
                </a:lnTo>
                <a:lnTo>
                  <a:pt x="510184" y="613879"/>
                </a:lnTo>
                <a:lnTo>
                  <a:pt x="27305" y="528751"/>
                </a:lnTo>
                <a:lnTo>
                  <a:pt x="26619" y="528612"/>
                </a:lnTo>
                <a:close/>
              </a:path>
              <a:path w="605789" h="756284">
                <a:moveTo>
                  <a:pt x="33705" y="484454"/>
                </a:moveTo>
                <a:lnTo>
                  <a:pt x="32359" y="485406"/>
                </a:lnTo>
                <a:lnTo>
                  <a:pt x="31178" y="492086"/>
                </a:lnTo>
                <a:lnTo>
                  <a:pt x="31343" y="492785"/>
                </a:lnTo>
                <a:lnTo>
                  <a:pt x="31724" y="493356"/>
                </a:lnTo>
                <a:lnTo>
                  <a:pt x="32131" y="493915"/>
                </a:lnTo>
                <a:lnTo>
                  <a:pt x="32727" y="494283"/>
                </a:lnTo>
                <a:lnTo>
                  <a:pt x="517652" y="579793"/>
                </a:lnTo>
                <a:lnTo>
                  <a:pt x="518998" y="578865"/>
                </a:lnTo>
                <a:lnTo>
                  <a:pt x="520179" y="572173"/>
                </a:lnTo>
                <a:lnTo>
                  <a:pt x="520014" y="571487"/>
                </a:lnTo>
                <a:lnTo>
                  <a:pt x="519633" y="570915"/>
                </a:lnTo>
                <a:lnTo>
                  <a:pt x="519226" y="570356"/>
                </a:lnTo>
                <a:lnTo>
                  <a:pt x="518629" y="569975"/>
                </a:lnTo>
                <a:lnTo>
                  <a:pt x="35115" y="484720"/>
                </a:lnTo>
                <a:lnTo>
                  <a:pt x="33705" y="484454"/>
                </a:lnTo>
                <a:close/>
              </a:path>
              <a:path w="605789" h="756284">
                <a:moveTo>
                  <a:pt x="42151" y="440524"/>
                </a:moveTo>
                <a:lnTo>
                  <a:pt x="41465" y="440689"/>
                </a:lnTo>
                <a:lnTo>
                  <a:pt x="40335" y="441477"/>
                </a:lnTo>
                <a:lnTo>
                  <a:pt x="39941" y="442074"/>
                </a:lnTo>
                <a:lnTo>
                  <a:pt x="38773" y="448767"/>
                </a:lnTo>
                <a:lnTo>
                  <a:pt x="39712" y="450113"/>
                </a:lnTo>
                <a:lnTo>
                  <a:pt x="525411" y="535749"/>
                </a:lnTo>
                <a:lnTo>
                  <a:pt x="526757" y="534822"/>
                </a:lnTo>
                <a:lnTo>
                  <a:pt x="527951" y="528129"/>
                </a:lnTo>
                <a:lnTo>
                  <a:pt x="527786" y="527430"/>
                </a:lnTo>
                <a:lnTo>
                  <a:pt x="526999" y="526313"/>
                </a:lnTo>
                <a:lnTo>
                  <a:pt x="526402" y="525932"/>
                </a:lnTo>
                <a:lnTo>
                  <a:pt x="42151" y="440524"/>
                </a:lnTo>
                <a:close/>
              </a:path>
              <a:path w="605789" h="756284">
                <a:moveTo>
                  <a:pt x="49237" y="396392"/>
                </a:moveTo>
                <a:lnTo>
                  <a:pt x="47891" y="397319"/>
                </a:lnTo>
                <a:lnTo>
                  <a:pt x="46723" y="403999"/>
                </a:lnTo>
                <a:lnTo>
                  <a:pt x="46875" y="404698"/>
                </a:lnTo>
                <a:lnTo>
                  <a:pt x="47663" y="405828"/>
                </a:lnTo>
                <a:lnTo>
                  <a:pt x="48260" y="406209"/>
                </a:lnTo>
                <a:lnTo>
                  <a:pt x="533184" y="491705"/>
                </a:lnTo>
                <a:lnTo>
                  <a:pt x="534530" y="490778"/>
                </a:lnTo>
                <a:lnTo>
                  <a:pt x="535711" y="484085"/>
                </a:lnTo>
                <a:lnTo>
                  <a:pt x="535546" y="483400"/>
                </a:lnTo>
                <a:lnTo>
                  <a:pt x="535165" y="482828"/>
                </a:lnTo>
                <a:lnTo>
                  <a:pt x="534758" y="482269"/>
                </a:lnTo>
                <a:lnTo>
                  <a:pt x="534162" y="481888"/>
                </a:lnTo>
                <a:lnTo>
                  <a:pt x="49237" y="396392"/>
                </a:lnTo>
                <a:close/>
              </a:path>
              <a:path w="605789" h="756284">
                <a:moveTo>
                  <a:pt x="56997" y="352323"/>
                </a:moveTo>
                <a:lnTo>
                  <a:pt x="55651" y="353275"/>
                </a:lnTo>
                <a:lnTo>
                  <a:pt x="54483" y="359956"/>
                </a:lnTo>
                <a:lnTo>
                  <a:pt x="54635" y="360654"/>
                </a:lnTo>
                <a:lnTo>
                  <a:pt x="55422" y="361784"/>
                </a:lnTo>
                <a:lnTo>
                  <a:pt x="56032" y="362153"/>
                </a:lnTo>
                <a:lnTo>
                  <a:pt x="540943" y="447662"/>
                </a:lnTo>
                <a:lnTo>
                  <a:pt x="542290" y="446735"/>
                </a:lnTo>
                <a:lnTo>
                  <a:pt x="543471" y="440042"/>
                </a:lnTo>
                <a:lnTo>
                  <a:pt x="543306" y="439356"/>
                </a:lnTo>
                <a:lnTo>
                  <a:pt x="542925" y="438784"/>
                </a:lnTo>
                <a:lnTo>
                  <a:pt x="542518" y="438226"/>
                </a:lnTo>
                <a:lnTo>
                  <a:pt x="541921" y="437845"/>
                </a:lnTo>
                <a:lnTo>
                  <a:pt x="56997" y="352323"/>
                </a:lnTo>
                <a:close/>
              </a:path>
              <a:path w="605789" h="756284">
                <a:moveTo>
                  <a:pt x="64731" y="308279"/>
                </a:moveTo>
                <a:lnTo>
                  <a:pt x="63385" y="309219"/>
                </a:lnTo>
                <a:lnTo>
                  <a:pt x="62331" y="315226"/>
                </a:lnTo>
                <a:lnTo>
                  <a:pt x="62262" y="316191"/>
                </a:lnTo>
                <a:lnTo>
                  <a:pt x="62357" y="316585"/>
                </a:lnTo>
                <a:lnTo>
                  <a:pt x="63144" y="317715"/>
                </a:lnTo>
                <a:lnTo>
                  <a:pt x="63741" y="318109"/>
                </a:lnTo>
                <a:lnTo>
                  <a:pt x="548716" y="403618"/>
                </a:lnTo>
                <a:lnTo>
                  <a:pt x="550062" y="402691"/>
                </a:lnTo>
                <a:lnTo>
                  <a:pt x="551243" y="395998"/>
                </a:lnTo>
                <a:lnTo>
                  <a:pt x="551091" y="395300"/>
                </a:lnTo>
                <a:lnTo>
                  <a:pt x="550303" y="394182"/>
                </a:lnTo>
                <a:lnTo>
                  <a:pt x="549694" y="393801"/>
                </a:lnTo>
                <a:lnTo>
                  <a:pt x="64731" y="308279"/>
                </a:lnTo>
                <a:close/>
              </a:path>
              <a:path w="605789" h="756284">
                <a:moveTo>
                  <a:pt x="72529" y="264261"/>
                </a:moveTo>
                <a:lnTo>
                  <a:pt x="71196" y="265188"/>
                </a:lnTo>
                <a:lnTo>
                  <a:pt x="70015" y="271868"/>
                </a:lnTo>
                <a:lnTo>
                  <a:pt x="70167" y="272567"/>
                </a:lnTo>
                <a:lnTo>
                  <a:pt x="70954" y="273697"/>
                </a:lnTo>
                <a:lnTo>
                  <a:pt x="71564" y="274078"/>
                </a:lnTo>
                <a:lnTo>
                  <a:pt x="556488" y="359575"/>
                </a:lnTo>
                <a:lnTo>
                  <a:pt x="557834" y="358647"/>
                </a:lnTo>
                <a:lnTo>
                  <a:pt x="559003" y="351955"/>
                </a:lnTo>
                <a:lnTo>
                  <a:pt x="558850" y="351269"/>
                </a:lnTo>
                <a:lnTo>
                  <a:pt x="558063" y="350138"/>
                </a:lnTo>
                <a:lnTo>
                  <a:pt x="557453" y="349757"/>
                </a:lnTo>
                <a:lnTo>
                  <a:pt x="72529" y="264261"/>
                </a:lnTo>
                <a:close/>
              </a:path>
              <a:path w="605789" h="756284">
                <a:moveTo>
                  <a:pt x="80022" y="221805"/>
                </a:moveTo>
                <a:lnTo>
                  <a:pt x="78676" y="222745"/>
                </a:lnTo>
                <a:lnTo>
                  <a:pt x="77495" y="229438"/>
                </a:lnTo>
                <a:lnTo>
                  <a:pt x="77647" y="230123"/>
                </a:lnTo>
                <a:lnTo>
                  <a:pt x="78435" y="231254"/>
                </a:lnTo>
                <a:lnTo>
                  <a:pt x="79032" y="231635"/>
                </a:lnTo>
                <a:lnTo>
                  <a:pt x="563956" y="317131"/>
                </a:lnTo>
                <a:lnTo>
                  <a:pt x="565302" y="316191"/>
                </a:lnTo>
                <a:lnTo>
                  <a:pt x="566369" y="310184"/>
                </a:lnTo>
                <a:lnTo>
                  <a:pt x="566318" y="308813"/>
                </a:lnTo>
                <a:lnTo>
                  <a:pt x="565543" y="307695"/>
                </a:lnTo>
                <a:lnTo>
                  <a:pt x="564946" y="307314"/>
                </a:lnTo>
                <a:lnTo>
                  <a:pt x="80022" y="221805"/>
                </a:lnTo>
                <a:close/>
              </a:path>
              <a:path w="605789" h="756284">
                <a:moveTo>
                  <a:pt x="88074" y="176174"/>
                </a:moveTo>
                <a:lnTo>
                  <a:pt x="86728" y="177101"/>
                </a:lnTo>
                <a:lnTo>
                  <a:pt x="85547" y="183781"/>
                </a:lnTo>
                <a:lnTo>
                  <a:pt x="85699" y="184492"/>
                </a:lnTo>
                <a:lnTo>
                  <a:pt x="86499" y="185610"/>
                </a:lnTo>
                <a:lnTo>
                  <a:pt x="87096" y="185991"/>
                </a:lnTo>
                <a:lnTo>
                  <a:pt x="572020" y="271487"/>
                </a:lnTo>
                <a:lnTo>
                  <a:pt x="573366" y="270560"/>
                </a:lnTo>
                <a:lnTo>
                  <a:pt x="574535" y="263867"/>
                </a:lnTo>
                <a:lnTo>
                  <a:pt x="574382" y="263182"/>
                </a:lnTo>
                <a:lnTo>
                  <a:pt x="574001" y="262610"/>
                </a:lnTo>
                <a:lnTo>
                  <a:pt x="573595" y="262051"/>
                </a:lnTo>
                <a:lnTo>
                  <a:pt x="572998" y="261670"/>
                </a:lnTo>
                <a:lnTo>
                  <a:pt x="88074" y="176174"/>
                </a:lnTo>
                <a:close/>
              </a:path>
              <a:path w="605789" h="756284">
                <a:moveTo>
                  <a:pt x="95834" y="132130"/>
                </a:moveTo>
                <a:lnTo>
                  <a:pt x="94488" y="133057"/>
                </a:lnTo>
                <a:lnTo>
                  <a:pt x="93306" y="139738"/>
                </a:lnTo>
                <a:lnTo>
                  <a:pt x="93472" y="140449"/>
                </a:lnTo>
                <a:lnTo>
                  <a:pt x="94259" y="141566"/>
                </a:lnTo>
                <a:lnTo>
                  <a:pt x="94856" y="141947"/>
                </a:lnTo>
                <a:lnTo>
                  <a:pt x="579780" y="227456"/>
                </a:lnTo>
                <a:lnTo>
                  <a:pt x="581126" y="226517"/>
                </a:lnTo>
                <a:lnTo>
                  <a:pt x="582307" y="219824"/>
                </a:lnTo>
                <a:lnTo>
                  <a:pt x="582142" y="219138"/>
                </a:lnTo>
                <a:lnTo>
                  <a:pt x="581355" y="218020"/>
                </a:lnTo>
                <a:lnTo>
                  <a:pt x="580758" y="217639"/>
                </a:lnTo>
                <a:lnTo>
                  <a:pt x="95834" y="132130"/>
                </a:lnTo>
                <a:close/>
              </a:path>
              <a:path w="605789" h="756284">
                <a:moveTo>
                  <a:pt x="103568" y="88074"/>
                </a:moveTo>
                <a:lnTo>
                  <a:pt x="102222" y="89001"/>
                </a:lnTo>
                <a:lnTo>
                  <a:pt x="101028" y="95694"/>
                </a:lnTo>
                <a:lnTo>
                  <a:pt x="101193" y="96392"/>
                </a:lnTo>
                <a:lnTo>
                  <a:pt x="101981" y="97523"/>
                </a:lnTo>
                <a:lnTo>
                  <a:pt x="102577" y="97891"/>
                </a:lnTo>
                <a:lnTo>
                  <a:pt x="587540" y="183413"/>
                </a:lnTo>
                <a:lnTo>
                  <a:pt x="588886" y="182473"/>
                </a:lnTo>
                <a:lnTo>
                  <a:pt x="590080" y="175780"/>
                </a:lnTo>
                <a:lnTo>
                  <a:pt x="589915" y="175094"/>
                </a:lnTo>
                <a:lnTo>
                  <a:pt x="589127" y="173964"/>
                </a:lnTo>
                <a:lnTo>
                  <a:pt x="588530" y="173583"/>
                </a:lnTo>
                <a:lnTo>
                  <a:pt x="103568" y="88074"/>
                </a:lnTo>
                <a:close/>
              </a:path>
              <a:path w="605789" h="756284">
                <a:moveTo>
                  <a:pt x="111353" y="44043"/>
                </a:moveTo>
                <a:lnTo>
                  <a:pt x="110020" y="44970"/>
                </a:lnTo>
                <a:lnTo>
                  <a:pt x="108839" y="51650"/>
                </a:lnTo>
                <a:lnTo>
                  <a:pt x="108991" y="52362"/>
                </a:lnTo>
                <a:lnTo>
                  <a:pt x="109778" y="53479"/>
                </a:lnTo>
                <a:lnTo>
                  <a:pt x="110375" y="53860"/>
                </a:lnTo>
                <a:lnTo>
                  <a:pt x="595312" y="139369"/>
                </a:lnTo>
                <a:lnTo>
                  <a:pt x="596658" y="138429"/>
                </a:lnTo>
                <a:lnTo>
                  <a:pt x="597839" y="131749"/>
                </a:lnTo>
                <a:lnTo>
                  <a:pt x="597674" y="131051"/>
                </a:lnTo>
                <a:lnTo>
                  <a:pt x="596887" y="129933"/>
                </a:lnTo>
                <a:lnTo>
                  <a:pt x="596290" y="129552"/>
                </a:lnTo>
                <a:lnTo>
                  <a:pt x="111353" y="44043"/>
                </a:lnTo>
                <a:close/>
              </a:path>
              <a:path w="605789" h="756284">
                <a:moveTo>
                  <a:pt x="119113" y="0"/>
                </a:moveTo>
                <a:lnTo>
                  <a:pt x="117767" y="927"/>
                </a:lnTo>
                <a:lnTo>
                  <a:pt x="116598" y="7607"/>
                </a:lnTo>
                <a:lnTo>
                  <a:pt x="116751" y="8318"/>
                </a:lnTo>
                <a:lnTo>
                  <a:pt x="117538" y="9436"/>
                </a:lnTo>
                <a:lnTo>
                  <a:pt x="118135" y="9817"/>
                </a:lnTo>
                <a:lnTo>
                  <a:pt x="603072" y="95326"/>
                </a:lnTo>
                <a:lnTo>
                  <a:pt x="604418" y="94399"/>
                </a:lnTo>
                <a:lnTo>
                  <a:pt x="605599" y="87693"/>
                </a:lnTo>
                <a:lnTo>
                  <a:pt x="605434" y="87007"/>
                </a:lnTo>
                <a:lnTo>
                  <a:pt x="604647" y="85877"/>
                </a:lnTo>
                <a:lnTo>
                  <a:pt x="604050" y="85509"/>
                </a:lnTo>
                <a:lnTo>
                  <a:pt x="119113" y="0"/>
                </a:lnTo>
                <a:close/>
              </a:path>
            </a:pathLst>
          </a:custGeom>
          <a:solidFill>
            <a:srgbClr val="9CB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833260" y="7418038"/>
            <a:ext cx="90170" cy="267335"/>
          </a:xfrm>
          <a:custGeom>
            <a:avLst/>
            <a:gdLst/>
            <a:ahLst/>
            <a:cxnLst/>
            <a:rect l="l" t="t" r="r" b="b"/>
            <a:pathLst>
              <a:path w="90169" h="267334">
                <a:moveTo>
                  <a:pt x="55587" y="0"/>
                </a:moveTo>
                <a:lnTo>
                  <a:pt x="4559" y="170878"/>
                </a:lnTo>
                <a:lnTo>
                  <a:pt x="0" y="203962"/>
                </a:lnTo>
                <a:lnTo>
                  <a:pt x="4206" y="231464"/>
                </a:lnTo>
                <a:lnTo>
                  <a:pt x="16038" y="245995"/>
                </a:lnTo>
                <a:lnTo>
                  <a:pt x="28287" y="252921"/>
                </a:lnTo>
                <a:lnTo>
                  <a:pt x="33743" y="257606"/>
                </a:lnTo>
                <a:lnTo>
                  <a:pt x="53682" y="265925"/>
                </a:lnTo>
                <a:lnTo>
                  <a:pt x="54610" y="266496"/>
                </a:lnTo>
                <a:lnTo>
                  <a:pt x="55587" y="266928"/>
                </a:lnTo>
                <a:lnTo>
                  <a:pt x="56629" y="267195"/>
                </a:lnTo>
                <a:lnTo>
                  <a:pt x="55831" y="258181"/>
                </a:lnTo>
                <a:lnTo>
                  <a:pt x="54038" y="248870"/>
                </a:lnTo>
                <a:lnTo>
                  <a:pt x="51578" y="239372"/>
                </a:lnTo>
                <a:lnTo>
                  <a:pt x="47599" y="225780"/>
                </a:lnTo>
                <a:lnTo>
                  <a:pt x="46418" y="221805"/>
                </a:lnTo>
                <a:lnTo>
                  <a:pt x="45326" y="217868"/>
                </a:lnTo>
                <a:lnTo>
                  <a:pt x="41572" y="202387"/>
                </a:lnTo>
                <a:lnTo>
                  <a:pt x="40620" y="185181"/>
                </a:lnTo>
                <a:lnTo>
                  <a:pt x="44879" y="162590"/>
                </a:lnTo>
                <a:lnTo>
                  <a:pt x="59861" y="123890"/>
                </a:lnTo>
                <a:lnTo>
                  <a:pt x="76149" y="91922"/>
                </a:lnTo>
                <a:lnTo>
                  <a:pt x="83648" y="74526"/>
                </a:lnTo>
                <a:lnTo>
                  <a:pt x="88053" y="56559"/>
                </a:lnTo>
                <a:lnTo>
                  <a:pt x="89741" y="39344"/>
                </a:lnTo>
                <a:lnTo>
                  <a:pt x="89090" y="24206"/>
                </a:lnTo>
                <a:lnTo>
                  <a:pt x="85136" y="14635"/>
                </a:lnTo>
                <a:lnTo>
                  <a:pt x="77049" y="6983"/>
                </a:lnTo>
                <a:lnTo>
                  <a:pt x="66607" y="1890"/>
                </a:lnTo>
                <a:lnTo>
                  <a:pt x="55587" y="0"/>
                </a:lnTo>
                <a:close/>
              </a:path>
            </a:pathLst>
          </a:custGeom>
          <a:solidFill>
            <a:srgbClr val="CECEC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763603" y="7416169"/>
            <a:ext cx="154940" cy="280670"/>
          </a:xfrm>
          <a:custGeom>
            <a:avLst/>
            <a:gdLst/>
            <a:ahLst/>
            <a:cxnLst/>
            <a:rect l="l" t="t" r="r" b="b"/>
            <a:pathLst>
              <a:path w="154939" h="280670">
                <a:moveTo>
                  <a:pt x="120167" y="0"/>
                </a:moveTo>
                <a:lnTo>
                  <a:pt x="87963" y="39808"/>
                </a:lnTo>
                <a:lnTo>
                  <a:pt x="64287" y="86637"/>
                </a:lnTo>
                <a:lnTo>
                  <a:pt x="54176" y="108192"/>
                </a:lnTo>
                <a:lnTo>
                  <a:pt x="40911" y="131513"/>
                </a:lnTo>
                <a:lnTo>
                  <a:pt x="23262" y="153967"/>
                </a:lnTo>
                <a:lnTo>
                  <a:pt x="0" y="172921"/>
                </a:lnTo>
                <a:lnTo>
                  <a:pt x="10033" y="196131"/>
                </a:lnTo>
                <a:lnTo>
                  <a:pt x="35110" y="243160"/>
                </a:lnTo>
                <a:lnTo>
                  <a:pt x="67695" y="280104"/>
                </a:lnTo>
                <a:lnTo>
                  <a:pt x="100253" y="273061"/>
                </a:lnTo>
                <a:lnTo>
                  <a:pt x="107568" y="258371"/>
                </a:lnTo>
                <a:lnTo>
                  <a:pt x="110082" y="241915"/>
                </a:lnTo>
                <a:lnTo>
                  <a:pt x="109220" y="224138"/>
                </a:lnTo>
                <a:lnTo>
                  <a:pt x="106413" y="205484"/>
                </a:lnTo>
                <a:lnTo>
                  <a:pt x="105901" y="185496"/>
                </a:lnTo>
                <a:lnTo>
                  <a:pt x="114678" y="148187"/>
                </a:lnTo>
                <a:lnTo>
                  <a:pt x="132749" y="110626"/>
                </a:lnTo>
                <a:lnTo>
                  <a:pt x="140703" y="95743"/>
                </a:lnTo>
                <a:lnTo>
                  <a:pt x="149143" y="75191"/>
                </a:lnTo>
                <a:lnTo>
                  <a:pt x="154835" y="49082"/>
                </a:lnTo>
                <a:lnTo>
                  <a:pt x="153569" y="23847"/>
                </a:lnTo>
                <a:lnTo>
                  <a:pt x="141135" y="5916"/>
                </a:lnTo>
                <a:lnTo>
                  <a:pt x="130828" y="1338"/>
                </a:lnTo>
                <a:lnTo>
                  <a:pt x="120167" y="0"/>
                </a:lnTo>
                <a:close/>
              </a:path>
            </a:pathLst>
          </a:custGeom>
          <a:solidFill>
            <a:srgbClr val="F8BC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859742" y="7420016"/>
            <a:ext cx="50800" cy="55244"/>
          </a:xfrm>
          <a:custGeom>
            <a:avLst/>
            <a:gdLst/>
            <a:ahLst/>
            <a:cxnLst/>
            <a:rect l="l" t="t" r="r" b="b"/>
            <a:pathLst>
              <a:path w="50800" h="55245">
                <a:moveTo>
                  <a:pt x="24732" y="0"/>
                </a:moveTo>
                <a:lnTo>
                  <a:pt x="0" y="34306"/>
                </a:lnTo>
                <a:lnTo>
                  <a:pt x="1629" y="40522"/>
                </a:lnTo>
                <a:lnTo>
                  <a:pt x="5621" y="45945"/>
                </a:lnTo>
                <a:lnTo>
                  <a:pt x="11637" y="49871"/>
                </a:lnTo>
                <a:lnTo>
                  <a:pt x="19066" y="53033"/>
                </a:lnTo>
                <a:lnTo>
                  <a:pt x="26049" y="54631"/>
                </a:lnTo>
                <a:lnTo>
                  <a:pt x="32677" y="53720"/>
                </a:lnTo>
                <a:lnTo>
                  <a:pt x="38215" y="50545"/>
                </a:lnTo>
                <a:lnTo>
                  <a:pt x="41926" y="45349"/>
                </a:lnTo>
                <a:lnTo>
                  <a:pt x="49711" y="26642"/>
                </a:lnTo>
                <a:lnTo>
                  <a:pt x="50789" y="20330"/>
                </a:lnTo>
                <a:lnTo>
                  <a:pt x="49164" y="14111"/>
                </a:lnTo>
                <a:lnTo>
                  <a:pt x="45173" y="8686"/>
                </a:lnTo>
                <a:lnTo>
                  <a:pt x="39158" y="4760"/>
                </a:lnTo>
                <a:lnTo>
                  <a:pt x="31715" y="1598"/>
                </a:lnTo>
                <a:lnTo>
                  <a:pt x="24732" y="0"/>
                </a:lnTo>
                <a:close/>
              </a:path>
            </a:pathLst>
          </a:custGeom>
          <a:solidFill>
            <a:srgbClr val="FDE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838133" y="7499507"/>
            <a:ext cx="43815" cy="19050"/>
          </a:xfrm>
          <a:custGeom>
            <a:avLst/>
            <a:gdLst/>
            <a:ahLst/>
            <a:cxnLst/>
            <a:rect l="l" t="t" r="r" b="b"/>
            <a:pathLst>
              <a:path w="43814" h="19050">
                <a:moveTo>
                  <a:pt x="0" y="0"/>
                </a:moveTo>
                <a:lnTo>
                  <a:pt x="2298" y="1905"/>
                </a:lnTo>
                <a:lnTo>
                  <a:pt x="6070" y="4343"/>
                </a:lnTo>
                <a:lnTo>
                  <a:pt x="6997" y="4978"/>
                </a:lnTo>
                <a:lnTo>
                  <a:pt x="8013" y="5638"/>
                </a:lnTo>
                <a:lnTo>
                  <a:pt x="9105" y="6299"/>
                </a:lnTo>
                <a:lnTo>
                  <a:pt x="10185" y="6985"/>
                </a:lnTo>
                <a:lnTo>
                  <a:pt x="11404" y="7581"/>
                </a:lnTo>
                <a:lnTo>
                  <a:pt x="15125" y="9512"/>
                </a:lnTo>
                <a:lnTo>
                  <a:pt x="17916" y="10871"/>
                </a:lnTo>
                <a:lnTo>
                  <a:pt x="32613" y="16268"/>
                </a:lnTo>
                <a:lnTo>
                  <a:pt x="33832" y="16624"/>
                </a:lnTo>
                <a:lnTo>
                  <a:pt x="36093" y="17119"/>
                </a:lnTo>
                <a:lnTo>
                  <a:pt x="40424" y="18122"/>
                </a:lnTo>
                <a:lnTo>
                  <a:pt x="43408" y="18465"/>
                </a:lnTo>
                <a:lnTo>
                  <a:pt x="40792" y="16929"/>
                </a:lnTo>
                <a:lnTo>
                  <a:pt x="34620" y="14147"/>
                </a:lnTo>
                <a:lnTo>
                  <a:pt x="32213" y="13169"/>
                </a:lnTo>
                <a:lnTo>
                  <a:pt x="31089" y="12534"/>
                </a:lnTo>
                <a:lnTo>
                  <a:pt x="29819" y="12026"/>
                </a:lnTo>
                <a:lnTo>
                  <a:pt x="27210" y="10820"/>
                </a:lnTo>
                <a:lnTo>
                  <a:pt x="24638" y="9728"/>
                </a:lnTo>
                <a:lnTo>
                  <a:pt x="21932" y="8648"/>
                </a:lnTo>
                <a:lnTo>
                  <a:pt x="19265" y="7442"/>
                </a:lnTo>
                <a:lnTo>
                  <a:pt x="16573" y="6299"/>
                </a:lnTo>
                <a:lnTo>
                  <a:pt x="14020" y="5295"/>
                </a:lnTo>
                <a:lnTo>
                  <a:pt x="12763" y="4749"/>
                </a:lnTo>
                <a:lnTo>
                  <a:pt x="11493" y="4343"/>
                </a:lnTo>
                <a:lnTo>
                  <a:pt x="10312" y="3835"/>
                </a:lnTo>
                <a:lnTo>
                  <a:pt x="9169" y="3302"/>
                </a:lnTo>
                <a:lnTo>
                  <a:pt x="7023" y="2476"/>
                </a:lnTo>
                <a:lnTo>
                  <a:pt x="2921" y="825"/>
                </a:lnTo>
                <a:lnTo>
                  <a:pt x="0" y="0"/>
                </a:lnTo>
                <a:close/>
              </a:path>
            </a:pathLst>
          </a:custGeom>
          <a:solidFill>
            <a:srgbClr val="F5A5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841375" y="7513273"/>
            <a:ext cx="31750" cy="13335"/>
          </a:xfrm>
          <a:custGeom>
            <a:avLst/>
            <a:gdLst/>
            <a:ahLst/>
            <a:cxnLst/>
            <a:rect l="l" t="t" r="r" b="b"/>
            <a:pathLst>
              <a:path w="31750" h="13334">
                <a:moveTo>
                  <a:pt x="0" y="0"/>
                </a:moveTo>
                <a:lnTo>
                  <a:pt x="1663" y="1371"/>
                </a:lnTo>
                <a:lnTo>
                  <a:pt x="5029" y="3581"/>
                </a:lnTo>
                <a:lnTo>
                  <a:pt x="7340" y="5029"/>
                </a:lnTo>
                <a:lnTo>
                  <a:pt x="8204" y="5448"/>
                </a:lnTo>
                <a:lnTo>
                  <a:pt x="10883" y="6845"/>
                </a:lnTo>
                <a:lnTo>
                  <a:pt x="12884" y="7810"/>
                </a:lnTo>
                <a:lnTo>
                  <a:pt x="14770" y="8674"/>
                </a:lnTo>
                <a:lnTo>
                  <a:pt x="18795" y="10210"/>
                </a:lnTo>
                <a:lnTo>
                  <a:pt x="21640" y="11163"/>
                </a:lnTo>
                <a:lnTo>
                  <a:pt x="22567" y="11493"/>
                </a:lnTo>
                <a:lnTo>
                  <a:pt x="25171" y="12141"/>
                </a:lnTo>
                <a:lnTo>
                  <a:pt x="29070" y="13017"/>
                </a:lnTo>
                <a:lnTo>
                  <a:pt x="31203" y="13271"/>
                </a:lnTo>
                <a:lnTo>
                  <a:pt x="29240" y="12141"/>
                </a:lnTo>
                <a:lnTo>
                  <a:pt x="24891" y="10159"/>
                </a:lnTo>
                <a:lnTo>
                  <a:pt x="23190" y="9474"/>
                </a:lnTo>
                <a:lnTo>
                  <a:pt x="22351" y="9004"/>
                </a:lnTo>
                <a:lnTo>
                  <a:pt x="21437" y="8635"/>
                </a:lnTo>
                <a:lnTo>
                  <a:pt x="19558" y="7772"/>
                </a:lnTo>
                <a:lnTo>
                  <a:pt x="17729" y="6984"/>
                </a:lnTo>
                <a:lnTo>
                  <a:pt x="15773" y="6222"/>
                </a:lnTo>
                <a:lnTo>
                  <a:pt x="13868" y="5333"/>
                </a:lnTo>
                <a:lnTo>
                  <a:pt x="10083" y="3797"/>
                </a:lnTo>
                <a:lnTo>
                  <a:pt x="9182" y="3403"/>
                </a:lnTo>
                <a:lnTo>
                  <a:pt x="8254" y="3124"/>
                </a:lnTo>
                <a:lnTo>
                  <a:pt x="6603" y="2387"/>
                </a:lnTo>
                <a:lnTo>
                  <a:pt x="2108" y="584"/>
                </a:lnTo>
                <a:lnTo>
                  <a:pt x="0" y="0"/>
                </a:lnTo>
                <a:close/>
              </a:path>
            </a:pathLst>
          </a:custGeom>
          <a:solidFill>
            <a:srgbClr val="F5A5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831433" y="7522201"/>
            <a:ext cx="38735" cy="16510"/>
          </a:xfrm>
          <a:custGeom>
            <a:avLst/>
            <a:gdLst/>
            <a:ahLst/>
            <a:cxnLst/>
            <a:rect l="l" t="t" r="r" b="b"/>
            <a:pathLst>
              <a:path w="38735" h="16509">
                <a:moveTo>
                  <a:pt x="0" y="0"/>
                </a:moveTo>
                <a:lnTo>
                  <a:pt x="2082" y="1523"/>
                </a:lnTo>
                <a:lnTo>
                  <a:pt x="7226" y="4622"/>
                </a:lnTo>
                <a:lnTo>
                  <a:pt x="8216" y="5181"/>
                </a:lnTo>
                <a:lnTo>
                  <a:pt x="9169" y="5753"/>
                </a:lnTo>
                <a:lnTo>
                  <a:pt x="11353" y="6819"/>
                </a:lnTo>
                <a:lnTo>
                  <a:pt x="13550" y="7924"/>
                </a:lnTo>
                <a:lnTo>
                  <a:pt x="18338" y="10134"/>
                </a:lnTo>
                <a:lnTo>
                  <a:pt x="20802" y="11125"/>
                </a:lnTo>
                <a:lnTo>
                  <a:pt x="23266" y="12052"/>
                </a:lnTo>
                <a:lnTo>
                  <a:pt x="25603" y="12865"/>
                </a:lnTo>
                <a:lnTo>
                  <a:pt x="27889" y="13715"/>
                </a:lnTo>
                <a:lnTo>
                  <a:pt x="28943" y="13995"/>
                </a:lnTo>
                <a:lnTo>
                  <a:pt x="30022" y="14325"/>
                </a:lnTo>
                <a:lnTo>
                  <a:pt x="31051" y="14604"/>
                </a:lnTo>
                <a:lnTo>
                  <a:pt x="32004" y="14833"/>
                </a:lnTo>
                <a:lnTo>
                  <a:pt x="35763" y="15849"/>
                </a:lnTo>
                <a:lnTo>
                  <a:pt x="38341" y="16306"/>
                </a:lnTo>
                <a:lnTo>
                  <a:pt x="36004" y="15036"/>
                </a:lnTo>
                <a:lnTo>
                  <a:pt x="32410" y="13411"/>
                </a:lnTo>
                <a:lnTo>
                  <a:pt x="31508" y="13030"/>
                </a:lnTo>
                <a:lnTo>
                  <a:pt x="30543" y="12585"/>
                </a:lnTo>
                <a:lnTo>
                  <a:pt x="29502" y="12141"/>
                </a:lnTo>
                <a:lnTo>
                  <a:pt x="28460" y="11734"/>
                </a:lnTo>
                <a:lnTo>
                  <a:pt x="27298" y="11125"/>
                </a:lnTo>
                <a:lnTo>
                  <a:pt x="26301" y="10706"/>
                </a:lnTo>
                <a:lnTo>
                  <a:pt x="24079" y="9715"/>
                </a:lnTo>
                <a:lnTo>
                  <a:pt x="21717" y="8699"/>
                </a:lnTo>
                <a:lnTo>
                  <a:pt x="19329" y="7746"/>
                </a:lnTo>
                <a:lnTo>
                  <a:pt x="16979" y="6680"/>
                </a:lnTo>
                <a:lnTo>
                  <a:pt x="14605" y="5676"/>
                </a:lnTo>
                <a:lnTo>
                  <a:pt x="11226" y="4292"/>
                </a:lnTo>
                <a:lnTo>
                  <a:pt x="10109" y="3924"/>
                </a:lnTo>
                <a:lnTo>
                  <a:pt x="7086" y="2616"/>
                </a:lnTo>
                <a:lnTo>
                  <a:pt x="2540" y="800"/>
                </a:lnTo>
                <a:lnTo>
                  <a:pt x="0" y="0"/>
                </a:lnTo>
                <a:close/>
              </a:path>
            </a:pathLst>
          </a:custGeom>
          <a:solidFill>
            <a:srgbClr val="F5A5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763519" y="7416594"/>
            <a:ext cx="155575" cy="262890"/>
          </a:xfrm>
          <a:custGeom>
            <a:avLst/>
            <a:gdLst/>
            <a:ahLst/>
            <a:cxnLst/>
            <a:rect l="l" t="t" r="r" b="b"/>
            <a:pathLst>
              <a:path w="155575" h="262890">
                <a:moveTo>
                  <a:pt x="0" y="171894"/>
                </a:moveTo>
                <a:lnTo>
                  <a:pt x="34013" y="139271"/>
                </a:lnTo>
                <a:lnTo>
                  <a:pt x="62285" y="91408"/>
                </a:lnTo>
                <a:lnTo>
                  <a:pt x="85144" y="43421"/>
                </a:lnTo>
                <a:lnTo>
                  <a:pt x="102920" y="10426"/>
                </a:lnTo>
                <a:lnTo>
                  <a:pt x="111622" y="2738"/>
                </a:lnTo>
                <a:lnTo>
                  <a:pt x="121440" y="0"/>
                </a:lnTo>
                <a:lnTo>
                  <a:pt x="131663" y="1071"/>
                </a:lnTo>
                <a:lnTo>
                  <a:pt x="141579" y="4813"/>
                </a:lnTo>
                <a:lnTo>
                  <a:pt x="153132" y="19439"/>
                </a:lnTo>
                <a:lnTo>
                  <a:pt x="155355" y="41490"/>
                </a:lnTo>
                <a:lnTo>
                  <a:pt x="152088" y="64170"/>
                </a:lnTo>
                <a:lnTo>
                  <a:pt x="147167" y="80683"/>
                </a:lnTo>
                <a:lnTo>
                  <a:pt x="133247" y="110087"/>
                </a:lnTo>
                <a:lnTo>
                  <a:pt x="118798" y="139426"/>
                </a:lnTo>
                <a:lnTo>
                  <a:pt x="108241" y="171633"/>
                </a:lnTo>
                <a:lnTo>
                  <a:pt x="105994" y="209638"/>
                </a:lnTo>
                <a:lnTo>
                  <a:pt x="107820" y="218600"/>
                </a:lnTo>
                <a:lnTo>
                  <a:pt x="110442" y="230112"/>
                </a:lnTo>
                <a:lnTo>
                  <a:pt x="111459" y="244609"/>
                </a:lnTo>
                <a:lnTo>
                  <a:pt x="108470" y="262521"/>
                </a:lnTo>
              </a:path>
            </a:pathLst>
          </a:custGeom>
          <a:ln w="4292">
            <a:solidFill>
              <a:srgbClr val="1B1B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399456" y="6686040"/>
            <a:ext cx="2271395" cy="1703705"/>
          </a:xfrm>
          <a:custGeom>
            <a:avLst/>
            <a:gdLst/>
            <a:ahLst/>
            <a:cxnLst/>
            <a:rect l="l" t="t" r="r" b="b"/>
            <a:pathLst>
              <a:path w="2271395" h="1703704">
                <a:moveTo>
                  <a:pt x="2271344" y="1703514"/>
                </a:moveTo>
                <a:lnTo>
                  <a:pt x="0" y="1703514"/>
                </a:lnTo>
                <a:lnTo>
                  <a:pt x="0" y="0"/>
                </a:lnTo>
                <a:lnTo>
                  <a:pt x="2271344" y="0"/>
                </a:lnTo>
                <a:lnTo>
                  <a:pt x="2271344" y="1703514"/>
                </a:lnTo>
                <a:close/>
              </a:path>
            </a:pathLst>
          </a:custGeom>
          <a:ln w="14312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911606" y="4949288"/>
            <a:ext cx="2271198" cy="17035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196562" y="6075603"/>
            <a:ext cx="1683308" cy="3592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196562" y="5067160"/>
            <a:ext cx="1683385" cy="1003300"/>
          </a:xfrm>
          <a:custGeom>
            <a:avLst/>
            <a:gdLst/>
            <a:ahLst/>
            <a:cxnLst/>
            <a:rect l="l" t="t" r="r" b="b"/>
            <a:pathLst>
              <a:path w="1683385" h="1003300">
                <a:moveTo>
                  <a:pt x="1634617" y="0"/>
                </a:moveTo>
                <a:lnTo>
                  <a:pt x="53975" y="0"/>
                </a:lnTo>
                <a:lnTo>
                  <a:pt x="33872" y="3373"/>
                </a:lnTo>
                <a:lnTo>
                  <a:pt x="16614" y="12869"/>
                </a:lnTo>
                <a:lnTo>
                  <a:pt x="4543" y="27555"/>
                </a:lnTo>
                <a:lnTo>
                  <a:pt x="0" y="46494"/>
                </a:lnTo>
                <a:lnTo>
                  <a:pt x="0" y="1003287"/>
                </a:lnTo>
                <a:lnTo>
                  <a:pt x="1683321" y="1003287"/>
                </a:lnTo>
                <a:lnTo>
                  <a:pt x="1683321" y="934008"/>
                </a:lnTo>
                <a:lnTo>
                  <a:pt x="76974" y="934008"/>
                </a:lnTo>
                <a:lnTo>
                  <a:pt x="76974" y="66725"/>
                </a:lnTo>
                <a:lnTo>
                  <a:pt x="1683321" y="66725"/>
                </a:lnTo>
                <a:lnTo>
                  <a:pt x="1683321" y="46494"/>
                </a:lnTo>
                <a:lnTo>
                  <a:pt x="1679604" y="27555"/>
                </a:lnTo>
                <a:lnTo>
                  <a:pt x="1669351" y="12869"/>
                </a:lnTo>
                <a:lnTo>
                  <a:pt x="1653907" y="3373"/>
                </a:lnTo>
                <a:lnTo>
                  <a:pt x="1634617" y="0"/>
                </a:lnTo>
                <a:close/>
              </a:path>
              <a:path w="1683385" h="1003300">
                <a:moveTo>
                  <a:pt x="1683321" y="66725"/>
                </a:moveTo>
                <a:lnTo>
                  <a:pt x="1611439" y="66725"/>
                </a:lnTo>
                <a:lnTo>
                  <a:pt x="1611439" y="934008"/>
                </a:lnTo>
                <a:lnTo>
                  <a:pt x="1683321" y="934008"/>
                </a:lnTo>
                <a:lnTo>
                  <a:pt x="1683321" y="66725"/>
                </a:lnTo>
                <a:close/>
              </a:path>
            </a:pathLst>
          </a:custGeom>
          <a:solidFill>
            <a:srgbClr val="191B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196562" y="6070460"/>
            <a:ext cx="1683308" cy="1462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267708" y="5128082"/>
            <a:ext cx="1547495" cy="875030"/>
          </a:xfrm>
          <a:custGeom>
            <a:avLst/>
            <a:gdLst/>
            <a:ahLst/>
            <a:cxnLst/>
            <a:rect l="l" t="t" r="r" b="b"/>
            <a:pathLst>
              <a:path w="1547495" h="875029">
                <a:moveTo>
                  <a:pt x="0" y="874826"/>
                </a:moveTo>
                <a:lnTo>
                  <a:pt x="1547037" y="874826"/>
                </a:lnTo>
                <a:lnTo>
                  <a:pt x="1547037" y="0"/>
                </a:lnTo>
                <a:lnTo>
                  <a:pt x="0" y="0"/>
                </a:lnTo>
                <a:lnTo>
                  <a:pt x="0" y="874826"/>
                </a:lnTo>
                <a:close/>
              </a:path>
            </a:pathLst>
          </a:custGeom>
          <a:solidFill>
            <a:srgbClr val="9DCA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818012" y="5180304"/>
            <a:ext cx="441946" cy="3407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220043" y="5590946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045" y="0"/>
                </a:lnTo>
              </a:path>
            </a:pathLst>
          </a:custGeom>
          <a:ln w="71882">
            <a:solidFill>
              <a:srgbClr val="DF64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643880" y="5554515"/>
            <a:ext cx="564515" cy="73025"/>
          </a:xfrm>
          <a:custGeom>
            <a:avLst/>
            <a:gdLst/>
            <a:ahLst/>
            <a:cxnLst/>
            <a:rect l="l" t="t" r="r" b="b"/>
            <a:pathLst>
              <a:path w="564514" h="73025">
                <a:moveTo>
                  <a:pt x="540207" y="1231"/>
                </a:moveTo>
                <a:lnTo>
                  <a:pt x="524319" y="1231"/>
                </a:lnTo>
                <a:lnTo>
                  <a:pt x="524319" y="71247"/>
                </a:lnTo>
                <a:lnTo>
                  <a:pt x="564311" y="71247"/>
                </a:lnTo>
                <a:lnTo>
                  <a:pt x="564311" y="58648"/>
                </a:lnTo>
                <a:lnTo>
                  <a:pt x="540207" y="58648"/>
                </a:lnTo>
                <a:lnTo>
                  <a:pt x="540207" y="1231"/>
                </a:lnTo>
                <a:close/>
              </a:path>
              <a:path w="564514" h="73025">
                <a:moveTo>
                  <a:pt x="496697" y="101"/>
                </a:moveTo>
                <a:lnTo>
                  <a:pt x="480847" y="101"/>
                </a:lnTo>
                <a:lnTo>
                  <a:pt x="474408" y="3352"/>
                </a:lnTo>
                <a:lnTo>
                  <a:pt x="462026" y="36283"/>
                </a:lnTo>
                <a:lnTo>
                  <a:pt x="462499" y="44210"/>
                </a:lnTo>
                <a:lnTo>
                  <a:pt x="480847" y="72478"/>
                </a:lnTo>
                <a:lnTo>
                  <a:pt x="496697" y="72478"/>
                </a:lnTo>
                <a:lnTo>
                  <a:pt x="503132" y="69215"/>
                </a:lnTo>
                <a:lnTo>
                  <a:pt x="508081" y="62687"/>
                </a:lnTo>
                <a:lnTo>
                  <a:pt x="510243" y="59143"/>
                </a:lnTo>
                <a:lnTo>
                  <a:pt x="485432" y="59143"/>
                </a:lnTo>
                <a:lnTo>
                  <a:pt x="482841" y="57188"/>
                </a:lnTo>
                <a:lnTo>
                  <a:pt x="479145" y="49326"/>
                </a:lnTo>
                <a:lnTo>
                  <a:pt x="478306" y="44210"/>
                </a:lnTo>
                <a:lnTo>
                  <a:pt x="478218" y="20980"/>
                </a:lnTo>
                <a:lnTo>
                  <a:pt x="481736" y="13335"/>
                </a:lnTo>
                <a:lnTo>
                  <a:pt x="510183" y="13335"/>
                </a:lnTo>
                <a:lnTo>
                  <a:pt x="508050" y="9829"/>
                </a:lnTo>
                <a:lnTo>
                  <a:pt x="503123" y="3340"/>
                </a:lnTo>
                <a:lnTo>
                  <a:pt x="496697" y="101"/>
                </a:lnTo>
                <a:close/>
              </a:path>
              <a:path w="564514" h="73025">
                <a:moveTo>
                  <a:pt x="510183" y="13335"/>
                </a:moveTo>
                <a:lnTo>
                  <a:pt x="495808" y="13335"/>
                </a:lnTo>
                <a:lnTo>
                  <a:pt x="499338" y="20980"/>
                </a:lnTo>
                <a:lnTo>
                  <a:pt x="499338" y="51536"/>
                </a:lnTo>
                <a:lnTo>
                  <a:pt x="495808" y="59143"/>
                </a:lnTo>
                <a:lnTo>
                  <a:pt x="510243" y="59143"/>
                </a:lnTo>
                <a:lnTo>
                  <a:pt x="511282" y="57440"/>
                </a:lnTo>
                <a:lnTo>
                  <a:pt x="513601" y="51195"/>
                </a:lnTo>
                <a:lnTo>
                  <a:pt x="514969" y="44210"/>
                </a:lnTo>
                <a:lnTo>
                  <a:pt x="515429" y="36283"/>
                </a:lnTo>
                <a:lnTo>
                  <a:pt x="514969" y="28366"/>
                </a:lnTo>
                <a:lnTo>
                  <a:pt x="513588" y="21318"/>
                </a:lnTo>
                <a:lnTo>
                  <a:pt x="511282" y="15140"/>
                </a:lnTo>
                <a:lnTo>
                  <a:pt x="510183" y="13335"/>
                </a:lnTo>
                <a:close/>
              </a:path>
              <a:path w="564514" h="73025">
                <a:moveTo>
                  <a:pt x="432269" y="1231"/>
                </a:moveTo>
                <a:lnTo>
                  <a:pt x="412165" y="1231"/>
                </a:lnTo>
                <a:lnTo>
                  <a:pt x="412165" y="71247"/>
                </a:lnTo>
                <a:lnTo>
                  <a:pt x="427761" y="71247"/>
                </a:lnTo>
                <a:lnTo>
                  <a:pt x="427761" y="41427"/>
                </a:lnTo>
                <a:lnTo>
                  <a:pt x="427901" y="41427"/>
                </a:lnTo>
                <a:lnTo>
                  <a:pt x="428269" y="41325"/>
                </a:lnTo>
                <a:lnTo>
                  <a:pt x="449001" y="41325"/>
                </a:lnTo>
                <a:lnTo>
                  <a:pt x="447370" y="38468"/>
                </a:lnTo>
                <a:lnTo>
                  <a:pt x="444766" y="36690"/>
                </a:lnTo>
                <a:lnTo>
                  <a:pt x="452285" y="34163"/>
                </a:lnTo>
                <a:lnTo>
                  <a:pt x="455711" y="29324"/>
                </a:lnTo>
                <a:lnTo>
                  <a:pt x="427761" y="29324"/>
                </a:lnTo>
                <a:lnTo>
                  <a:pt x="427761" y="13411"/>
                </a:lnTo>
                <a:lnTo>
                  <a:pt x="454772" y="13411"/>
                </a:lnTo>
                <a:lnTo>
                  <a:pt x="454558" y="12183"/>
                </a:lnTo>
                <a:lnTo>
                  <a:pt x="450100" y="6099"/>
                </a:lnTo>
                <a:lnTo>
                  <a:pt x="442671" y="2448"/>
                </a:lnTo>
                <a:lnTo>
                  <a:pt x="432269" y="1231"/>
                </a:lnTo>
                <a:close/>
              </a:path>
              <a:path w="564514" h="73025">
                <a:moveTo>
                  <a:pt x="449001" y="41325"/>
                </a:moveTo>
                <a:lnTo>
                  <a:pt x="431038" y="41325"/>
                </a:lnTo>
                <a:lnTo>
                  <a:pt x="432841" y="42443"/>
                </a:lnTo>
                <a:lnTo>
                  <a:pt x="434213" y="44704"/>
                </a:lnTo>
                <a:lnTo>
                  <a:pt x="435152" y="46405"/>
                </a:lnTo>
                <a:lnTo>
                  <a:pt x="436321" y="49809"/>
                </a:lnTo>
                <a:lnTo>
                  <a:pt x="437705" y="54952"/>
                </a:lnTo>
                <a:lnTo>
                  <a:pt x="441998" y="71247"/>
                </a:lnTo>
                <a:lnTo>
                  <a:pt x="458609" y="71247"/>
                </a:lnTo>
                <a:lnTo>
                  <a:pt x="451535" y="48488"/>
                </a:lnTo>
                <a:lnTo>
                  <a:pt x="449618" y="42405"/>
                </a:lnTo>
                <a:lnTo>
                  <a:pt x="449001" y="41325"/>
                </a:lnTo>
                <a:close/>
              </a:path>
              <a:path w="564514" h="73025">
                <a:moveTo>
                  <a:pt x="454772" y="13411"/>
                </a:moveTo>
                <a:lnTo>
                  <a:pt x="437197" y="13411"/>
                </a:lnTo>
                <a:lnTo>
                  <a:pt x="440359" y="16116"/>
                </a:lnTo>
                <a:lnTo>
                  <a:pt x="440359" y="24472"/>
                </a:lnTo>
                <a:lnTo>
                  <a:pt x="439623" y="26504"/>
                </a:lnTo>
                <a:lnTo>
                  <a:pt x="436689" y="28752"/>
                </a:lnTo>
                <a:lnTo>
                  <a:pt x="434213" y="29324"/>
                </a:lnTo>
                <a:lnTo>
                  <a:pt x="455711" y="29324"/>
                </a:lnTo>
                <a:lnTo>
                  <a:pt x="456044" y="28854"/>
                </a:lnTo>
                <a:lnTo>
                  <a:pt x="456044" y="20701"/>
                </a:lnTo>
                <a:lnTo>
                  <a:pt x="454772" y="13411"/>
                </a:lnTo>
                <a:close/>
              </a:path>
              <a:path w="564514" h="73025">
                <a:moveTo>
                  <a:pt x="391858" y="13830"/>
                </a:moveTo>
                <a:lnTo>
                  <a:pt x="376072" y="13830"/>
                </a:lnTo>
                <a:lnTo>
                  <a:pt x="376072" y="71247"/>
                </a:lnTo>
                <a:lnTo>
                  <a:pt x="391858" y="71247"/>
                </a:lnTo>
                <a:lnTo>
                  <a:pt x="391858" y="13830"/>
                </a:lnTo>
                <a:close/>
              </a:path>
              <a:path w="564514" h="73025">
                <a:moveTo>
                  <a:pt x="406120" y="1231"/>
                </a:moveTo>
                <a:lnTo>
                  <a:pt x="361810" y="1231"/>
                </a:lnTo>
                <a:lnTo>
                  <a:pt x="361810" y="13830"/>
                </a:lnTo>
                <a:lnTo>
                  <a:pt x="406120" y="13830"/>
                </a:lnTo>
                <a:lnTo>
                  <a:pt x="406120" y="1231"/>
                </a:lnTo>
                <a:close/>
              </a:path>
              <a:path w="564514" h="73025">
                <a:moveTo>
                  <a:pt x="322554" y="1231"/>
                </a:moveTo>
                <a:lnTo>
                  <a:pt x="307898" y="1231"/>
                </a:lnTo>
                <a:lnTo>
                  <a:pt x="307898" y="71247"/>
                </a:lnTo>
                <a:lnTo>
                  <a:pt x="322643" y="71247"/>
                </a:lnTo>
                <a:lnTo>
                  <a:pt x="322643" y="31203"/>
                </a:lnTo>
                <a:lnTo>
                  <a:pt x="337421" y="31203"/>
                </a:lnTo>
                <a:lnTo>
                  <a:pt x="322554" y="1231"/>
                </a:lnTo>
                <a:close/>
              </a:path>
              <a:path w="564514" h="73025">
                <a:moveTo>
                  <a:pt x="337421" y="31203"/>
                </a:moveTo>
                <a:lnTo>
                  <a:pt x="322643" y="31203"/>
                </a:lnTo>
                <a:lnTo>
                  <a:pt x="342747" y="71247"/>
                </a:lnTo>
                <a:lnTo>
                  <a:pt x="356171" y="71247"/>
                </a:lnTo>
                <a:lnTo>
                  <a:pt x="356171" y="39458"/>
                </a:lnTo>
                <a:lnTo>
                  <a:pt x="341515" y="39458"/>
                </a:lnTo>
                <a:lnTo>
                  <a:pt x="337421" y="31203"/>
                </a:lnTo>
                <a:close/>
              </a:path>
              <a:path w="564514" h="73025">
                <a:moveTo>
                  <a:pt x="356171" y="1231"/>
                </a:moveTo>
                <a:lnTo>
                  <a:pt x="341515" y="1231"/>
                </a:lnTo>
                <a:lnTo>
                  <a:pt x="341515" y="39458"/>
                </a:lnTo>
                <a:lnTo>
                  <a:pt x="356171" y="39458"/>
                </a:lnTo>
                <a:lnTo>
                  <a:pt x="356171" y="1231"/>
                </a:lnTo>
                <a:close/>
              </a:path>
              <a:path w="564514" h="73025">
                <a:moveTo>
                  <a:pt x="280314" y="101"/>
                </a:moveTo>
                <a:lnTo>
                  <a:pt x="264464" y="101"/>
                </a:lnTo>
                <a:lnTo>
                  <a:pt x="258025" y="3352"/>
                </a:lnTo>
                <a:lnTo>
                  <a:pt x="245643" y="36283"/>
                </a:lnTo>
                <a:lnTo>
                  <a:pt x="246114" y="44210"/>
                </a:lnTo>
                <a:lnTo>
                  <a:pt x="264464" y="72478"/>
                </a:lnTo>
                <a:lnTo>
                  <a:pt x="280314" y="72478"/>
                </a:lnTo>
                <a:lnTo>
                  <a:pt x="286762" y="69215"/>
                </a:lnTo>
                <a:lnTo>
                  <a:pt x="291699" y="62687"/>
                </a:lnTo>
                <a:lnTo>
                  <a:pt x="293861" y="59143"/>
                </a:lnTo>
                <a:lnTo>
                  <a:pt x="269049" y="59143"/>
                </a:lnTo>
                <a:lnTo>
                  <a:pt x="266446" y="57188"/>
                </a:lnTo>
                <a:lnTo>
                  <a:pt x="262750" y="49326"/>
                </a:lnTo>
                <a:lnTo>
                  <a:pt x="261922" y="44210"/>
                </a:lnTo>
                <a:lnTo>
                  <a:pt x="261835" y="20980"/>
                </a:lnTo>
                <a:lnTo>
                  <a:pt x="265353" y="13335"/>
                </a:lnTo>
                <a:lnTo>
                  <a:pt x="293802" y="13335"/>
                </a:lnTo>
                <a:lnTo>
                  <a:pt x="291668" y="9829"/>
                </a:lnTo>
                <a:lnTo>
                  <a:pt x="286753" y="3340"/>
                </a:lnTo>
                <a:lnTo>
                  <a:pt x="280314" y="101"/>
                </a:lnTo>
                <a:close/>
              </a:path>
              <a:path w="564514" h="73025">
                <a:moveTo>
                  <a:pt x="293802" y="13335"/>
                </a:moveTo>
                <a:lnTo>
                  <a:pt x="279425" y="13335"/>
                </a:lnTo>
                <a:lnTo>
                  <a:pt x="282956" y="20980"/>
                </a:lnTo>
                <a:lnTo>
                  <a:pt x="282956" y="51536"/>
                </a:lnTo>
                <a:lnTo>
                  <a:pt x="279425" y="59143"/>
                </a:lnTo>
                <a:lnTo>
                  <a:pt x="293861" y="59143"/>
                </a:lnTo>
                <a:lnTo>
                  <a:pt x="294901" y="57440"/>
                </a:lnTo>
                <a:lnTo>
                  <a:pt x="297225" y="51195"/>
                </a:lnTo>
                <a:lnTo>
                  <a:pt x="298597" y="44210"/>
                </a:lnTo>
                <a:lnTo>
                  <a:pt x="299059" y="36283"/>
                </a:lnTo>
                <a:lnTo>
                  <a:pt x="298597" y="28366"/>
                </a:lnTo>
                <a:lnTo>
                  <a:pt x="297211" y="21318"/>
                </a:lnTo>
                <a:lnTo>
                  <a:pt x="294901" y="15140"/>
                </a:lnTo>
                <a:lnTo>
                  <a:pt x="293802" y="13335"/>
                </a:lnTo>
                <a:close/>
              </a:path>
              <a:path w="564514" h="73025">
                <a:moveTo>
                  <a:pt x="230733" y="0"/>
                </a:moveTo>
                <a:lnTo>
                  <a:pt x="216928" y="0"/>
                </a:lnTo>
                <a:lnTo>
                  <a:pt x="210096" y="3289"/>
                </a:lnTo>
                <a:lnTo>
                  <a:pt x="197116" y="36893"/>
                </a:lnTo>
                <a:lnTo>
                  <a:pt x="197600" y="44630"/>
                </a:lnTo>
                <a:lnTo>
                  <a:pt x="216877" y="72478"/>
                </a:lnTo>
                <a:lnTo>
                  <a:pt x="231089" y="72478"/>
                </a:lnTo>
                <a:lnTo>
                  <a:pt x="236156" y="70802"/>
                </a:lnTo>
                <a:lnTo>
                  <a:pt x="240690" y="67449"/>
                </a:lnTo>
                <a:lnTo>
                  <a:pt x="240690" y="58432"/>
                </a:lnTo>
                <a:lnTo>
                  <a:pt x="223050" y="58432"/>
                </a:lnTo>
                <a:lnTo>
                  <a:pt x="219570" y="56553"/>
                </a:lnTo>
                <a:lnTo>
                  <a:pt x="214655" y="49034"/>
                </a:lnTo>
                <a:lnTo>
                  <a:pt x="213423" y="43573"/>
                </a:lnTo>
                <a:lnTo>
                  <a:pt x="213444" y="28790"/>
                </a:lnTo>
                <a:lnTo>
                  <a:pt x="214769" y="23075"/>
                </a:lnTo>
                <a:lnTo>
                  <a:pt x="220256" y="14947"/>
                </a:lnTo>
                <a:lnTo>
                  <a:pt x="224028" y="12915"/>
                </a:lnTo>
                <a:lnTo>
                  <a:pt x="240372" y="12915"/>
                </a:lnTo>
                <a:lnTo>
                  <a:pt x="240372" y="3683"/>
                </a:lnTo>
                <a:lnTo>
                  <a:pt x="235724" y="1231"/>
                </a:lnTo>
                <a:lnTo>
                  <a:pt x="230733" y="0"/>
                </a:lnTo>
                <a:close/>
              </a:path>
              <a:path w="564514" h="73025">
                <a:moveTo>
                  <a:pt x="240690" y="53301"/>
                </a:moveTo>
                <a:lnTo>
                  <a:pt x="235419" y="56730"/>
                </a:lnTo>
                <a:lnTo>
                  <a:pt x="231051" y="58432"/>
                </a:lnTo>
                <a:lnTo>
                  <a:pt x="240690" y="58432"/>
                </a:lnTo>
                <a:lnTo>
                  <a:pt x="240690" y="53301"/>
                </a:lnTo>
                <a:close/>
              </a:path>
              <a:path w="564514" h="73025">
                <a:moveTo>
                  <a:pt x="240372" y="12915"/>
                </a:moveTo>
                <a:lnTo>
                  <a:pt x="232105" y="12915"/>
                </a:lnTo>
                <a:lnTo>
                  <a:pt x="235927" y="14173"/>
                </a:lnTo>
                <a:lnTo>
                  <a:pt x="240372" y="16713"/>
                </a:lnTo>
                <a:lnTo>
                  <a:pt x="240372" y="12915"/>
                </a:lnTo>
                <a:close/>
              </a:path>
              <a:path w="564514" h="73025">
                <a:moveTo>
                  <a:pt x="188810" y="41325"/>
                </a:moveTo>
                <a:lnTo>
                  <a:pt x="162267" y="41325"/>
                </a:lnTo>
                <a:lnTo>
                  <a:pt x="162267" y="53721"/>
                </a:lnTo>
                <a:lnTo>
                  <a:pt x="188810" y="53721"/>
                </a:lnTo>
                <a:lnTo>
                  <a:pt x="188810" y="41325"/>
                </a:lnTo>
                <a:close/>
              </a:path>
              <a:path w="564514" h="73025">
                <a:moveTo>
                  <a:pt x="135382" y="101"/>
                </a:moveTo>
                <a:lnTo>
                  <a:pt x="119519" y="101"/>
                </a:lnTo>
                <a:lnTo>
                  <a:pt x="113080" y="3352"/>
                </a:lnTo>
                <a:lnTo>
                  <a:pt x="100698" y="36283"/>
                </a:lnTo>
                <a:lnTo>
                  <a:pt x="101171" y="44210"/>
                </a:lnTo>
                <a:lnTo>
                  <a:pt x="119519" y="72478"/>
                </a:lnTo>
                <a:lnTo>
                  <a:pt x="135382" y="72478"/>
                </a:lnTo>
                <a:lnTo>
                  <a:pt x="141805" y="69215"/>
                </a:lnTo>
                <a:lnTo>
                  <a:pt x="146754" y="62687"/>
                </a:lnTo>
                <a:lnTo>
                  <a:pt x="148916" y="59143"/>
                </a:lnTo>
                <a:lnTo>
                  <a:pt x="124104" y="59143"/>
                </a:lnTo>
                <a:lnTo>
                  <a:pt x="121500" y="57188"/>
                </a:lnTo>
                <a:lnTo>
                  <a:pt x="117817" y="49326"/>
                </a:lnTo>
                <a:lnTo>
                  <a:pt x="116978" y="44210"/>
                </a:lnTo>
                <a:lnTo>
                  <a:pt x="116890" y="20980"/>
                </a:lnTo>
                <a:lnTo>
                  <a:pt x="120408" y="13335"/>
                </a:lnTo>
                <a:lnTo>
                  <a:pt x="148857" y="13335"/>
                </a:lnTo>
                <a:lnTo>
                  <a:pt x="146723" y="9829"/>
                </a:lnTo>
                <a:lnTo>
                  <a:pt x="141795" y="3340"/>
                </a:lnTo>
                <a:lnTo>
                  <a:pt x="135382" y="101"/>
                </a:lnTo>
                <a:close/>
              </a:path>
              <a:path w="564514" h="73025">
                <a:moveTo>
                  <a:pt x="148857" y="13335"/>
                </a:moveTo>
                <a:lnTo>
                  <a:pt x="134480" y="13335"/>
                </a:lnTo>
                <a:lnTo>
                  <a:pt x="138023" y="20980"/>
                </a:lnTo>
                <a:lnTo>
                  <a:pt x="138023" y="51536"/>
                </a:lnTo>
                <a:lnTo>
                  <a:pt x="134480" y="59143"/>
                </a:lnTo>
                <a:lnTo>
                  <a:pt x="148916" y="59143"/>
                </a:lnTo>
                <a:lnTo>
                  <a:pt x="149956" y="57440"/>
                </a:lnTo>
                <a:lnTo>
                  <a:pt x="152280" y="51195"/>
                </a:lnTo>
                <a:lnTo>
                  <a:pt x="153652" y="44210"/>
                </a:lnTo>
                <a:lnTo>
                  <a:pt x="154114" y="36283"/>
                </a:lnTo>
                <a:lnTo>
                  <a:pt x="153652" y="28366"/>
                </a:lnTo>
                <a:lnTo>
                  <a:pt x="152266" y="21318"/>
                </a:lnTo>
                <a:lnTo>
                  <a:pt x="149956" y="15140"/>
                </a:lnTo>
                <a:lnTo>
                  <a:pt x="148857" y="13335"/>
                </a:lnTo>
                <a:close/>
              </a:path>
              <a:path w="564514" h="73025">
                <a:moveTo>
                  <a:pt x="70942" y="1231"/>
                </a:moveTo>
                <a:lnTo>
                  <a:pt x="50850" y="1231"/>
                </a:lnTo>
                <a:lnTo>
                  <a:pt x="50850" y="71247"/>
                </a:lnTo>
                <a:lnTo>
                  <a:pt x="66433" y="71247"/>
                </a:lnTo>
                <a:lnTo>
                  <a:pt x="66433" y="41427"/>
                </a:lnTo>
                <a:lnTo>
                  <a:pt x="66560" y="41427"/>
                </a:lnTo>
                <a:lnTo>
                  <a:pt x="66941" y="41325"/>
                </a:lnTo>
                <a:lnTo>
                  <a:pt x="87683" y="41325"/>
                </a:lnTo>
                <a:lnTo>
                  <a:pt x="86042" y="38468"/>
                </a:lnTo>
                <a:lnTo>
                  <a:pt x="83439" y="36690"/>
                </a:lnTo>
                <a:lnTo>
                  <a:pt x="90957" y="34163"/>
                </a:lnTo>
                <a:lnTo>
                  <a:pt x="94406" y="29324"/>
                </a:lnTo>
                <a:lnTo>
                  <a:pt x="66433" y="29324"/>
                </a:lnTo>
                <a:lnTo>
                  <a:pt x="66433" y="13411"/>
                </a:lnTo>
                <a:lnTo>
                  <a:pt x="93468" y="13411"/>
                </a:lnTo>
                <a:lnTo>
                  <a:pt x="93253" y="12183"/>
                </a:lnTo>
                <a:lnTo>
                  <a:pt x="88790" y="6099"/>
                </a:lnTo>
                <a:lnTo>
                  <a:pt x="81352" y="2448"/>
                </a:lnTo>
                <a:lnTo>
                  <a:pt x="70942" y="1231"/>
                </a:lnTo>
                <a:close/>
              </a:path>
              <a:path w="564514" h="73025">
                <a:moveTo>
                  <a:pt x="87683" y="41325"/>
                </a:moveTo>
                <a:lnTo>
                  <a:pt x="69710" y="41325"/>
                </a:lnTo>
                <a:lnTo>
                  <a:pt x="71513" y="42443"/>
                </a:lnTo>
                <a:lnTo>
                  <a:pt x="72885" y="44704"/>
                </a:lnTo>
                <a:lnTo>
                  <a:pt x="73850" y="46405"/>
                </a:lnTo>
                <a:lnTo>
                  <a:pt x="75006" y="49809"/>
                </a:lnTo>
                <a:lnTo>
                  <a:pt x="80670" y="71247"/>
                </a:lnTo>
                <a:lnTo>
                  <a:pt x="97282" y="71247"/>
                </a:lnTo>
                <a:lnTo>
                  <a:pt x="88303" y="42405"/>
                </a:lnTo>
                <a:lnTo>
                  <a:pt x="87683" y="41325"/>
                </a:lnTo>
                <a:close/>
              </a:path>
              <a:path w="564514" h="73025">
                <a:moveTo>
                  <a:pt x="93468" y="13411"/>
                </a:moveTo>
                <a:lnTo>
                  <a:pt x="75869" y="13411"/>
                </a:lnTo>
                <a:lnTo>
                  <a:pt x="79044" y="16116"/>
                </a:lnTo>
                <a:lnTo>
                  <a:pt x="79044" y="24472"/>
                </a:lnTo>
                <a:lnTo>
                  <a:pt x="78295" y="26504"/>
                </a:lnTo>
                <a:lnTo>
                  <a:pt x="75361" y="28752"/>
                </a:lnTo>
                <a:lnTo>
                  <a:pt x="72885" y="29324"/>
                </a:lnTo>
                <a:lnTo>
                  <a:pt x="94406" y="29324"/>
                </a:lnTo>
                <a:lnTo>
                  <a:pt x="94742" y="28854"/>
                </a:lnTo>
                <a:lnTo>
                  <a:pt x="94742" y="20701"/>
                </a:lnTo>
                <a:lnTo>
                  <a:pt x="93468" y="13411"/>
                </a:lnTo>
                <a:close/>
              </a:path>
              <a:path w="564514" h="73025">
                <a:moveTo>
                  <a:pt x="20104" y="1231"/>
                </a:moveTo>
                <a:lnTo>
                  <a:pt x="0" y="1231"/>
                </a:lnTo>
                <a:lnTo>
                  <a:pt x="0" y="71247"/>
                </a:lnTo>
                <a:lnTo>
                  <a:pt x="15697" y="71247"/>
                </a:lnTo>
                <a:lnTo>
                  <a:pt x="15697" y="42341"/>
                </a:lnTo>
                <a:lnTo>
                  <a:pt x="20942" y="42341"/>
                </a:lnTo>
                <a:lnTo>
                  <a:pt x="31069" y="41084"/>
                </a:lnTo>
                <a:lnTo>
                  <a:pt x="38304" y="37315"/>
                </a:lnTo>
                <a:lnTo>
                  <a:pt x="42646" y="31036"/>
                </a:lnTo>
                <a:lnTo>
                  <a:pt x="42744" y="30441"/>
                </a:lnTo>
                <a:lnTo>
                  <a:pt x="15697" y="30441"/>
                </a:lnTo>
                <a:lnTo>
                  <a:pt x="15697" y="13411"/>
                </a:lnTo>
                <a:lnTo>
                  <a:pt x="42654" y="13411"/>
                </a:lnTo>
                <a:lnTo>
                  <a:pt x="42596" y="13051"/>
                </a:lnTo>
                <a:lnTo>
                  <a:pt x="38100" y="6483"/>
                </a:lnTo>
                <a:lnTo>
                  <a:pt x="30603" y="2544"/>
                </a:lnTo>
                <a:lnTo>
                  <a:pt x="20104" y="1231"/>
                </a:lnTo>
                <a:close/>
              </a:path>
              <a:path w="564514" h="73025">
                <a:moveTo>
                  <a:pt x="42654" y="13411"/>
                </a:moveTo>
                <a:lnTo>
                  <a:pt x="25336" y="13411"/>
                </a:lnTo>
                <a:lnTo>
                  <a:pt x="28613" y="16332"/>
                </a:lnTo>
                <a:lnTo>
                  <a:pt x="28613" y="25209"/>
                </a:lnTo>
                <a:lnTo>
                  <a:pt x="27838" y="27381"/>
                </a:lnTo>
                <a:lnTo>
                  <a:pt x="24777" y="29819"/>
                </a:lnTo>
                <a:lnTo>
                  <a:pt x="22225" y="30441"/>
                </a:lnTo>
                <a:lnTo>
                  <a:pt x="42744" y="30441"/>
                </a:lnTo>
                <a:lnTo>
                  <a:pt x="44094" y="22250"/>
                </a:lnTo>
                <a:lnTo>
                  <a:pt x="42654" y="13411"/>
                </a:lnTo>
                <a:close/>
              </a:path>
            </a:pathLst>
          </a:custGeom>
          <a:solidFill>
            <a:srgbClr val="1A4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235456" y="5570830"/>
            <a:ext cx="183515" cy="40640"/>
          </a:xfrm>
          <a:custGeom>
            <a:avLst/>
            <a:gdLst/>
            <a:ahLst/>
            <a:cxnLst/>
            <a:rect l="l" t="t" r="r" b="b"/>
            <a:pathLst>
              <a:path w="183514" h="40639">
                <a:moveTo>
                  <a:pt x="7861" y="27520"/>
                </a:moveTo>
                <a:lnTo>
                  <a:pt x="4533" y="27520"/>
                </a:lnTo>
                <a:lnTo>
                  <a:pt x="3111" y="28105"/>
                </a:lnTo>
                <a:lnTo>
                  <a:pt x="609" y="30556"/>
                </a:lnTo>
                <a:lnTo>
                  <a:pt x="0" y="32004"/>
                </a:lnTo>
                <a:lnTo>
                  <a:pt x="0" y="35331"/>
                </a:lnTo>
                <a:lnTo>
                  <a:pt x="596" y="36741"/>
                </a:lnTo>
                <a:lnTo>
                  <a:pt x="3035" y="39179"/>
                </a:lnTo>
                <a:lnTo>
                  <a:pt x="4483" y="39776"/>
                </a:lnTo>
                <a:lnTo>
                  <a:pt x="7861" y="39776"/>
                </a:lnTo>
                <a:lnTo>
                  <a:pt x="9309" y="39179"/>
                </a:lnTo>
                <a:lnTo>
                  <a:pt x="11684" y="36741"/>
                </a:lnTo>
                <a:lnTo>
                  <a:pt x="12268" y="35331"/>
                </a:lnTo>
                <a:lnTo>
                  <a:pt x="12268" y="32004"/>
                </a:lnTo>
                <a:lnTo>
                  <a:pt x="11684" y="30556"/>
                </a:lnTo>
                <a:lnTo>
                  <a:pt x="9309" y="28105"/>
                </a:lnTo>
                <a:lnTo>
                  <a:pt x="7861" y="27520"/>
                </a:lnTo>
                <a:close/>
              </a:path>
              <a:path w="183514" h="40639">
                <a:moveTo>
                  <a:pt x="182956" y="635"/>
                </a:moveTo>
                <a:lnTo>
                  <a:pt x="160921" y="635"/>
                </a:lnTo>
                <a:lnTo>
                  <a:pt x="160921" y="39535"/>
                </a:lnTo>
                <a:lnTo>
                  <a:pt x="183184" y="39535"/>
                </a:lnTo>
                <a:lnTo>
                  <a:pt x="183184" y="32588"/>
                </a:lnTo>
                <a:lnTo>
                  <a:pt x="169646" y="32588"/>
                </a:lnTo>
                <a:lnTo>
                  <a:pt x="169646" y="22948"/>
                </a:lnTo>
                <a:lnTo>
                  <a:pt x="181889" y="22948"/>
                </a:lnTo>
                <a:lnTo>
                  <a:pt x="181889" y="16243"/>
                </a:lnTo>
                <a:lnTo>
                  <a:pt x="169646" y="16243"/>
                </a:lnTo>
                <a:lnTo>
                  <a:pt x="169646" y="7467"/>
                </a:lnTo>
                <a:lnTo>
                  <a:pt x="182956" y="7467"/>
                </a:lnTo>
                <a:lnTo>
                  <a:pt x="182956" y="635"/>
                </a:lnTo>
                <a:close/>
              </a:path>
              <a:path w="183514" h="40639">
                <a:moveTo>
                  <a:pt x="135928" y="635"/>
                </a:moveTo>
                <a:lnTo>
                  <a:pt x="127762" y="635"/>
                </a:lnTo>
                <a:lnTo>
                  <a:pt x="127762" y="39535"/>
                </a:lnTo>
                <a:lnTo>
                  <a:pt x="135978" y="39535"/>
                </a:lnTo>
                <a:lnTo>
                  <a:pt x="135978" y="17284"/>
                </a:lnTo>
                <a:lnTo>
                  <a:pt x="144188" y="17284"/>
                </a:lnTo>
                <a:lnTo>
                  <a:pt x="135928" y="635"/>
                </a:lnTo>
                <a:close/>
              </a:path>
              <a:path w="183514" h="40639">
                <a:moveTo>
                  <a:pt x="144188" y="17284"/>
                </a:moveTo>
                <a:lnTo>
                  <a:pt x="135978" y="17284"/>
                </a:lnTo>
                <a:lnTo>
                  <a:pt x="147142" y="39535"/>
                </a:lnTo>
                <a:lnTo>
                  <a:pt x="154597" y="39535"/>
                </a:lnTo>
                <a:lnTo>
                  <a:pt x="154597" y="21882"/>
                </a:lnTo>
                <a:lnTo>
                  <a:pt x="146469" y="21882"/>
                </a:lnTo>
                <a:lnTo>
                  <a:pt x="144188" y="17284"/>
                </a:lnTo>
                <a:close/>
              </a:path>
              <a:path w="183514" h="40639">
                <a:moveTo>
                  <a:pt x="154597" y="635"/>
                </a:moveTo>
                <a:lnTo>
                  <a:pt x="146469" y="635"/>
                </a:lnTo>
                <a:lnTo>
                  <a:pt x="146469" y="21882"/>
                </a:lnTo>
                <a:lnTo>
                  <a:pt x="154597" y="21882"/>
                </a:lnTo>
                <a:lnTo>
                  <a:pt x="154597" y="635"/>
                </a:lnTo>
                <a:close/>
              </a:path>
              <a:path w="183514" h="40639">
                <a:moveTo>
                  <a:pt x="120764" y="635"/>
                </a:moveTo>
                <a:lnTo>
                  <a:pt x="111925" y="635"/>
                </a:lnTo>
                <a:lnTo>
                  <a:pt x="111925" y="39535"/>
                </a:lnTo>
                <a:lnTo>
                  <a:pt x="120764" y="39535"/>
                </a:lnTo>
                <a:lnTo>
                  <a:pt x="120764" y="635"/>
                </a:lnTo>
                <a:close/>
              </a:path>
              <a:path w="183514" h="40639">
                <a:moveTo>
                  <a:pt x="94513" y="635"/>
                </a:moveTo>
                <a:lnTo>
                  <a:pt x="85686" y="635"/>
                </a:lnTo>
                <a:lnTo>
                  <a:pt x="85686" y="39535"/>
                </a:lnTo>
                <a:lnTo>
                  <a:pt x="107886" y="39535"/>
                </a:lnTo>
                <a:lnTo>
                  <a:pt x="107886" y="32524"/>
                </a:lnTo>
                <a:lnTo>
                  <a:pt x="94513" y="32524"/>
                </a:lnTo>
                <a:lnTo>
                  <a:pt x="94513" y="635"/>
                </a:lnTo>
                <a:close/>
              </a:path>
              <a:path w="183514" h="40639">
                <a:moveTo>
                  <a:pt x="60604" y="635"/>
                </a:moveTo>
                <a:lnTo>
                  <a:pt x="52476" y="635"/>
                </a:lnTo>
                <a:lnTo>
                  <a:pt x="52476" y="39535"/>
                </a:lnTo>
                <a:lnTo>
                  <a:pt x="60680" y="39535"/>
                </a:lnTo>
                <a:lnTo>
                  <a:pt x="60680" y="17284"/>
                </a:lnTo>
                <a:lnTo>
                  <a:pt x="68874" y="17284"/>
                </a:lnTo>
                <a:lnTo>
                  <a:pt x="60604" y="635"/>
                </a:lnTo>
                <a:close/>
              </a:path>
              <a:path w="183514" h="40639">
                <a:moveTo>
                  <a:pt x="68874" y="17284"/>
                </a:moveTo>
                <a:lnTo>
                  <a:pt x="60680" y="17284"/>
                </a:lnTo>
                <a:lnTo>
                  <a:pt x="71843" y="39535"/>
                </a:lnTo>
                <a:lnTo>
                  <a:pt x="79311" y="39535"/>
                </a:lnTo>
                <a:lnTo>
                  <a:pt x="79311" y="21882"/>
                </a:lnTo>
                <a:lnTo>
                  <a:pt x="71158" y="21882"/>
                </a:lnTo>
                <a:lnTo>
                  <a:pt x="68874" y="17284"/>
                </a:lnTo>
                <a:close/>
              </a:path>
              <a:path w="183514" h="40639">
                <a:moveTo>
                  <a:pt x="79311" y="635"/>
                </a:moveTo>
                <a:lnTo>
                  <a:pt x="71158" y="635"/>
                </a:lnTo>
                <a:lnTo>
                  <a:pt x="71158" y="21882"/>
                </a:lnTo>
                <a:lnTo>
                  <a:pt x="79311" y="21882"/>
                </a:lnTo>
                <a:lnTo>
                  <a:pt x="79311" y="635"/>
                </a:lnTo>
                <a:close/>
              </a:path>
              <a:path w="183514" h="40639">
                <a:moveTo>
                  <a:pt x="36766" y="0"/>
                </a:moveTo>
                <a:lnTo>
                  <a:pt x="27965" y="0"/>
                </a:lnTo>
                <a:lnTo>
                  <a:pt x="24384" y="1803"/>
                </a:lnTo>
                <a:lnTo>
                  <a:pt x="18884" y="9080"/>
                </a:lnTo>
                <a:lnTo>
                  <a:pt x="17511" y="13919"/>
                </a:lnTo>
                <a:lnTo>
                  <a:pt x="17511" y="26301"/>
                </a:lnTo>
                <a:lnTo>
                  <a:pt x="18884" y="31140"/>
                </a:lnTo>
                <a:lnTo>
                  <a:pt x="24409" y="38417"/>
                </a:lnTo>
                <a:lnTo>
                  <a:pt x="27965" y="40220"/>
                </a:lnTo>
                <a:lnTo>
                  <a:pt x="36766" y="40220"/>
                </a:lnTo>
                <a:lnTo>
                  <a:pt x="40357" y="38404"/>
                </a:lnTo>
                <a:lnTo>
                  <a:pt x="44587" y="32816"/>
                </a:lnTo>
                <a:lnTo>
                  <a:pt x="30492" y="32816"/>
                </a:lnTo>
                <a:lnTo>
                  <a:pt x="29070" y="31711"/>
                </a:lnTo>
                <a:lnTo>
                  <a:pt x="27012" y="27355"/>
                </a:lnTo>
                <a:lnTo>
                  <a:pt x="26504" y="24218"/>
                </a:lnTo>
                <a:lnTo>
                  <a:pt x="26504" y="11607"/>
                </a:lnTo>
                <a:lnTo>
                  <a:pt x="28460" y="7366"/>
                </a:lnTo>
                <a:lnTo>
                  <a:pt x="44559" y="7366"/>
                </a:lnTo>
                <a:lnTo>
                  <a:pt x="40347" y="1803"/>
                </a:lnTo>
                <a:lnTo>
                  <a:pt x="36766" y="0"/>
                </a:lnTo>
                <a:close/>
              </a:path>
              <a:path w="183514" h="40639">
                <a:moveTo>
                  <a:pt x="44559" y="7366"/>
                </a:moveTo>
                <a:lnTo>
                  <a:pt x="36283" y="7366"/>
                </a:lnTo>
                <a:lnTo>
                  <a:pt x="38239" y="11607"/>
                </a:lnTo>
                <a:lnTo>
                  <a:pt x="38239" y="28587"/>
                </a:lnTo>
                <a:lnTo>
                  <a:pt x="36283" y="32816"/>
                </a:lnTo>
                <a:lnTo>
                  <a:pt x="44587" y="32816"/>
                </a:lnTo>
                <a:lnTo>
                  <a:pt x="45808" y="31203"/>
                </a:lnTo>
                <a:lnTo>
                  <a:pt x="47180" y="26301"/>
                </a:lnTo>
                <a:lnTo>
                  <a:pt x="47180" y="13919"/>
                </a:lnTo>
                <a:lnTo>
                  <a:pt x="45808" y="9017"/>
                </a:lnTo>
                <a:lnTo>
                  <a:pt x="44559" y="73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933392" y="5708979"/>
            <a:ext cx="211175" cy="2112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962753" y="5064925"/>
            <a:ext cx="918667" cy="10076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033536" y="509508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334" y="4711"/>
                </a:moveTo>
                <a:lnTo>
                  <a:pt x="9334" y="7289"/>
                </a:lnTo>
                <a:lnTo>
                  <a:pt x="7251" y="9385"/>
                </a:lnTo>
                <a:lnTo>
                  <a:pt x="4660" y="9385"/>
                </a:lnTo>
                <a:lnTo>
                  <a:pt x="2108" y="9385"/>
                </a:lnTo>
                <a:lnTo>
                  <a:pt x="0" y="7289"/>
                </a:lnTo>
                <a:lnTo>
                  <a:pt x="0" y="4711"/>
                </a:lnTo>
                <a:lnTo>
                  <a:pt x="0" y="2108"/>
                </a:lnTo>
                <a:lnTo>
                  <a:pt x="2108" y="0"/>
                </a:lnTo>
                <a:lnTo>
                  <a:pt x="4660" y="0"/>
                </a:lnTo>
                <a:lnTo>
                  <a:pt x="7251" y="0"/>
                </a:lnTo>
                <a:lnTo>
                  <a:pt x="9334" y="2108"/>
                </a:lnTo>
                <a:lnTo>
                  <a:pt x="9334" y="4711"/>
                </a:lnTo>
                <a:close/>
              </a:path>
            </a:pathLst>
          </a:custGeom>
          <a:ln w="14312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3903294" y="6222642"/>
            <a:ext cx="2271395" cy="462280"/>
          </a:xfrm>
          <a:custGeom>
            <a:avLst/>
            <a:gdLst/>
            <a:ahLst/>
            <a:cxnLst/>
            <a:rect l="l" t="t" r="r" b="b"/>
            <a:pathLst>
              <a:path w="2271395" h="462279">
                <a:moveTo>
                  <a:pt x="0" y="461891"/>
                </a:moveTo>
                <a:lnTo>
                  <a:pt x="2271382" y="461891"/>
                </a:lnTo>
                <a:lnTo>
                  <a:pt x="2271382" y="0"/>
                </a:lnTo>
                <a:lnTo>
                  <a:pt x="0" y="0"/>
                </a:lnTo>
                <a:lnTo>
                  <a:pt x="0" y="461891"/>
                </a:lnTo>
                <a:close/>
              </a:path>
            </a:pathLst>
          </a:custGeom>
          <a:solidFill>
            <a:srgbClr val="DAE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399425" y="4982540"/>
            <a:ext cx="2271190" cy="17035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825162" y="6159387"/>
            <a:ext cx="1110615" cy="88900"/>
          </a:xfrm>
          <a:custGeom>
            <a:avLst/>
            <a:gdLst/>
            <a:ahLst/>
            <a:cxnLst/>
            <a:rect l="l" t="t" r="r" b="b"/>
            <a:pathLst>
              <a:path w="1110614" h="88900">
                <a:moveTo>
                  <a:pt x="1000620" y="0"/>
                </a:moveTo>
                <a:lnTo>
                  <a:pt x="109512" y="0"/>
                </a:lnTo>
                <a:lnTo>
                  <a:pt x="0" y="88760"/>
                </a:lnTo>
                <a:lnTo>
                  <a:pt x="1110157" y="88760"/>
                </a:lnTo>
                <a:lnTo>
                  <a:pt x="1000620" y="0"/>
                </a:lnTo>
                <a:close/>
              </a:path>
            </a:pathLst>
          </a:custGeom>
          <a:solidFill>
            <a:srgbClr val="0F1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176290" y="6159387"/>
            <a:ext cx="759460" cy="88900"/>
          </a:xfrm>
          <a:custGeom>
            <a:avLst/>
            <a:gdLst/>
            <a:ahLst/>
            <a:cxnLst/>
            <a:rect l="l" t="t" r="r" b="b"/>
            <a:pathLst>
              <a:path w="759460" h="88900">
                <a:moveTo>
                  <a:pt x="649490" y="0"/>
                </a:moveTo>
                <a:lnTo>
                  <a:pt x="0" y="0"/>
                </a:lnTo>
                <a:lnTo>
                  <a:pt x="3273" y="22585"/>
                </a:lnTo>
                <a:lnTo>
                  <a:pt x="7305" y="44908"/>
                </a:lnTo>
                <a:lnTo>
                  <a:pt x="12076" y="66967"/>
                </a:lnTo>
                <a:lnTo>
                  <a:pt x="17564" y="88760"/>
                </a:lnTo>
                <a:lnTo>
                  <a:pt x="759015" y="88760"/>
                </a:lnTo>
                <a:lnTo>
                  <a:pt x="649490" y="0"/>
                </a:lnTo>
                <a:close/>
              </a:path>
            </a:pathLst>
          </a:custGeom>
          <a:solidFill>
            <a:srgbClr val="0F1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196678" y="6159387"/>
            <a:ext cx="739140" cy="88900"/>
          </a:xfrm>
          <a:custGeom>
            <a:avLst/>
            <a:gdLst/>
            <a:ahLst/>
            <a:cxnLst/>
            <a:rect l="l" t="t" r="r" b="b"/>
            <a:pathLst>
              <a:path w="739139" h="88900">
                <a:moveTo>
                  <a:pt x="629107" y="0"/>
                </a:moveTo>
                <a:lnTo>
                  <a:pt x="0" y="0"/>
                </a:lnTo>
                <a:lnTo>
                  <a:pt x="3374" y="22598"/>
                </a:lnTo>
                <a:lnTo>
                  <a:pt x="7526" y="44932"/>
                </a:lnTo>
                <a:lnTo>
                  <a:pt x="12442" y="66990"/>
                </a:lnTo>
                <a:lnTo>
                  <a:pt x="18110" y="88760"/>
                </a:lnTo>
                <a:lnTo>
                  <a:pt x="738631" y="88760"/>
                </a:lnTo>
                <a:lnTo>
                  <a:pt x="629107" y="0"/>
                </a:lnTo>
                <a:close/>
              </a:path>
            </a:pathLst>
          </a:custGeom>
          <a:solidFill>
            <a:srgbClr val="12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217064" y="6159387"/>
            <a:ext cx="718820" cy="88900"/>
          </a:xfrm>
          <a:custGeom>
            <a:avLst/>
            <a:gdLst/>
            <a:ahLst/>
            <a:cxnLst/>
            <a:rect l="l" t="t" r="r" b="b"/>
            <a:pathLst>
              <a:path w="718819" h="88900">
                <a:moveTo>
                  <a:pt x="608723" y="0"/>
                </a:moveTo>
                <a:lnTo>
                  <a:pt x="0" y="0"/>
                </a:lnTo>
                <a:lnTo>
                  <a:pt x="3498" y="22621"/>
                </a:lnTo>
                <a:lnTo>
                  <a:pt x="7794" y="44965"/>
                </a:lnTo>
                <a:lnTo>
                  <a:pt x="12876" y="67017"/>
                </a:lnTo>
                <a:lnTo>
                  <a:pt x="18732" y="88760"/>
                </a:lnTo>
                <a:lnTo>
                  <a:pt x="718248" y="88760"/>
                </a:lnTo>
                <a:lnTo>
                  <a:pt x="608723" y="0"/>
                </a:lnTo>
                <a:close/>
              </a:path>
            </a:pathLst>
          </a:custGeom>
          <a:solidFill>
            <a:srgbClr val="1414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237458" y="6159387"/>
            <a:ext cx="697865" cy="88900"/>
          </a:xfrm>
          <a:custGeom>
            <a:avLst/>
            <a:gdLst/>
            <a:ahLst/>
            <a:cxnLst/>
            <a:rect l="l" t="t" r="r" b="b"/>
            <a:pathLst>
              <a:path w="697864" h="88900">
                <a:moveTo>
                  <a:pt x="588314" y="0"/>
                </a:moveTo>
                <a:lnTo>
                  <a:pt x="0" y="0"/>
                </a:lnTo>
                <a:lnTo>
                  <a:pt x="3618" y="22632"/>
                </a:lnTo>
                <a:lnTo>
                  <a:pt x="8066" y="44984"/>
                </a:lnTo>
                <a:lnTo>
                  <a:pt x="13335" y="67035"/>
                </a:lnTo>
                <a:lnTo>
                  <a:pt x="19418" y="88760"/>
                </a:lnTo>
                <a:lnTo>
                  <a:pt x="697852" y="88760"/>
                </a:lnTo>
                <a:lnTo>
                  <a:pt x="588314" y="0"/>
                </a:lnTo>
                <a:close/>
              </a:path>
            </a:pathLst>
          </a:custGeom>
          <a:solidFill>
            <a:srgbClr val="1515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257872" y="6159387"/>
            <a:ext cx="677545" cy="88900"/>
          </a:xfrm>
          <a:custGeom>
            <a:avLst/>
            <a:gdLst/>
            <a:ahLst/>
            <a:cxnLst/>
            <a:rect l="l" t="t" r="r" b="b"/>
            <a:pathLst>
              <a:path w="677544" h="88900">
                <a:moveTo>
                  <a:pt x="567918" y="0"/>
                </a:moveTo>
                <a:lnTo>
                  <a:pt x="0" y="0"/>
                </a:lnTo>
                <a:lnTo>
                  <a:pt x="3735" y="22664"/>
                </a:lnTo>
                <a:lnTo>
                  <a:pt x="8340" y="45023"/>
                </a:lnTo>
                <a:lnTo>
                  <a:pt x="13798" y="67060"/>
                </a:lnTo>
                <a:lnTo>
                  <a:pt x="20091" y="88760"/>
                </a:lnTo>
                <a:lnTo>
                  <a:pt x="677443" y="88760"/>
                </a:lnTo>
                <a:lnTo>
                  <a:pt x="567918" y="0"/>
                </a:lnTo>
                <a:close/>
              </a:path>
            </a:pathLst>
          </a:custGeom>
          <a:solidFill>
            <a:srgbClr val="181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278266" y="6159387"/>
            <a:ext cx="657225" cy="88900"/>
          </a:xfrm>
          <a:custGeom>
            <a:avLst/>
            <a:gdLst/>
            <a:ahLst/>
            <a:cxnLst/>
            <a:rect l="l" t="t" r="r" b="b"/>
            <a:pathLst>
              <a:path w="657225" h="88900">
                <a:moveTo>
                  <a:pt x="547522" y="0"/>
                </a:moveTo>
                <a:lnTo>
                  <a:pt x="0" y="0"/>
                </a:lnTo>
                <a:lnTo>
                  <a:pt x="3897" y="22693"/>
                </a:lnTo>
                <a:lnTo>
                  <a:pt x="8707" y="45061"/>
                </a:lnTo>
                <a:lnTo>
                  <a:pt x="14396" y="67088"/>
                </a:lnTo>
                <a:lnTo>
                  <a:pt x="20929" y="88760"/>
                </a:lnTo>
                <a:lnTo>
                  <a:pt x="657047" y="88760"/>
                </a:lnTo>
                <a:lnTo>
                  <a:pt x="547522" y="0"/>
                </a:lnTo>
                <a:close/>
              </a:path>
            </a:pathLst>
          </a:custGeom>
          <a:solidFill>
            <a:srgbClr val="1A1A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298694" y="6159387"/>
            <a:ext cx="636905" cy="88900"/>
          </a:xfrm>
          <a:custGeom>
            <a:avLst/>
            <a:gdLst/>
            <a:ahLst/>
            <a:cxnLst/>
            <a:rect l="l" t="t" r="r" b="b"/>
            <a:pathLst>
              <a:path w="636905" h="88900">
                <a:moveTo>
                  <a:pt x="527088" y="0"/>
                </a:moveTo>
                <a:lnTo>
                  <a:pt x="0" y="0"/>
                </a:lnTo>
                <a:lnTo>
                  <a:pt x="4049" y="22723"/>
                </a:lnTo>
                <a:lnTo>
                  <a:pt x="9039" y="45104"/>
                </a:lnTo>
                <a:lnTo>
                  <a:pt x="14948" y="67122"/>
                </a:lnTo>
                <a:lnTo>
                  <a:pt x="21755" y="88760"/>
                </a:lnTo>
                <a:lnTo>
                  <a:pt x="636612" y="88760"/>
                </a:lnTo>
                <a:lnTo>
                  <a:pt x="527088" y="0"/>
                </a:lnTo>
                <a:close/>
              </a:path>
            </a:pathLst>
          </a:custGeom>
          <a:solidFill>
            <a:srgbClr val="1D1D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319174" y="6159387"/>
            <a:ext cx="616585" cy="88900"/>
          </a:xfrm>
          <a:custGeom>
            <a:avLst/>
            <a:gdLst/>
            <a:ahLst/>
            <a:cxnLst/>
            <a:rect l="l" t="t" r="r" b="b"/>
            <a:pathLst>
              <a:path w="616585" h="88900">
                <a:moveTo>
                  <a:pt x="506602" y="0"/>
                </a:moveTo>
                <a:lnTo>
                  <a:pt x="0" y="0"/>
                </a:lnTo>
                <a:lnTo>
                  <a:pt x="4215" y="22752"/>
                </a:lnTo>
                <a:lnTo>
                  <a:pt x="9415" y="45142"/>
                </a:lnTo>
                <a:lnTo>
                  <a:pt x="15575" y="67151"/>
                </a:lnTo>
                <a:lnTo>
                  <a:pt x="22669" y="88760"/>
                </a:lnTo>
                <a:lnTo>
                  <a:pt x="616140" y="88760"/>
                </a:lnTo>
                <a:lnTo>
                  <a:pt x="506602" y="0"/>
                </a:lnTo>
                <a:close/>
              </a:path>
            </a:pathLst>
          </a:custGeom>
          <a:solidFill>
            <a:srgbClr val="1E1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339626" y="6159387"/>
            <a:ext cx="596265" cy="88900"/>
          </a:xfrm>
          <a:custGeom>
            <a:avLst/>
            <a:gdLst/>
            <a:ahLst/>
            <a:cxnLst/>
            <a:rect l="l" t="t" r="r" b="b"/>
            <a:pathLst>
              <a:path w="596264" h="88900">
                <a:moveTo>
                  <a:pt x="486156" y="0"/>
                </a:moveTo>
                <a:lnTo>
                  <a:pt x="0" y="0"/>
                </a:lnTo>
                <a:lnTo>
                  <a:pt x="4425" y="22778"/>
                </a:lnTo>
                <a:lnTo>
                  <a:pt x="9859" y="45185"/>
                </a:lnTo>
                <a:lnTo>
                  <a:pt x="16282" y="67188"/>
                </a:lnTo>
                <a:lnTo>
                  <a:pt x="23672" y="88760"/>
                </a:lnTo>
                <a:lnTo>
                  <a:pt x="595680" y="88760"/>
                </a:lnTo>
                <a:lnTo>
                  <a:pt x="486156" y="0"/>
                </a:lnTo>
                <a:close/>
              </a:path>
            </a:pathLst>
          </a:custGeom>
          <a:solidFill>
            <a:srgbClr val="2021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360146" y="6159387"/>
            <a:ext cx="575310" cy="88900"/>
          </a:xfrm>
          <a:custGeom>
            <a:avLst/>
            <a:gdLst/>
            <a:ahLst/>
            <a:cxnLst/>
            <a:rect l="l" t="t" r="r" b="b"/>
            <a:pathLst>
              <a:path w="575310" h="88900">
                <a:moveTo>
                  <a:pt x="465645" y="0"/>
                </a:moveTo>
                <a:lnTo>
                  <a:pt x="0" y="0"/>
                </a:lnTo>
                <a:lnTo>
                  <a:pt x="4605" y="22819"/>
                </a:lnTo>
                <a:lnTo>
                  <a:pt x="10286" y="45237"/>
                </a:lnTo>
                <a:lnTo>
                  <a:pt x="17016" y="67226"/>
                </a:lnTo>
                <a:lnTo>
                  <a:pt x="24764" y="88760"/>
                </a:lnTo>
                <a:lnTo>
                  <a:pt x="575170" y="88760"/>
                </a:lnTo>
                <a:lnTo>
                  <a:pt x="465645" y="0"/>
                </a:lnTo>
                <a:close/>
              </a:path>
            </a:pathLst>
          </a:custGeom>
          <a:solidFill>
            <a:srgbClr val="2223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380663" y="6159387"/>
            <a:ext cx="554990" cy="88900"/>
          </a:xfrm>
          <a:custGeom>
            <a:avLst/>
            <a:gdLst/>
            <a:ahLst/>
            <a:cxnLst/>
            <a:rect l="l" t="t" r="r" b="b"/>
            <a:pathLst>
              <a:path w="554989" h="88900">
                <a:moveTo>
                  <a:pt x="445109" y="0"/>
                </a:moveTo>
                <a:lnTo>
                  <a:pt x="0" y="0"/>
                </a:lnTo>
                <a:lnTo>
                  <a:pt x="4838" y="22868"/>
                </a:lnTo>
                <a:lnTo>
                  <a:pt x="10801" y="45299"/>
                </a:lnTo>
                <a:lnTo>
                  <a:pt x="17859" y="67270"/>
                </a:lnTo>
                <a:lnTo>
                  <a:pt x="25984" y="88760"/>
                </a:lnTo>
                <a:lnTo>
                  <a:pt x="554647" y="88760"/>
                </a:lnTo>
                <a:lnTo>
                  <a:pt x="445109" y="0"/>
                </a:lnTo>
                <a:close/>
              </a:path>
            </a:pathLst>
          </a:custGeom>
          <a:solidFill>
            <a:srgbClr val="242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401223" y="6159387"/>
            <a:ext cx="534670" cy="88900"/>
          </a:xfrm>
          <a:custGeom>
            <a:avLst/>
            <a:gdLst/>
            <a:ahLst/>
            <a:cxnLst/>
            <a:rect l="l" t="t" r="r" b="b"/>
            <a:pathLst>
              <a:path w="534669" h="88900">
                <a:moveTo>
                  <a:pt x="424561" y="0"/>
                </a:moveTo>
                <a:lnTo>
                  <a:pt x="0" y="0"/>
                </a:lnTo>
                <a:lnTo>
                  <a:pt x="5091" y="22930"/>
                </a:lnTo>
                <a:lnTo>
                  <a:pt x="11364" y="45389"/>
                </a:lnTo>
                <a:lnTo>
                  <a:pt x="18779" y="67344"/>
                </a:lnTo>
                <a:lnTo>
                  <a:pt x="27292" y="88760"/>
                </a:lnTo>
                <a:lnTo>
                  <a:pt x="534098" y="88760"/>
                </a:lnTo>
                <a:lnTo>
                  <a:pt x="424561" y="0"/>
                </a:lnTo>
                <a:close/>
              </a:path>
            </a:pathLst>
          </a:custGeom>
          <a:solidFill>
            <a:srgbClr val="272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421787" y="6159387"/>
            <a:ext cx="513715" cy="88900"/>
          </a:xfrm>
          <a:custGeom>
            <a:avLst/>
            <a:gdLst/>
            <a:ahLst/>
            <a:cxnLst/>
            <a:rect l="l" t="t" r="r" b="b"/>
            <a:pathLst>
              <a:path w="513714" h="88900">
                <a:moveTo>
                  <a:pt x="403999" y="0"/>
                </a:moveTo>
                <a:lnTo>
                  <a:pt x="0" y="0"/>
                </a:lnTo>
                <a:lnTo>
                  <a:pt x="5381" y="22984"/>
                </a:lnTo>
                <a:lnTo>
                  <a:pt x="11999" y="45465"/>
                </a:lnTo>
                <a:lnTo>
                  <a:pt x="19825" y="67404"/>
                </a:lnTo>
                <a:lnTo>
                  <a:pt x="28829" y="88760"/>
                </a:lnTo>
                <a:lnTo>
                  <a:pt x="513524" y="88760"/>
                </a:lnTo>
                <a:lnTo>
                  <a:pt x="403999" y="0"/>
                </a:lnTo>
                <a:close/>
              </a:path>
            </a:pathLst>
          </a:custGeom>
          <a:solidFill>
            <a:srgbClr val="282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442453" y="6159387"/>
            <a:ext cx="493395" cy="88900"/>
          </a:xfrm>
          <a:custGeom>
            <a:avLst/>
            <a:gdLst/>
            <a:ahLst/>
            <a:cxnLst/>
            <a:rect l="l" t="t" r="r" b="b"/>
            <a:pathLst>
              <a:path w="493394" h="88900">
                <a:moveTo>
                  <a:pt x="383324" y="0"/>
                </a:moveTo>
                <a:lnTo>
                  <a:pt x="0" y="0"/>
                </a:lnTo>
                <a:lnTo>
                  <a:pt x="5680" y="23055"/>
                </a:lnTo>
                <a:lnTo>
                  <a:pt x="12677" y="45561"/>
                </a:lnTo>
                <a:lnTo>
                  <a:pt x="20956" y="67476"/>
                </a:lnTo>
                <a:lnTo>
                  <a:pt x="30480" y="88760"/>
                </a:lnTo>
                <a:lnTo>
                  <a:pt x="492848" y="88760"/>
                </a:lnTo>
                <a:lnTo>
                  <a:pt x="383324" y="0"/>
                </a:lnTo>
                <a:close/>
              </a:path>
            </a:pathLst>
          </a:custGeom>
          <a:solidFill>
            <a:srgbClr val="2A2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463123" y="6159387"/>
            <a:ext cx="472440" cy="88900"/>
          </a:xfrm>
          <a:custGeom>
            <a:avLst/>
            <a:gdLst/>
            <a:ahLst/>
            <a:cxnLst/>
            <a:rect l="l" t="t" r="r" b="b"/>
            <a:pathLst>
              <a:path w="472439" h="88900">
                <a:moveTo>
                  <a:pt x="362648" y="0"/>
                </a:moveTo>
                <a:lnTo>
                  <a:pt x="0" y="0"/>
                </a:lnTo>
                <a:lnTo>
                  <a:pt x="6042" y="23141"/>
                </a:lnTo>
                <a:lnTo>
                  <a:pt x="13487" y="45685"/>
                </a:lnTo>
                <a:lnTo>
                  <a:pt x="22284" y="67576"/>
                </a:lnTo>
                <a:lnTo>
                  <a:pt x="32385" y="88760"/>
                </a:lnTo>
                <a:lnTo>
                  <a:pt x="472186" y="88760"/>
                </a:lnTo>
                <a:lnTo>
                  <a:pt x="362648" y="0"/>
                </a:lnTo>
                <a:close/>
              </a:path>
            </a:pathLst>
          </a:custGeom>
          <a:solidFill>
            <a:srgbClr val="2D2D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483854" y="6159387"/>
            <a:ext cx="451484" cy="88900"/>
          </a:xfrm>
          <a:custGeom>
            <a:avLst/>
            <a:gdLst/>
            <a:ahLst/>
            <a:cxnLst/>
            <a:rect l="l" t="t" r="r" b="b"/>
            <a:pathLst>
              <a:path w="451485" h="88900">
                <a:moveTo>
                  <a:pt x="341934" y="0"/>
                </a:moveTo>
                <a:lnTo>
                  <a:pt x="0" y="0"/>
                </a:lnTo>
                <a:lnTo>
                  <a:pt x="6462" y="23237"/>
                </a:lnTo>
                <a:lnTo>
                  <a:pt x="14406" y="45818"/>
                </a:lnTo>
                <a:lnTo>
                  <a:pt x="23786" y="67679"/>
                </a:lnTo>
                <a:lnTo>
                  <a:pt x="34556" y="88760"/>
                </a:lnTo>
                <a:lnTo>
                  <a:pt x="451446" y="88760"/>
                </a:lnTo>
                <a:lnTo>
                  <a:pt x="341934" y="0"/>
                </a:lnTo>
                <a:close/>
              </a:path>
            </a:pathLst>
          </a:custGeom>
          <a:solidFill>
            <a:srgbClr val="2F2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504692" y="6159387"/>
            <a:ext cx="431165" cy="88900"/>
          </a:xfrm>
          <a:custGeom>
            <a:avLst/>
            <a:gdLst/>
            <a:ahLst/>
            <a:cxnLst/>
            <a:rect l="l" t="t" r="r" b="b"/>
            <a:pathLst>
              <a:path w="431164" h="88900">
                <a:moveTo>
                  <a:pt x="321081" y="0"/>
                </a:moveTo>
                <a:lnTo>
                  <a:pt x="0" y="0"/>
                </a:lnTo>
                <a:lnTo>
                  <a:pt x="6905" y="23362"/>
                </a:lnTo>
                <a:lnTo>
                  <a:pt x="15422" y="45989"/>
                </a:lnTo>
                <a:lnTo>
                  <a:pt x="25479" y="67812"/>
                </a:lnTo>
                <a:lnTo>
                  <a:pt x="37007" y="88760"/>
                </a:lnTo>
                <a:lnTo>
                  <a:pt x="430618" y="88760"/>
                </a:lnTo>
                <a:lnTo>
                  <a:pt x="321081" y="0"/>
                </a:lnTo>
                <a:close/>
              </a:path>
            </a:pathLst>
          </a:custGeom>
          <a:solidFill>
            <a:srgbClr val="3031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525604" y="6159387"/>
            <a:ext cx="410209" cy="88900"/>
          </a:xfrm>
          <a:custGeom>
            <a:avLst/>
            <a:gdLst/>
            <a:ahLst/>
            <a:cxnLst/>
            <a:rect l="l" t="t" r="r" b="b"/>
            <a:pathLst>
              <a:path w="410210" h="88900">
                <a:moveTo>
                  <a:pt x="300177" y="0"/>
                </a:moveTo>
                <a:lnTo>
                  <a:pt x="0" y="0"/>
                </a:lnTo>
                <a:lnTo>
                  <a:pt x="7453" y="23518"/>
                </a:lnTo>
                <a:lnTo>
                  <a:pt x="16638" y="46204"/>
                </a:lnTo>
                <a:lnTo>
                  <a:pt x="27483" y="67978"/>
                </a:lnTo>
                <a:lnTo>
                  <a:pt x="39916" y="88760"/>
                </a:lnTo>
                <a:lnTo>
                  <a:pt x="409702" y="88760"/>
                </a:lnTo>
                <a:lnTo>
                  <a:pt x="300177" y="0"/>
                </a:lnTo>
                <a:close/>
              </a:path>
            </a:pathLst>
          </a:custGeom>
          <a:solidFill>
            <a:srgbClr val="3234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546607" y="6159387"/>
            <a:ext cx="389255" cy="88900"/>
          </a:xfrm>
          <a:custGeom>
            <a:avLst/>
            <a:gdLst/>
            <a:ahLst/>
            <a:cxnLst/>
            <a:rect l="l" t="t" r="r" b="b"/>
            <a:pathLst>
              <a:path w="389255" h="88900">
                <a:moveTo>
                  <a:pt x="279184" y="0"/>
                </a:moveTo>
                <a:lnTo>
                  <a:pt x="0" y="0"/>
                </a:lnTo>
                <a:lnTo>
                  <a:pt x="8082" y="23711"/>
                </a:lnTo>
                <a:lnTo>
                  <a:pt x="18072" y="46470"/>
                </a:lnTo>
                <a:lnTo>
                  <a:pt x="29871" y="68185"/>
                </a:lnTo>
                <a:lnTo>
                  <a:pt x="43383" y="88760"/>
                </a:lnTo>
                <a:lnTo>
                  <a:pt x="388696" y="88760"/>
                </a:lnTo>
                <a:lnTo>
                  <a:pt x="279184" y="0"/>
                </a:lnTo>
                <a:close/>
              </a:path>
            </a:pathLst>
          </a:custGeom>
          <a:solidFill>
            <a:srgbClr val="3436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567724" y="6159387"/>
            <a:ext cx="367665" cy="88900"/>
          </a:xfrm>
          <a:custGeom>
            <a:avLst/>
            <a:gdLst/>
            <a:ahLst/>
            <a:cxnLst/>
            <a:rect l="l" t="t" r="r" b="b"/>
            <a:pathLst>
              <a:path w="367664" h="88900">
                <a:moveTo>
                  <a:pt x="258064" y="0"/>
                </a:moveTo>
                <a:lnTo>
                  <a:pt x="0" y="0"/>
                </a:lnTo>
                <a:lnTo>
                  <a:pt x="8880" y="23955"/>
                </a:lnTo>
                <a:lnTo>
                  <a:pt x="19859" y="46818"/>
                </a:lnTo>
                <a:lnTo>
                  <a:pt x="32814" y="68462"/>
                </a:lnTo>
                <a:lnTo>
                  <a:pt x="47625" y="88760"/>
                </a:lnTo>
                <a:lnTo>
                  <a:pt x="367588" y="88760"/>
                </a:lnTo>
                <a:lnTo>
                  <a:pt x="258064" y="0"/>
                </a:lnTo>
                <a:close/>
              </a:path>
            </a:pathLst>
          </a:custGeom>
          <a:solidFill>
            <a:srgbClr val="373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588994" y="6159387"/>
            <a:ext cx="346710" cy="88900"/>
          </a:xfrm>
          <a:custGeom>
            <a:avLst/>
            <a:gdLst/>
            <a:ahLst/>
            <a:cxnLst/>
            <a:rect l="l" t="t" r="r" b="b"/>
            <a:pathLst>
              <a:path w="346710" h="88900">
                <a:moveTo>
                  <a:pt x="236778" y="0"/>
                </a:moveTo>
                <a:lnTo>
                  <a:pt x="0" y="0"/>
                </a:lnTo>
                <a:lnTo>
                  <a:pt x="9872" y="24314"/>
                </a:lnTo>
                <a:lnTo>
                  <a:pt x="22078" y="47318"/>
                </a:lnTo>
                <a:lnTo>
                  <a:pt x="36475" y="68853"/>
                </a:lnTo>
                <a:lnTo>
                  <a:pt x="52920" y="88760"/>
                </a:lnTo>
                <a:lnTo>
                  <a:pt x="346316" y="88760"/>
                </a:lnTo>
                <a:lnTo>
                  <a:pt x="236778" y="0"/>
                </a:lnTo>
                <a:close/>
              </a:path>
            </a:pathLst>
          </a:custGeom>
          <a:solidFill>
            <a:srgbClr val="3939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610490" y="6159387"/>
            <a:ext cx="325120" cy="88900"/>
          </a:xfrm>
          <a:custGeom>
            <a:avLst/>
            <a:gdLst/>
            <a:ahLst/>
            <a:cxnLst/>
            <a:rect l="l" t="t" r="r" b="b"/>
            <a:pathLst>
              <a:path w="325119" h="88900">
                <a:moveTo>
                  <a:pt x="215290" y="0"/>
                </a:moveTo>
                <a:lnTo>
                  <a:pt x="0" y="0"/>
                </a:lnTo>
                <a:lnTo>
                  <a:pt x="11147" y="24813"/>
                </a:lnTo>
                <a:lnTo>
                  <a:pt x="24971" y="48009"/>
                </a:lnTo>
                <a:lnTo>
                  <a:pt x="41276" y="69390"/>
                </a:lnTo>
                <a:lnTo>
                  <a:pt x="59867" y="88760"/>
                </a:lnTo>
                <a:lnTo>
                  <a:pt x="324815" y="88760"/>
                </a:lnTo>
                <a:lnTo>
                  <a:pt x="215290" y="0"/>
                </a:lnTo>
                <a:close/>
              </a:path>
            </a:pathLst>
          </a:custGeom>
          <a:solidFill>
            <a:srgbClr val="3A3B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632252" y="6159387"/>
            <a:ext cx="303530" cy="88900"/>
          </a:xfrm>
          <a:custGeom>
            <a:avLst/>
            <a:gdLst/>
            <a:ahLst/>
            <a:cxnLst/>
            <a:rect l="l" t="t" r="r" b="b"/>
            <a:pathLst>
              <a:path w="303530" h="88900">
                <a:moveTo>
                  <a:pt x="193522" y="0"/>
                </a:moveTo>
                <a:lnTo>
                  <a:pt x="0" y="0"/>
                </a:lnTo>
                <a:lnTo>
                  <a:pt x="12909" y="25607"/>
                </a:lnTo>
                <a:lnTo>
                  <a:pt x="28992" y="49128"/>
                </a:lnTo>
                <a:lnTo>
                  <a:pt x="47968" y="70274"/>
                </a:lnTo>
                <a:lnTo>
                  <a:pt x="69557" y="88760"/>
                </a:lnTo>
                <a:lnTo>
                  <a:pt x="303060" y="88760"/>
                </a:lnTo>
                <a:lnTo>
                  <a:pt x="193522" y="0"/>
                </a:lnTo>
                <a:close/>
              </a:path>
            </a:pathLst>
          </a:custGeom>
          <a:solidFill>
            <a:srgbClr val="3C3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654405" y="6159391"/>
            <a:ext cx="275590" cy="88900"/>
          </a:xfrm>
          <a:custGeom>
            <a:avLst/>
            <a:gdLst/>
            <a:ahLst/>
            <a:cxnLst/>
            <a:rect l="l" t="t" r="r" b="b"/>
            <a:pathLst>
              <a:path w="275589" h="88900">
                <a:moveTo>
                  <a:pt x="171386" y="0"/>
                </a:moveTo>
                <a:lnTo>
                  <a:pt x="0" y="0"/>
                </a:lnTo>
                <a:lnTo>
                  <a:pt x="15702" y="27123"/>
                </a:lnTo>
                <a:lnTo>
                  <a:pt x="35417" y="51255"/>
                </a:lnTo>
                <a:lnTo>
                  <a:pt x="58689" y="71946"/>
                </a:lnTo>
                <a:lnTo>
                  <a:pt x="85064" y="88747"/>
                </a:lnTo>
                <a:lnTo>
                  <a:pt x="267284" y="88747"/>
                </a:lnTo>
                <a:lnTo>
                  <a:pt x="270002" y="87287"/>
                </a:lnTo>
                <a:lnTo>
                  <a:pt x="272681" y="85775"/>
                </a:lnTo>
                <a:lnTo>
                  <a:pt x="275348" y="84226"/>
                </a:lnTo>
                <a:lnTo>
                  <a:pt x="171386" y="0"/>
                </a:lnTo>
                <a:close/>
              </a:path>
            </a:pathLst>
          </a:custGeom>
          <a:solidFill>
            <a:srgbClr val="3E3F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677073" y="6159382"/>
            <a:ext cx="235788" cy="8876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329524" y="6135746"/>
            <a:ext cx="101600" cy="61594"/>
          </a:xfrm>
          <a:custGeom>
            <a:avLst/>
            <a:gdLst/>
            <a:ahLst/>
            <a:cxnLst/>
            <a:rect l="l" t="t" r="r" b="b"/>
            <a:pathLst>
              <a:path w="101600" h="61595">
                <a:moveTo>
                  <a:pt x="101422" y="0"/>
                </a:moveTo>
                <a:lnTo>
                  <a:pt x="0" y="0"/>
                </a:lnTo>
                <a:lnTo>
                  <a:pt x="0" y="49669"/>
                </a:lnTo>
                <a:lnTo>
                  <a:pt x="15847" y="57870"/>
                </a:lnTo>
                <a:lnTo>
                  <a:pt x="50711" y="61080"/>
                </a:lnTo>
                <a:lnTo>
                  <a:pt x="85574" y="58585"/>
                </a:lnTo>
                <a:lnTo>
                  <a:pt x="101422" y="49669"/>
                </a:lnTo>
                <a:lnTo>
                  <a:pt x="101422" y="0"/>
                </a:lnTo>
                <a:close/>
              </a:path>
            </a:pathLst>
          </a:custGeom>
          <a:solidFill>
            <a:srgbClr val="0F1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349913" y="6135737"/>
            <a:ext cx="73025" cy="61594"/>
          </a:xfrm>
          <a:custGeom>
            <a:avLst/>
            <a:gdLst/>
            <a:ahLst/>
            <a:cxnLst/>
            <a:rect l="l" t="t" r="r" b="b"/>
            <a:pathLst>
              <a:path w="73025" h="61595">
                <a:moveTo>
                  <a:pt x="72898" y="0"/>
                </a:moveTo>
                <a:lnTo>
                  <a:pt x="0" y="0"/>
                </a:lnTo>
                <a:lnTo>
                  <a:pt x="0" y="58712"/>
                </a:lnTo>
                <a:lnTo>
                  <a:pt x="18623" y="60672"/>
                </a:lnTo>
                <a:lnTo>
                  <a:pt x="38954" y="61047"/>
                </a:lnTo>
                <a:lnTo>
                  <a:pt x="58032" y="59724"/>
                </a:lnTo>
                <a:lnTo>
                  <a:pt x="72898" y="56591"/>
                </a:lnTo>
                <a:lnTo>
                  <a:pt x="72898" y="0"/>
                </a:lnTo>
                <a:close/>
              </a:path>
            </a:pathLst>
          </a:custGeom>
          <a:solidFill>
            <a:srgbClr val="373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359247" y="6135749"/>
            <a:ext cx="54610" cy="61594"/>
          </a:xfrm>
          <a:custGeom>
            <a:avLst/>
            <a:gdLst/>
            <a:ahLst/>
            <a:cxnLst/>
            <a:rect l="l" t="t" r="r" b="b"/>
            <a:pathLst>
              <a:path w="54610" h="61595">
                <a:moveTo>
                  <a:pt x="54203" y="0"/>
                </a:moveTo>
                <a:lnTo>
                  <a:pt x="0" y="0"/>
                </a:lnTo>
                <a:lnTo>
                  <a:pt x="0" y="59905"/>
                </a:lnTo>
                <a:lnTo>
                  <a:pt x="13803" y="60875"/>
                </a:lnTo>
                <a:lnTo>
                  <a:pt x="28125" y="61053"/>
                </a:lnTo>
                <a:lnTo>
                  <a:pt x="41935" y="60400"/>
                </a:lnTo>
                <a:lnTo>
                  <a:pt x="54203" y="58877"/>
                </a:lnTo>
                <a:lnTo>
                  <a:pt x="54203" y="0"/>
                </a:lnTo>
                <a:close/>
              </a:path>
            </a:pathLst>
          </a:custGeom>
          <a:solidFill>
            <a:srgbClr val="4647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386215" y="6135746"/>
            <a:ext cx="17145" cy="61594"/>
          </a:xfrm>
          <a:custGeom>
            <a:avLst/>
            <a:gdLst/>
            <a:ahLst/>
            <a:cxnLst/>
            <a:rect l="l" t="t" r="r" b="b"/>
            <a:pathLst>
              <a:path w="17144" h="61595">
                <a:moveTo>
                  <a:pt x="17005" y="0"/>
                </a:moveTo>
                <a:lnTo>
                  <a:pt x="0" y="0"/>
                </a:lnTo>
                <a:lnTo>
                  <a:pt x="0" y="61099"/>
                </a:lnTo>
                <a:lnTo>
                  <a:pt x="5867" y="61023"/>
                </a:lnTo>
                <a:lnTo>
                  <a:pt x="11658" y="60744"/>
                </a:lnTo>
                <a:lnTo>
                  <a:pt x="17005" y="60236"/>
                </a:lnTo>
                <a:lnTo>
                  <a:pt x="17005" y="0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386215" y="6135746"/>
            <a:ext cx="17145" cy="61594"/>
          </a:xfrm>
          <a:custGeom>
            <a:avLst/>
            <a:gdLst/>
            <a:ahLst/>
            <a:cxnLst/>
            <a:rect l="l" t="t" r="r" b="b"/>
            <a:pathLst>
              <a:path w="17144" h="61595">
                <a:moveTo>
                  <a:pt x="17005" y="0"/>
                </a:moveTo>
                <a:lnTo>
                  <a:pt x="0" y="0"/>
                </a:lnTo>
                <a:lnTo>
                  <a:pt x="0" y="61099"/>
                </a:lnTo>
                <a:lnTo>
                  <a:pt x="5867" y="61023"/>
                </a:lnTo>
                <a:lnTo>
                  <a:pt x="11658" y="60744"/>
                </a:lnTo>
                <a:lnTo>
                  <a:pt x="17005" y="60236"/>
                </a:lnTo>
                <a:lnTo>
                  <a:pt x="17005" y="0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825167" y="6255156"/>
            <a:ext cx="1110615" cy="0"/>
          </a:xfrm>
          <a:custGeom>
            <a:avLst/>
            <a:gdLst/>
            <a:ahLst/>
            <a:cxnLst/>
            <a:rect l="l" t="t" r="r" b="b"/>
            <a:pathLst>
              <a:path w="1110614">
                <a:moveTo>
                  <a:pt x="0" y="0"/>
                </a:moveTo>
                <a:lnTo>
                  <a:pt x="1110157" y="0"/>
                </a:lnTo>
              </a:path>
            </a:pathLst>
          </a:custGeom>
          <a:ln w="14020">
            <a:solidFill>
              <a:srgbClr val="4647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844344" y="6255156"/>
            <a:ext cx="1071880" cy="0"/>
          </a:xfrm>
          <a:custGeom>
            <a:avLst/>
            <a:gdLst/>
            <a:ahLst/>
            <a:cxnLst/>
            <a:rect l="l" t="t" r="r" b="b"/>
            <a:pathLst>
              <a:path w="1071880">
                <a:moveTo>
                  <a:pt x="0" y="0"/>
                </a:moveTo>
                <a:lnTo>
                  <a:pt x="1071791" y="0"/>
                </a:lnTo>
              </a:path>
            </a:pathLst>
          </a:custGeom>
          <a:ln w="14020">
            <a:solidFill>
              <a:srgbClr val="4849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863521" y="6255156"/>
            <a:ext cx="1033780" cy="0"/>
          </a:xfrm>
          <a:custGeom>
            <a:avLst/>
            <a:gdLst/>
            <a:ahLst/>
            <a:cxnLst/>
            <a:rect l="l" t="t" r="r" b="b"/>
            <a:pathLst>
              <a:path w="1033780">
                <a:moveTo>
                  <a:pt x="0" y="0"/>
                </a:moveTo>
                <a:lnTo>
                  <a:pt x="1033424" y="0"/>
                </a:lnTo>
              </a:path>
            </a:pathLst>
          </a:custGeom>
          <a:ln w="14020">
            <a:solidFill>
              <a:srgbClr val="494A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882698" y="6255156"/>
            <a:ext cx="995680" cy="0"/>
          </a:xfrm>
          <a:custGeom>
            <a:avLst/>
            <a:gdLst/>
            <a:ahLst/>
            <a:cxnLst/>
            <a:rect l="l" t="t" r="r" b="b"/>
            <a:pathLst>
              <a:path w="995680">
                <a:moveTo>
                  <a:pt x="0" y="0"/>
                </a:moveTo>
                <a:lnTo>
                  <a:pt x="995057" y="0"/>
                </a:lnTo>
              </a:path>
            </a:pathLst>
          </a:custGeom>
          <a:ln w="14020">
            <a:solidFill>
              <a:srgbClr val="4B4C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901901" y="6255156"/>
            <a:ext cx="956944" cy="0"/>
          </a:xfrm>
          <a:custGeom>
            <a:avLst/>
            <a:gdLst/>
            <a:ahLst/>
            <a:cxnLst/>
            <a:rect l="l" t="t" r="r" b="b"/>
            <a:pathLst>
              <a:path w="956944">
                <a:moveTo>
                  <a:pt x="0" y="0"/>
                </a:moveTo>
                <a:lnTo>
                  <a:pt x="956691" y="0"/>
                </a:lnTo>
              </a:path>
            </a:pathLst>
          </a:custGeom>
          <a:ln w="14020">
            <a:solidFill>
              <a:srgbClr val="4D4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921090" y="6255156"/>
            <a:ext cx="918844" cy="0"/>
          </a:xfrm>
          <a:custGeom>
            <a:avLst/>
            <a:gdLst/>
            <a:ahLst/>
            <a:cxnLst/>
            <a:rect l="l" t="t" r="r" b="b"/>
            <a:pathLst>
              <a:path w="918844">
                <a:moveTo>
                  <a:pt x="0" y="0"/>
                </a:moveTo>
                <a:lnTo>
                  <a:pt x="918324" y="0"/>
                </a:lnTo>
              </a:path>
            </a:pathLst>
          </a:custGeom>
          <a:ln w="14020">
            <a:solidFill>
              <a:srgbClr val="4E50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940255" y="6255156"/>
            <a:ext cx="880110" cy="0"/>
          </a:xfrm>
          <a:custGeom>
            <a:avLst/>
            <a:gdLst/>
            <a:ahLst/>
            <a:cxnLst/>
            <a:rect l="l" t="t" r="r" b="b"/>
            <a:pathLst>
              <a:path w="880110">
                <a:moveTo>
                  <a:pt x="0" y="0"/>
                </a:moveTo>
                <a:lnTo>
                  <a:pt x="879944" y="0"/>
                </a:lnTo>
              </a:path>
            </a:pathLst>
          </a:custGeom>
          <a:ln w="14020">
            <a:solidFill>
              <a:srgbClr val="5052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959432" y="6255156"/>
            <a:ext cx="842010" cy="0"/>
          </a:xfrm>
          <a:custGeom>
            <a:avLst/>
            <a:gdLst/>
            <a:ahLst/>
            <a:cxnLst/>
            <a:rect l="l" t="t" r="r" b="b"/>
            <a:pathLst>
              <a:path w="842010">
                <a:moveTo>
                  <a:pt x="0" y="0"/>
                </a:moveTo>
                <a:lnTo>
                  <a:pt x="841616" y="0"/>
                </a:lnTo>
              </a:path>
            </a:pathLst>
          </a:custGeom>
          <a:ln w="14020">
            <a:solidFill>
              <a:srgbClr val="5254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978634" y="6255156"/>
            <a:ext cx="803275" cy="0"/>
          </a:xfrm>
          <a:custGeom>
            <a:avLst/>
            <a:gdLst/>
            <a:ahLst/>
            <a:cxnLst/>
            <a:rect l="l" t="t" r="r" b="b"/>
            <a:pathLst>
              <a:path w="803275">
                <a:moveTo>
                  <a:pt x="0" y="0"/>
                </a:moveTo>
                <a:lnTo>
                  <a:pt x="803211" y="0"/>
                </a:lnTo>
              </a:path>
            </a:pathLst>
          </a:custGeom>
          <a:ln w="14020">
            <a:solidFill>
              <a:srgbClr val="5355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997786" y="6255156"/>
            <a:ext cx="765175" cy="0"/>
          </a:xfrm>
          <a:custGeom>
            <a:avLst/>
            <a:gdLst/>
            <a:ahLst/>
            <a:cxnLst/>
            <a:rect l="l" t="t" r="r" b="b"/>
            <a:pathLst>
              <a:path w="765175">
                <a:moveTo>
                  <a:pt x="0" y="0"/>
                </a:moveTo>
                <a:lnTo>
                  <a:pt x="764857" y="0"/>
                </a:lnTo>
              </a:path>
            </a:pathLst>
          </a:custGeom>
          <a:ln w="14020">
            <a:solidFill>
              <a:srgbClr val="5657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016988" y="6255156"/>
            <a:ext cx="727075" cy="0"/>
          </a:xfrm>
          <a:custGeom>
            <a:avLst/>
            <a:gdLst/>
            <a:ahLst/>
            <a:cxnLst/>
            <a:rect l="l" t="t" r="r" b="b"/>
            <a:pathLst>
              <a:path w="727075">
                <a:moveTo>
                  <a:pt x="0" y="0"/>
                </a:moveTo>
                <a:lnTo>
                  <a:pt x="726490" y="0"/>
                </a:lnTo>
              </a:path>
            </a:pathLst>
          </a:custGeom>
          <a:ln w="14020">
            <a:solidFill>
              <a:srgbClr val="5658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036165" y="6255156"/>
            <a:ext cx="688340" cy="0"/>
          </a:xfrm>
          <a:custGeom>
            <a:avLst/>
            <a:gdLst/>
            <a:ahLst/>
            <a:cxnLst/>
            <a:rect l="l" t="t" r="r" b="b"/>
            <a:pathLst>
              <a:path w="688339">
                <a:moveTo>
                  <a:pt x="0" y="0"/>
                </a:moveTo>
                <a:lnTo>
                  <a:pt x="688136" y="0"/>
                </a:lnTo>
              </a:path>
            </a:pathLst>
          </a:custGeom>
          <a:ln w="14020">
            <a:solidFill>
              <a:srgbClr val="595A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055355" y="6255156"/>
            <a:ext cx="650240" cy="0"/>
          </a:xfrm>
          <a:custGeom>
            <a:avLst/>
            <a:gdLst/>
            <a:ahLst/>
            <a:cxnLst/>
            <a:rect l="l" t="t" r="r" b="b"/>
            <a:pathLst>
              <a:path w="650239">
                <a:moveTo>
                  <a:pt x="0" y="0"/>
                </a:moveTo>
                <a:lnTo>
                  <a:pt x="649770" y="0"/>
                </a:lnTo>
              </a:path>
            </a:pathLst>
          </a:custGeom>
          <a:ln w="14020">
            <a:solidFill>
              <a:srgbClr val="5B5C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074532" y="6255156"/>
            <a:ext cx="611505" cy="0"/>
          </a:xfrm>
          <a:custGeom>
            <a:avLst/>
            <a:gdLst/>
            <a:ahLst/>
            <a:cxnLst/>
            <a:rect l="l" t="t" r="r" b="b"/>
            <a:pathLst>
              <a:path w="611505">
                <a:moveTo>
                  <a:pt x="0" y="0"/>
                </a:moveTo>
                <a:lnTo>
                  <a:pt x="611403" y="0"/>
                </a:lnTo>
              </a:path>
            </a:pathLst>
          </a:custGeom>
          <a:ln w="14020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093722" y="6255156"/>
            <a:ext cx="573405" cy="0"/>
          </a:xfrm>
          <a:custGeom>
            <a:avLst/>
            <a:gdLst/>
            <a:ahLst/>
            <a:cxnLst/>
            <a:rect l="l" t="t" r="r" b="b"/>
            <a:pathLst>
              <a:path w="573405">
                <a:moveTo>
                  <a:pt x="0" y="0"/>
                </a:moveTo>
                <a:lnTo>
                  <a:pt x="573036" y="0"/>
                </a:lnTo>
              </a:path>
            </a:pathLst>
          </a:custGeom>
          <a:ln w="14020">
            <a:solidFill>
              <a:srgbClr val="5E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112886" y="6255156"/>
            <a:ext cx="535305" cy="0"/>
          </a:xfrm>
          <a:custGeom>
            <a:avLst/>
            <a:gdLst/>
            <a:ahLst/>
            <a:cxnLst/>
            <a:rect l="l" t="t" r="r" b="b"/>
            <a:pathLst>
              <a:path w="535305">
                <a:moveTo>
                  <a:pt x="0" y="0"/>
                </a:moveTo>
                <a:lnTo>
                  <a:pt x="534695" y="0"/>
                </a:lnTo>
              </a:path>
            </a:pathLst>
          </a:custGeom>
          <a:ln w="14020">
            <a:solidFill>
              <a:srgbClr val="6062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132088" y="6255156"/>
            <a:ext cx="496570" cy="0"/>
          </a:xfrm>
          <a:custGeom>
            <a:avLst/>
            <a:gdLst/>
            <a:ahLst/>
            <a:cxnLst/>
            <a:rect l="l" t="t" r="r" b="b"/>
            <a:pathLst>
              <a:path w="496569">
                <a:moveTo>
                  <a:pt x="0" y="0"/>
                </a:moveTo>
                <a:lnTo>
                  <a:pt x="496303" y="0"/>
                </a:lnTo>
              </a:path>
            </a:pathLst>
          </a:custGeom>
          <a:ln w="14020">
            <a:solidFill>
              <a:srgbClr val="6162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151252" y="6255156"/>
            <a:ext cx="458470" cy="0"/>
          </a:xfrm>
          <a:custGeom>
            <a:avLst/>
            <a:gdLst/>
            <a:ahLst/>
            <a:cxnLst/>
            <a:rect l="l" t="t" r="r" b="b"/>
            <a:pathLst>
              <a:path w="458469">
                <a:moveTo>
                  <a:pt x="0" y="0"/>
                </a:moveTo>
                <a:lnTo>
                  <a:pt x="457949" y="0"/>
                </a:lnTo>
              </a:path>
            </a:pathLst>
          </a:custGeom>
          <a:ln w="14020">
            <a:solidFill>
              <a:srgbClr val="636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825162" y="6159387"/>
            <a:ext cx="444500" cy="88900"/>
          </a:xfrm>
          <a:custGeom>
            <a:avLst/>
            <a:gdLst/>
            <a:ahLst/>
            <a:cxnLst/>
            <a:rect l="l" t="t" r="r" b="b"/>
            <a:pathLst>
              <a:path w="444500" h="88900">
                <a:moveTo>
                  <a:pt x="444360" y="0"/>
                </a:moveTo>
                <a:lnTo>
                  <a:pt x="109512" y="0"/>
                </a:lnTo>
                <a:lnTo>
                  <a:pt x="0" y="88760"/>
                </a:lnTo>
                <a:lnTo>
                  <a:pt x="394677" y="88760"/>
                </a:lnTo>
                <a:lnTo>
                  <a:pt x="444360" y="0"/>
                </a:lnTo>
                <a:close/>
              </a:path>
            </a:pathLst>
          </a:custGeom>
          <a:solidFill>
            <a:srgbClr val="0F1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460017" y="5042286"/>
            <a:ext cx="1840433" cy="10944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528675" y="5487252"/>
            <a:ext cx="1147479" cy="120417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1399451" y="6373723"/>
            <a:ext cx="2271395" cy="312420"/>
          </a:xfrm>
          <a:custGeom>
            <a:avLst/>
            <a:gdLst/>
            <a:ahLst/>
            <a:cxnLst/>
            <a:rect l="l" t="t" r="r" b="b"/>
            <a:pathLst>
              <a:path w="2271395" h="312420">
                <a:moveTo>
                  <a:pt x="2271344" y="312318"/>
                </a:moveTo>
                <a:lnTo>
                  <a:pt x="0" y="312318"/>
                </a:lnTo>
                <a:lnTo>
                  <a:pt x="0" y="0"/>
                </a:lnTo>
                <a:lnTo>
                  <a:pt x="2271344" y="0"/>
                </a:lnTo>
                <a:lnTo>
                  <a:pt x="2271344" y="312318"/>
                </a:lnTo>
                <a:close/>
              </a:path>
            </a:pathLst>
          </a:custGeom>
          <a:solidFill>
            <a:srgbClr val="FCC8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 txBox="1"/>
          <p:nvPr/>
        </p:nvSpPr>
        <p:spPr>
          <a:xfrm>
            <a:off x="1406612" y="6401257"/>
            <a:ext cx="2257425" cy="25391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5880" marR="314960">
              <a:lnSpc>
                <a:spcPct val="105200"/>
              </a:lnSpc>
              <a:spcBef>
                <a:spcPts val="90"/>
              </a:spcBef>
            </a:pPr>
            <a:r>
              <a:rPr sz="750" b="1" spc="15" dirty="0">
                <a:solidFill>
                  <a:srgbClr val="010102"/>
                </a:solidFill>
                <a:latin typeface="Open Sans"/>
                <a:cs typeface="Open Sans"/>
              </a:rPr>
              <a:t>3. </a:t>
            </a:r>
            <a:r>
              <a:rPr lang="ru-RU" sz="750" spc="15" dirty="0" smtClean="0">
                <a:solidFill>
                  <a:srgbClr val="010102"/>
                </a:solidFill>
                <a:latin typeface="Open Sans"/>
                <a:cs typeface="Open Sans"/>
              </a:rPr>
              <a:t>ручная</a:t>
            </a:r>
            <a:r>
              <a:rPr sz="750" spc="15" dirty="0" smtClean="0">
                <a:solidFill>
                  <a:srgbClr val="010102"/>
                </a:solidFill>
                <a:latin typeface="Open Sans"/>
                <a:cs typeface="Open Sans"/>
              </a:rPr>
              <a:t> </a:t>
            </a:r>
            <a:r>
              <a:rPr sz="750" spc="15" dirty="0" err="1" smtClean="0">
                <a:solidFill>
                  <a:srgbClr val="010102"/>
                </a:solidFill>
                <a:latin typeface="Open Sans"/>
                <a:cs typeface="Open Sans"/>
              </a:rPr>
              <a:t>обработ</a:t>
            </a:r>
            <a:r>
              <a:rPr lang="ru-RU" sz="750" spc="15" dirty="0" smtClean="0">
                <a:solidFill>
                  <a:srgbClr val="010102"/>
                </a:solidFill>
                <a:latin typeface="Open Sans"/>
                <a:cs typeface="Open Sans"/>
              </a:rPr>
              <a:t>ка</a:t>
            </a:r>
            <a:r>
              <a:rPr sz="750" spc="-45" dirty="0" smtClean="0">
                <a:solidFill>
                  <a:srgbClr val="010102"/>
                </a:solidFill>
                <a:latin typeface="Open Sans"/>
                <a:cs typeface="Open Sans"/>
              </a:rPr>
              <a:t> </a:t>
            </a:r>
            <a:r>
              <a:rPr sz="750" spc="15" dirty="0" err="1" smtClean="0">
                <a:solidFill>
                  <a:srgbClr val="010102"/>
                </a:solidFill>
                <a:latin typeface="Open Sans"/>
                <a:cs typeface="Open Sans"/>
              </a:rPr>
              <a:t>изображени</a:t>
            </a:r>
            <a:r>
              <a:rPr lang="ru-RU" sz="750" spc="15" dirty="0" smtClean="0">
                <a:solidFill>
                  <a:srgbClr val="010102"/>
                </a:solidFill>
                <a:latin typeface="Open Sans"/>
                <a:cs typeface="Open Sans"/>
              </a:rPr>
              <a:t>я</a:t>
            </a:r>
            <a:r>
              <a:rPr sz="750" spc="15" dirty="0" smtClean="0">
                <a:solidFill>
                  <a:srgbClr val="010102"/>
                </a:solidFill>
                <a:latin typeface="Open Sans"/>
                <a:cs typeface="Open Sans"/>
              </a:rPr>
              <a:t> </a:t>
            </a:r>
            <a:r>
              <a:rPr sz="750" spc="15" dirty="0">
                <a:solidFill>
                  <a:srgbClr val="010102"/>
                </a:solidFill>
                <a:latin typeface="Open Sans"/>
                <a:cs typeface="Open Sans"/>
              </a:rPr>
              <a:t>фантома на рабочей</a:t>
            </a:r>
            <a:r>
              <a:rPr sz="750" spc="-15" dirty="0">
                <a:solidFill>
                  <a:srgbClr val="010102"/>
                </a:solidFill>
                <a:latin typeface="Open Sans"/>
                <a:cs typeface="Open Sans"/>
              </a:rPr>
              <a:t> </a:t>
            </a:r>
            <a:r>
              <a:rPr sz="750" spc="10" dirty="0">
                <a:solidFill>
                  <a:srgbClr val="010102"/>
                </a:solidFill>
                <a:latin typeface="Open Sans"/>
                <a:cs typeface="Open Sans"/>
              </a:rPr>
              <a:t>станцции</a:t>
            </a:r>
            <a:endParaRPr sz="750" dirty="0">
              <a:latin typeface="Open Sans"/>
              <a:cs typeface="Open Sans"/>
            </a:endParaRPr>
          </a:p>
        </p:txBody>
      </p:sp>
      <p:sp>
        <p:nvSpPr>
          <p:cNvPr id="321" name="object 321"/>
          <p:cNvSpPr/>
          <p:nvPr/>
        </p:nvSpPr>
        <p:spPr>
          <a:xfrm>
            <a:off x="1399456" y="4982531"/>
            <a:ext cx="2271395" cy="1703705"/>
          </a:xfrm>
          <a:custGeom>
            <a:avLst/>
            <a:gdLst/>
            <a:ahLst/>
            <a:cxnLst/>
            <a:rect l="l" t="t" r="r" b="b"/>
            <a:pathLst>
              <a:path w="2271395" h="1703704">
                <a:moveTo>
                  <a:pt x="2271344" y="1703514"/>
                </a:moveTo>
                <a:lnTo>
                  <a:pt x="0" y="1703514"/>
                </a:lnTo>
                <a:lnTo>
                  <a:pt x="0" y="0"/>
                </a:lnTo>
                <a:lnTo>
                  <a:pt x="2271344" y="0"/>
                </a:lnTo>
                <a:lnTo>
                  <a:pt x="2271344" y="1703514"/>
                </a:lnTo>
                <a:close/>
              </a:path>
            </a:pathLst>
          </a:custGeom>
          <a:ln w="14312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464123" y="4290067"/>
            <a:ext cx="1287780" cy="478790"/>
          </a:xfrm>
          <a:custGeom>
            <a:avLst/>
            <a:gdLst/>
            <a:ahLst/>
            <a:cxnLst/>
            <a:rect l="l" t="t" r="r" b="b"/>
            <a:pathLst>
              <a:path w="1287779" h="478789">
                <a:moveTo>
                  <a:pt x="0" y="478777"/>
                </a:moveTo>
                <a:lnTo>
                  <a:pt x="0" y="280657"/>
                </a:lnTo>
                <a:lnTo>
                  <a:pt x="1287716" y="280657"/>
                </a:lnTo>
                <a:lnTo>
                  <a:pt x="1287716" y="0"/>
                </a:lnTo>
              </a:path>
            </a:pathLst>
          </a:custGeom>
          <a:ln w="71589">
            <a:solidFill>
              <a:srgbClr val="D418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331554" y="4668308"/>
            <a:ext cx="265430" cy="314325"/>
          </a:xfrm>
          <a:custGeom>
            <a:avLst/>
            <a:gdLst/>
            <a:ahLst/>
            <a:cxnLst/>
            <a:rect l="l" t="t" r="r" b="b"/>
            <a:pathLst>
              <a:path w="265430" h="314325">
                <a:moveTo>
                  <a:pt x="0" y="0"/>
                </a:moveTo>
                <a:lnTo>
                  <a:pt x="132562" y="314236"/>
                </a:lnTo>
                <a:lnTo>
                  <a:pt x="241369" y="56311"/>
                </a:lnTo>
                <a:lnTo>
                  <a:pt x="132562" y="56311"/>
                </a:lnTo>
                <a:lnTo>
                  <a:pt x="0" y="0"/>
                </a:lnTo>
                <a:close/>
              </a:path>
              <a:path w="265430" h="314325">
                <a:moveTo>
                  <a:pt x="265125" y="0"/>
                </a:moveTo>
                <a:lnTo>
                  <a:pt x="132562" y="56311"/>
                </a:lnTo>
                <a:lnTo>
                  <a:pt x="241369" y="56311"/>
                </a:lnTo>
                <a:lnTo>
                  <a:pt x="265125" y="0"/>
                </a:lnTo>
                <a:close/>
              </a:path>
            </a:pathLst>
          </a:custGeom>
          <a:solidFill>
            <a:srgbClr val="D418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3808164" y="4290067"/>
            <a:ext cx="1287780" cy="478790"/>
          </a:xfrm>
          <a:custGeom>
            <a:avLst/>
            <a:gdLst/>
            <a:ahLst/>
            <a:cxnLst/>
            <a:rect l="l" t="t" r="r" b="b"/>
            <a:pathLst>
              <a:path w="1287779" h="478789">
                <a:moveTo>
                  <a:pt x="1287716" y="478777"/>
                </a:moveTo>
                <a:lnTo>
                  <a:pt x="1287716" y="280657"/>
                </a:lnTo>
                <a:lnTo>
                  <a:pt x="0" y="280657"/>
                </a:lnTo>
                <a:lnTo>
                  <a:pt x="0" y="0"/>
                </a:lnTo>
              </a:path>
            </a:pathLst>
          </a:custGeom>
          <a:ln w="71589">
            <a:solidFill>
              <a:srgbClr val="008D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4963312" y="4668308"/>
            <a:ext cx="265430" cy="314325"/>
          </a:xfrm>
          <a:custGeom>
            <a:avLst/>
            <a:gdLst/>
            <a:ahLst/>
            <a:cxnLst/>
            <a:rect l="l" t="t" r="r" b="b"/>
            <a:pathLst>
              <a:path w="265429" h="314325">
                <a:moveTo>
                  <a:pt x="0" y="0"/>
                </a:moveTo>
                <a:lnTo>
                  <a:pt x="132562" y="314236"/>
                </a:lnTo>
                <a:lnTo>
                  <a:pt x="241369" y="56311"/>
                </a:lnTo>
                <a:lnTo>
                  <a:pt x="132562" y="56311"/>
                </a:lnTo>
                <a:lnTo>
                  <a:pt x="0" y="0"/>
                </a:lnTo>
                <a:close/>
              </a:path>
              <a:path w="265429" h="314325">
                <a:moveTo>
                  <a:pt x="265125" y="0"/>
                </a:moveTo>
                <a:lnTo>
                  <a:pt x="132562" y="56311"/>
                </a:lnTo>
                <a:lnTo>
                  <a:pt x="241369" y="56311"/>
                </a:lnTo>
                <a:lnTo>
                  <a:pt x="265125" y="0"/>
                </a:lnTo>
                <a:close/>
              </a:path>
            </a:pathLst>
          </a:custGeom>
          <a:solidFill>
            <a:srgbClr val="008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 txBox="1"/>
          <p:nvPr/>
        </p:nvSpPr>
        <p:spPr>
          <a:xfrm>
            <a:off x="2621046" y="4622317"/>
            <a:ext cx="1134070" cy="25391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69850">
              <a:lnSpc>
                <a:spcPct val="105200"/>
              </a:lnSpc>
              <a:spcBef>
                <a:spcPts val="90"/>
              </a:spcBef>
            </a:pPr>
            <a:r>
              <a:rPr sz="750" spc="25" dirty="0">
                <a:solidFill>
                  <a:srgbClr val="424141"/>
                </a:solidFill>
                <a:latin typeface="Open Sans"/>
                <a:cs typeface="Open Sans"/>
              </a:rPr>
              <a:t>традиционный  (</a:t>
            </a:r>
            <a:r>
              <a:rPr sz="750" spc="25" dirty="0" err="1" smtClean="0">
                <a:solidFill>
                  <a:srgbClr val="424141"/>
                </a:solidFill>
                <a:latin typeface="Open Sans"/>
                <a:cs typeface="Open Sans"/>
              </a:rPr>
              <a:t>труд</a:t>
            </a:r>
            <a:r>
              <a:rPr lang="ru-RU" sz="750" spc="25" dirty="0" err="1" smtClean="0">
                <a:solidFill>
                  <a:srgbClr val="424141"/>
                </a:solidFill>
                <a:latin typeface="Open Sans"/>
                <a:cs typeface="Open Sans"/>
              </a:rPr>
              <a:t>оемкий</a:t>
            </a:r>
            <a:r>
              <a:rPr sz="750" spc="25" dirty="0" smtClean="0">
                <a:solidFill>
                  <a:srgbClr val="424141"/>
                </a:solidFill>
                <a:latin typeface="Open Sans"/>
                <a:cs typeface="Open Sans"/>
              </a:rPr>
              <a:t> </a:t>
            </a:r>
            <a:r>
              <a:rPr sz="750" spc="5" dirty="0">
                <a:solidFill>
                  <a:srgbClr val="424141"/>
                </a:solidFill>
                <a:latin typeface="Open Sans"/>
                <a:cs typeface="Open Sans"/>
              </a:rPr>
              <a:t>)</a:t>
            </a:r>
            <a:r>
              <a:rPr sz="750" spc="30" dirty="0">
                <a:solidFill>
                  <a:srgbClr val="424141"/>
                </a:solidFill>
                <a:latin typeface="Open Sans"/>
                <a:cs typeface="Open Sans"/>
              </a:rPr>
              <a:t> </a:t>
            </a:r>
            <a:r>
              <a:rPr sz="750" spc="25" dirty="0">
                <a:solidFill>
                  <a:srgbClr val="424141"/>
                </a:solidFill>
                <a:latin typeface="Open Sans"/>
                <a:cs typeface="Open Sans"/>
              </a:rPr>
              <a:t>способ</a:t>
            </a:r>
            <a:endParaRPr sz="750" dirty="0">
              <a:latin typeface="Open Sans"/>
              <a:cs typeface="Open Sans"/>
            </a:endParaRPr>
          </a:p>
        </p:txBody>
      </p:sp>
      <p:sp>
        <p:nvSpPr>
          <p:cNvPr id="327" name="object 327"/>
          <p:cNvSpPr txBox="1"/>
          <p:nvPr/>
        </p:nvSpPr>
        <p:spPr>
          <a:xfrm>
            <a:off x="4143489" y="4729137"/>
            <a:ext cx="816610" cy="1460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50" spc="25" dirty="0">
                <a:solidFill>
                  <a:srgbClr val="424141"/>
                </a:solidFill>
                <a:latin typeface="Open Sans"/>
                <a:cs typeface="Open Sans"/>
              </a:rPr>
              <a:t>простой способ</a:t>
            </a:r>
            <a:endParaRPr sz="750">
              <a:latin typeface="Open Sans"/>
              <a:cs typeface="Open Sans"/>
            </a:endParaRPr>
          </a:p>
        </p:txBody>
      </p:sp>
      <p:sp>
        <p:nvSpPr>
          <p:cNvPr id="328" name="object 328"/>
          <p:cNvSpPr/>
          <p:nvPr/>
        </p:nvSpPr>
        <p:spPr>
          <a:xfrm>
            <a:off x="4687074" y="4641862"/>
            <a:ext cx="278130" cy="93345"/>
          </a:xfrm>
          <a:custGeom>
            <a:avLst/>
            <a:gdLst/>
            <a:ahLst/>
            <a:cxnLst/>
            <a:rect l="l" t="t" r="r" b="b"/>
            <a:pathLst>
              <a:path w="278129" h="93345">
                <a:moveTo>
                  <a:pt x="277888" y="93319"/>
                </a:moveTo>
                <a:lnTo>
                  <a:pt x="0" y="93319"/>
                </a:lnTo>
                <a:lnTo>
                  <a:pt x="0" y="0"/>
                </a:lnTo>
                <a:lnTo>
                  <a:pt x="277888" y="0"/>
                </a:lnTo>
                <a:lnTo>
                  <a:pt x="277888" y="93319"/>
                </a:lnTo>
                <a:close/>
              </a:path>
            </a:pathLst>
          </a:custGeom>
          <a:solidFill>
            <a:srgbClr val="DF6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3939068" y="4641232"/>
            <a:ext cx="732790" cy="94615"/>
          </a:xfrm>
          <a:custGeom>
            <a:avLst/>
            <a:gdLst/>
            <a:ahLst/>
            <a:cxnLst/>
            <a:rect l="l" t="t" r="r" b="b"/>
            <a:pathLst>
              <a:path w="732789" h="94614">
                <a:moveTo>
                  <a:pt x="701332" y="1587"/>
                </a:moveTo>
                <a:lnTo>
                  <a:pt x="680694" y="1587"/>
                </a:lnTo>
                <a:lnTo>
                  <a:pt x="680694" y="92506"/>
                </a:lnTo>
                <a:lnTo>
                  <a:pt x="732612" y="92506"/>
                </a:lnTo>
                <a:lnTo>
                  <a:pt x="732612" y="76123"/>
                </a:lnTo>
                <a:lnTo>
                  <a:pt x="701332" y="76123"/>
                </a:lnTo>
                <a:lnTo>
                  <a:pt x="701332" y="1587"/>
                </a:lnTo>
                <a:close/>
              </a:path>
              <a:path w="732789" h="94614">
                <a:moveTo>
                  <a:pt x="634542" y="126"/>
                </a:moveTo>
                <a:lnTo>
                  <a:pt x="602219" y="27763"/>
                </a:lnTo>
                <a:lnTo>
                  <a:pt x="599808" y="47116"/>
                </a:lnTo>
                <a:lnTo>
                  <a:pt x="600421" y="57401"/>
                </a:lnTo>
                <a:lnTo>
                  <a:pt x="620563" y="90916"/>
                </a:lnTo>
                <a:lnTo>
                  <a:pt x="634542" y="94094"/>
                </a:lnTo>
                <a:lnTo>
                  <a:pt x="641918" y="93299"/>
                </a:lnTo>
                <a:lnTo>
                  <a:pt x="648558" y="90916"/>
                </a:lnTo>
                <a:lnTo>
                  <a:pt x="654416" y="86989"/>
                </a:lnTo>
                <a:lnTo>
                  <a:pt x="659574" y="81457"/>
                </a:lnTo>
                <a:lnTo>
                  <a:pt x="662415" y="76796"/>
                </a:lnTo>
                <a:lnTo>
                  <a:pt x="630212" y="76796"/>
                </a:lnTo>
                <a:lnTo>
                  <a:pt x="626833" y="74256"/>
                </a:lnTo>
                <a:lnTo>
                  <a:pt x="622033" y="64046"/>
                </a:lnTo>
                <a:lnTo>
                  <a:pt x="620943" y="57401"/>
                </a:lnTo>
                <a:lnTo>
                  <a:pt x="620826" y="47116"/>
                </a:lnTo>
                <a:lnTo>
                  <a:pt x="621685" y="34069"/>
                </a:lnTo>
                <a:lnTo>
                  <a:pt x="624260" y="24755"/>
                </a:lnTo>
                <a:lnTo>
                  <a:pt x="628547" y="19170"/>
                </a:lnTo>
                <a:lnTo>
                  <a:pt x="634542" y="17310"/>
                </a:lnTo>
                <a:lnTo>
                  <a:pt x="662343" y="17310"/>
                </a:lnTo>
                <a:lnTo>
                  <a:pt x="659574" y="12763"/>
                </a:lnTo>
                <a:lnTo>
                  <a:pt x="654416" y="7231"/>
                </a:lnTo>
                <a:lnTo>
                  <a:pt x="648525" y="3282"/>
                </a:lnTo>
                <a:lnTo>
                  <a:pt x="641900" y="915"/>
                </a:lnTo>
                <a:lnTo>
                  <a:pt x="634542" y="126"/>
                </a:lnTo>
                <a:close/>
              </a:path>
              <a:path w="732789" h="94614">
                <a:moveTo>
                  <a:pt x="662343" y="17310"/>
                </a:moveTo>
                <a:lnTo>
                  <a:pt x="634542" y="17310"/>
                </a:lnTo>
                <a:lnTo>
                  <a:pt x="640548" y="19170"/>
                </a:lnTo>
                <a:lnTo>
                  <a:pt x="644834" y="24755"/>
                </a:lnTo>
                <a:lnTo>
                  <a:pt x="647403" y="34069"/>
                </a:lnTo>
                <a:lnTo>
                  <a:pt x="648258" y="47116"/>
                </a:lnTo>
                <a:lnTo>
                  <a:pt x="647403" y="60101"/>
                </a:lnTo>
                <a:lnTo>
                  <a:pt x="644834" y="69376"/>
                </a:lnTo>
                <a:lnTo>
                  <a:pt x="640548" y="74941"/>
                </a:lnTo>
                <a:lnTo>
                  <a:pt x="634542" y="76796"/>
                </a:lnTo>
                <a:lnTo>
                  <a:pt x="662415" y="76796"/>
                </a:lnTo>
                <a:lnTo>
                  <a:pt x="663771" y="74574"/>
                </a:lnTo>
                <a:lnTo>
                  <a:pt x="666762" y="66554"/>
                </a:lnTo>
                <a:lnTo>
                  <a:pt x="668554" y="57401"/>
                </a:lnTo>
                <a:lnTo>
                  <a:pt x="669150" y="47116"/>
                </a:lnTo>
                <a:lnTo>
                  <a:pt x="668554" y="36832"/>
                </a:lnTo>
                <a:lnTo>
                  <a:pt x="666762" y="27678"/>
                </a:lnTo>
                <a:lnTo>
                  <a:pt x="663771" y="19654"/>
                </a:lnTo>
                <a:lnTo>
                  <a:pt x="662343" y="17310"/>
                </a:lnTo>
                <a:close/>
              </a:path>
              <a:path w="732789" h="94614">
                <a:moveTo>
                  <a:pt x="561174" y="1587"/>
                </a:moveTo>
                <a:lnTo>
                  <a:pt x="535089" y="1587"/>
                </a:lnTo>
                <a:lnTo>
                  <a:pt x="535089" y="92506"/>
                </a:lnTo>
                <a:lnTo>
                  <a:pt x="555320" y="92506"/>
                </a:lnTo>
                <a:lnTo>
                  <a:pt x="555320" y="53771"/>
                </a:lnTo>
                <a:lnTo>
                  <a:pt x="555510" y="53771"/>
                </a:lnTo>
                <a:lnTo>
                  <a:pt x="555726" y="53733"/>
                </a:lnTo>
                <a:lnTo>
                  <a:pt x="555993" y="53644"/>
                </a:lnTo>
                <a:lnTo>
                  <a:pt x="582914" y="53644"/>
                </a:lnTo>
                <a:lnTo>
                  <a:pt x="580796" y="49949"/>
                </a:lnTo>
                <a:lnTo>
                  <a:pt x="577418" y="47650"/>
                </a:lnTo>
                <a:lnTo>
                  <a:pt x="583826" y="44507"/>
                </a:lnTo>
                <a:lnTo>
                  <a:pt x="588402" y="39997"/>
                </a:lnTo>
                <a:lnTo>
                  <a:pt x="589300" y="38074"/>
                </a:lnTo>
                <a:lnTo>
                  <a:pt x="555320" y="38074"/>
                </a:lnTo>
                <a:lnTo>
                  <a:pt x="555320" y="17437"/>
                </a:lnTo>
                <a:lnTo>
                  <a:pt x="590414" y="17437"/>
                </a:lnTo>
                <a:lnTo>
                  <a:pt x="590132" y="15817"/>
                </a:lnTo>
                <a:lnTo>
                  <a:pt x="584342" y="7912"/>
                </a:lnTo>
                <a:lnTo>
                  <a:pt x="574691" y="3168"/>
                </a:lnTo>
                <a:lnTo>
                  <a:pt x="561174" y="1587"/>
                </a:lnTo>
                <a:close/>
              </a:path>
              <a:path w="732789" h="94614">
                <a:moveTo>
                  <a:pt x="582914" y="53644"/>
                </a:moveTo>
                <a:lnTo>
                  <a:pt x="559587" y="53644"/>
                </a:lnTo>
                <a:lnTo>
                  <a:pt x="561936" y="55105"/>
                </a:lnTo>
                <a:lnTo>
                  <a:pt x="563714" y="58026"/>
                </a:lnTo>
                <a:lnTo>
                  <a:pt x="564959" y="60248"/>
                </a:lnTo>
                <a:lnTo>
                  <a:pt x="566445" y="64681"/>
                </a:lnTo>
                <a:lnTo>
                  <a:pt x="568236" y="71348"/>
                </a:lnTo>
                <a:lnTo>
                  <a:pt x="573824" y="92506"/>
                </a:lnTo>
                <a:lnTo>
                  <a:pt x="595388" y="92506"/>
                </a:lnTo>
                <a:lnTo>
                  <a:pt x="586206" y="62953"/>
                </a:lnTo>
                <a:lnTo>
                  <a:pt x="583730" y="55067"/>
                </a:lnTo>
                <a:lnTo>
                  <a:pt x="582914" y="53644"/>
                </a:lnTo>
                <a:close/>
              </a:path>
              <a:path w="732789" h="94614">
                <a:moveTo>
                  <a:pt x="590414" y="17437"/>
                </a:moveTo>
                <a:lnTo>
                  <a:pt x="567575" y="17437"/>
                </a:lnTo>
                <a:lnTo>
                  <a:pt x="571703" y="20929"/>
                </a:lnTo>
                <a:lnTo>
                  <a:pt x="571703" y="31762"/>
                </a:lnTo>
                <a:lnTo>
                  <a:pt x="570738" y="34404"/>
                </a:lnTo>
                <a:lnTo>
                  <a:pt x="566940" y="37325"/>
                </a:lnTo>
                <a:lnTo>
                  <a:pt x="563714" y="38074"/>
                </a:lnTo>
                <a:lnTo>
                  <a:pt x="589300" y="38074"/>
                </a:lnTo>
                <a:lnTo>
                  <a:pt x="591146" y="34121"/>
                </a:lnTo>
                <a:lnTo>
                  <a:pt x="592061" y="26885"/>
                </a:lnTo>
                <a:lnTo>
                  <a:pt x="590414" y="17437"/>
                </a:lnTo>
                <a:close/>
              </a:path>
              <a:path w="732789" h="94614">
                <a:moveTo>
                  <a:pt x="508711" y="17970"/>
                </a:moveTo>
                <a:lnTo>
                  <a:pt x="488226" y="17970"/>
                </a:lnTo>
                <a:lnTo>
                  <a:pt x="488226" y="92506"/>
                </a:lnTo>
                <a:lnTo>
                  <a:pt x="508711" y="92506"/>
                </a:lnTo>
                <a:lnTo>
                  <a:pt x="508711" y="17970"/>
                </a:lnTo>
                <a:close/>
              </a:path>
              <a:path w="732789" h="94614">
                <a:moveTo>
                  <a:pt x="527227" y="1587"/>
                </a:moveTo>
                <a:lnTo>
                  <a:pt x="469722" y="1587"/>
                </a:lnTo>
                <a:lnTo>
                  <a:pt x="469722" y="17970"/>
                </a:lnTo>
                <a:lnTo>
                  <a:pt x="527227" y="17970"/>
                </a:lnTo>
                <a:lnTo>
                  <a:pt x="527227" y="1587"/>
                </a:lnTo>
                <a:close/>
              </a:path>
              <a:path w="732789" h="94614">
                <a:moveTo>
                  <a:pt x="418744" y="1587"/>
                </a:moveTo>
                <a:lnTo>
                  <a:pt x="399707" y="1587"/>
                </a:lnTo>
                <a:lnTo>
                  <a:pt x="399707" y="92506"/>
                </a:lnTo>
                <a:lnTo>
                  <a:pt x="418884" y="92506"/>
                </a:lnTo>
                <a:lnTo>
                  <a:pt x="418884" y="40500"/>
                </a:lnTo>
                <a:lnTo>
                  <a:pt x="438041" y="40500"/>
                </a:lnTo>
                <a:lnTo>
                  <a:pt x="418744" y="1587"/>
                </a:lnTo>
                <a:close/>
              </a:path>
              <a:path w="732789" h="94614">
                <a:moveTo>
                  <a:pt x="438041" y="40500"/>
                </a:moveTo>
                <a:lnTo>
                  <a:pt x="418884" y="40500"/>
                </a:lnTo>
                <a:lnTo>
                  <a:pt x="444969" y="92506"/>
                </a:lnTo>
                <a:lnTo>
                  <a:pt x="462394" y="92506"/>
                </a:lnTo>
                <a:lnTo>
                  <a:pt x="462394" y="51244"/>
                </a:lnTo>
                <a:lnTo>
                  <a:pt x="443369" y="51244"/>
                </a:lnTo>
                <a:lnTo>
                  <a:pt x="438041" y="40500"/>
                </a:lnTo>
                <a:close/>
              </a:path>
              <a:path w="732789" h="94614">
                <a:moveTo>
                  <a:pt x="462394" y="1587"/>
                </a:moveTo>
                <a:lnTo>
                  <a:pt x="443369" y="1587"/>
                </a:lnTo>
                <a:lnTo>
                  <a:pt x="443369" y="51244"/>
                </a:lnTo>
                <a:lnTo>
                  <a:pt x="462394" y="51244"/>
                </a:lnTo>
                <a:lnTo>
                  <a:pt x="462394" y="1587"/>
                </a:lnTo>
                <a:close/>
              </a:path>
              <a:path w="732789" h="94614">
                <a:moveTo>
                  <a:pt x="353618" y="126"/>
                </a:moveTo>
                <a:lnTo>
                  <a:pt x="321295" y="27763"/>
                </a:lnTo>
                <a:lnTo>
                  <a:pt x="318884" y="47116"/>
                </a:lnTo>
                <a:lnTo>
                  <a:pt x="319497" y="57401"/>
                </a:lnTo>
                <a:lnTo>
                  <a:pt x="339624" y="90916"/>
                </a:lnTo>
                <a:lnTo>
                  <a:pt x="353618" y="94094"/>
                </a:lnTo>
                <a:lnTo>
                  <a:pt x="360994" y="93299"/>
                </a:lnTo>
                <a:lnTo>
                  <a:pt x="367634" y="90916"/>
                </a:lnTo>
                <a:lnTo>
                  <a:pt x="373492" y="86989"/>
                </a:lnTo>
                <a:lnTo>
                  <a:pt x="378650" y="81457"/>
                </a:lnTo>
                <a:lnTo>
                  <a:pt x="381491" y="76796"/>
                </a:lnTo>
                <a:lnTo>
                  <a:pt x="349275" y="76796"/>
                </a:lnTo>
                <a:lnTo>
                  <a:pt x="345897" y="74256"/>
                </a:lnTo>
                <a:lnTo>
                  <a:pt x="341109" y="64046"/>
                </a:lnTo>
                <a:lnTo>
                  <a:pt x="340030" y="57401"/>
                </a:lnTo>
                <a:lnTo>
                  <a:pt x="339915" y="47116"/>
                </a:lnTo>
                <a:lnTo>
                  <a:pt x="340772" y="34069"/>
                </a:lnTo>
                <a:lnTo>
                  <a:pt x="343342" y="24755"/>
                </a:lnTo>
                <a:lnTo>
                  <a:pt x="347625" y="19170"/>
                </a:lnTo>
                <a:lnTo>
                  <a:pt x="353618" y="17310"/>
                </a:lnTo>
                <a:lnTo>
                  <a:pt x="381419" y="17310"/>
                </a:lnTo>
                <a:lnTo>
                  <a:pt x="378650" y="12763"/>
                </a:lnTo>
                <a:lnTo>
                  <a:pt x="373492" y="7231"/>
                </a:lnTo>
                <a:lnTo>
                  <a:pt x="367601" y="3282"/>
                </a:lnTo>
                <a:lnTo>
                  <a:pt x="360976" y="915"/>
                </a:lnTo>
                <a:lnTo>
                  <a:pt x="353618" y="126"/>
                </a:lnTo>
                <a:close/>
              </a:path>
              <a:path w="732789" h="94614">
                <a:moveTo>
                  <a:pt x="381419" y="17310"/>
                </a:moveTo>
                <a:lnTo>
                  <a:pt x="353618" y="17310"/>
                </a:lnTo>
                <a:lnTo>
                  <a:pt x="359619" y="19170"/>
                </a:lnTo>
                <a:lnTo>
                  <a:pt x="363905" y="24755"/>
                </a:lnTo>
                <a:lnTo>
                  <a:pt x="366477" y="34069"/>
                </a:lnTo>
                <a:lnTo>
                  <a:pt x="367334" y="47116"/>
                </a:lnTo>
                <a:lnTo>
                  <a:pt x="366477" y="60101"/>
                </a:lnTo>
                <a:lnTo>
                  <a:pt x="363905" y="69376"/>
                </a:lnTo>
                <a:lnTo>
                  <a:pt x="359619" y="74941"/>
                </a:lnTo>
                <a:lnTo>
                  <a:pt x="353618" y="76796"/>
                </a:lnTo>
                <a:lnTo>
                  <a:pt x="381491" y="76796"/>
                </a:lnTo>
                <a:lnTo>
                  <a:pt x="382847" y="74574"/>
                </a:lnTo>
                <a:lnTo>
                  <a:pt x="385838" y="66554"/>
                </a:lnTo>
                <a:lnTo>
                  <a:pt x="387630" y="57401"/>
                </a:lnTo>
                <a:lnTo>
                  <a:pt x="388226" y="47116"/>
                </a:lnTo>
                <a:lnTo>
                  <a:pt x="387630" y="36832"/>
                </a:lnTo>
                <a:lnTo>
                  <a:pt x="385838" y="27678"/>
                </a:lnTo>
                <a:lnTo>
                  <a:pt x="382847" y="19654"/>
                </a:lnTo>
                <a:lnTo>
                  <a:pt x="381419" y="17310"/>
                </a:lnTo>
                <a:close/>
              </a:path>
              <a:path w="732789" h="94614">
                <a:moveTo>
                  <a:pt x="299554" y="0"/>
                </a:moveTo>
                <a:lnTo>
                  <a:pt x="292608" y="0"/>
                </a:lnTo>
                <a:lnTo>
                  <a:pt x="284759" y="802"/>
                </a:lnTo>
                <a:lnTo>
                  <a:pt x="256510" y="37387"/>
                </a:lnTo>
                <a:lnTo>
                  <a:pt x="255879" y="47917"/>
                </a:lnTo>
                <a:lnTo>
                  <a:pt x="256508" y="57958"/>
                </a:lnTo>
                <a:lnTo>
                  <a:pt x="277625" y="90970"/>
                </a:lnTo>
                <a:lnTo>
                  <a:pt x="292608" y="94094"/>
                </a:lnTo>
                <a:lnTo>
                  <a:pt x="299986" y="94094"/>
                </a:lnTo>
                <a:lnTo>
                  <a:pt x="306590" y="91922"/>
                </a:lnTo>
                <a:lnTo>
                  <a:pt x="312458" y="87579"/>
                </a:lnTo>
                <a:lnTo>
                  <a:pt x="312458" y="75869"/>
                </a:lnTo>
                <a:lnTo>
                  <a:pt x="289572" y="75869"/>
                </a:lnTo>
                <a:lnTo>
                  <a:pt x="285038" y="73418"/>
                </a:lnTo>
                <a:lnTo>
                  <a:pt x="278650" y="63665"/>
                </a:lnTo>
                <a:lnTo>
                  <a:pt x="277063" y="56565"/>
                </a:lnTo>
                <a:lnTo>
                  <a:pt x="277087" y="37387"/>
                </a:lnTo>
                <a:lnTo>
                  <a:pt x="278828" y="29959"/>
                </a:lnTo>
                <a:lnTo>
                  <a:pt x="285915" y="19405"/>
                </a:lnTo>
                <a:lnTo>
                  <a:pt x="290830" y="16763"/>
                </a:lnTo>
                <a:lnTo>
                  <a:pt x="312051" y="16763"/>
                </a:lnTo>
                <a:lnTo>
                  <a:pt x="312051" y="4787"/>
                </a:lnTo>
                <a:lnTo>
                  <a:pt x="306019" y="1587"/>
                </a:lnTo>
                <a:lnTo>
                  <a:pt x="299554" y="0"/>
                </a:lnTo>
                <a:close/>
              </a:path>
              <a:path w="732789" h="94614">
                <a:moveTo>
                  <a:pt x="312458" y="69214"/>
                </a:moveTo>
                <a:lnTo>
                  <a:pt x="305625" y="73647"/>
                </a:lnTo>
                <a:lnTo>
                  <a:pt x="299935" y="75869"/>
                </a:lnTo>
                <a:lnTo>
                  <a:pt x="312458" y="75869"/>
                </a:lnTo>
                <a:lnTo>
                  <a:pt x="312458" y="69214"/>
                </a:lnTo>
                <a:close/>
              </a:path>
              <a:path w="732789" h="94614">
                <a:moveTo>
                  <a:pt x="312051" y="16763"/>
                </a:moveTo>
                <a:lnTo>
                  <a:pt x="301307" y="16763"/>
                </a:lnTo>
                <a:lnTo>
                  <a:pt x="306298" y="18414"/>
                </a:lnTo>
                <a:lnTo>
                  <a:pt x="312051" y="21691"/>
                </a:lnTo>
                <a:lnTo>
                  <a:pt x="312051" y="16763"/>
                </a:lnTo>
                <a:close/>
              </a:path>
              <a:path w="732789" h="94614">
                <a:moveTo>
                  <a:pt x="245122" y="53644"/>
                </a:moveTo>
                <a:lnTo>
                  <a:pt x="210642" y="53644"/>
                </a:lnTo>
                <a:lnTo>
                  <a:pt x="210642" y="69748"/>
                </a:lnTo>
                <a:lnTo>
                  <a:pt x="245122" y="69748"/>
                </a:lnTo>
                <a:lnTo>
                  <a:pt x="245122" y="53644"/>
                </a:lnTo>
                <a:close/>
              </a:path>
              <a:path w="732789" h="94614">
                <a:moveTo>
                  <a:pt x="165455" y="126"/>
                </a:moveTo>
                <a:lnTo>
                  <a:pt x="133119" y="27763"/>
                </a:lnTo>
                <a:lnTo>
                  <a:pt x="130708" y="47116"/>
                </a:lnTo>
                <a:lnTo>
                  <a:pt x="131321" y="57401"/>
                </a:lnTo>
                <a:lnTo>
                  <a:pt x="151455" y="90916"/>
                </a:lnTo>
                <a:lnTo>
                  <a:pt x="165455" y="94094"/>
                </a:lnTo>
                <a:lnTo>
                  <a:pt x="172822" y="93299"/>
                </a:lnTo>
                <a:lnTo>
                  <a:pt x="179455" y="90916"/>
                </a:lnTo>
                <a:lnTo>
                  <a:pt x="185311" y="86989"/>
                </a:lnTo>
                <a:lnTo>
                  <a:pt x="190474" y="81457"/>
                </a:lnTo>
                <a:lnTo>
                  <a:pt x="193313" y="76796"/>
                </a:lnTo>
                <a:lnTo>
                  <a:pt x="161112" y="76796"/>
                </a:lnTo>
                <a:lnTo>
                  <a:pt x="157734" y="74256"/>
                </a:lnTo>
                <a:lnTo>
                  <a:pt x="152946" y="64046"/>
                </a:lnTo>
                <a:lnTo>
                  <a:pt x="151855" y="57401"/>
                </a:lnTo>
                <a:lnTo>
                  <a:pt x="151739" y="47116"/>
                </a:lnTo>
                <a:lnTo>
                  <a:pt x="152596" y="34069"/>
                </a:lnTo>
                <a:lnTo>
                  <a:pt x="155168" y="24755"/>
                </a:lnTo>
                <a:lnTo>
                  <a:pt x="159454" y="19170"/>
                </a:lnTo>
                <a:lnTo>
                  <a:pt x="165455" y="17310"/>
                </a:lnTo>
                <a:lnTo>
                  <a:pt x="193241" y="17310"/>
                </a:lnTo>
                <a:lnTo>
                  <a:pt x="190474" y="12763"/>
                </a:lnTo>
                <a:lnTo>
                  <a:pt x="185311" y="7231"/>
                </a:lnTo>
                <a:lnTo>
                  <a:pt x="179422" y="3282"/>
                </a:lnTo>
                <a:lnTo>
                  <a:pt x="172804" y="915"/>
                </a:lnTo>
                <a:lnTo>
                  <a:pt x="165455" y="126"/>
                </a:lnTo>
                <a:close/>
              </a:path>
              <a:path w="732789" h="94614">
                <a:moveTo>
                  <a:pt x="193241" y="17310"/>
                </a:moveTo>
                <a:lnTo>
                  <a:pt x="165455" y="17310"/>
                </a:lnTo>
                <a:lnTo>
                  <a:pt x="171443" y="19170"/>
                </a:lnTo>
                <a:lnTo>
                  <a:pt x="175726" y="24755"/>
                </a:lnTo>
                <a:lnTo>
                  <a:pt x="178300" y="34069"/>
                </a:lnTo>
                <a:lnTo>
                  <a:pt x="179158" y="47116"/>
                </a:lnTo>
                <a:lnTo>
                  <a:pt x="178300" y="60101"/>
                </a:lnTo>
                <a:lnTo>
                  <a:pt x="175726" y="69376"/>
                </a:lnTo>
                <a:lnTo>
                  <a:pt x="171443" y="74941"/>
                </a:lnTo>
                <a:lnTo>
                  <a:pt x="165455" y="76796"/>
                </a:lnTo>
                <a:lnTo>
                  <a:pt x="193313" y="76796"/>
                </a:lnTo>
                <a:lnTo>
                  <a:pt x="194667" y="74574"/>
                </a:lnTo>
                <a:lnTo>
                  <a:pt x="197664" y="66554"/>
                </a:lnTo>
                <a:lnTo>
                  <a:pt x="199463" y="57401"/>
                </a:lnTo>
                <a:lnTo>
                  <a:pt x="200063" y="47116"/>
                </a:lnTo>
                <a:lnTo>
                  <a:pt x="199463" y="36832"/>
                </a:lnTo>
                <a:lnTo>
                  <a:pt x="197664" y="27678"/>
                </a:lnTo>
                <a:lnTo>
                  <a:pt x="194667" y="19654"/>
                </a:lnTo>
                <a:lnTo>
                  <a:pt x="193241" y="17310"/>
                </a:lnTo>
                <a:close/>
              </a:path>
              <a:path w="732789" h="94614">
                <a:moveTo>
                  <a:pt x="92075" y="1587"/>
                </a:moveTo>
                <a:lnTo>
                  <a:pt x="65976" y="1587"/>
                </a:lnTo>
                <a:lnTo>
                  <a:pt x="65976" y="92506"/>
                </a:lnTo>
                <a:lnTo>
                  <a:pt x="86220" y="92506"/>
                </a:lnTo>
                <a:lnTo>
                  <a:pt x="86220" y="53771"/>
                </a:lnTo>
                <a:lnTo>
                  <a:pt x="86398" y="53771"/>
                </a:lnTo>
                <a:lnTo>
                  <a:pt x="86626" y="53733"/>
                </a:lnTo>
                <a:lnTo>
                  <a:pt x="86880" y="53644"/>
                </a:lnTo>
                <a:lnTo>
                  <a:pt x="113805" y="53644"/>
                </a:lnTo>
                <a:lnTo>
                  <a:pt x="111696" y="49949"/>
                </a:lnTo>
                <a:lnTo>
                  <a:pt x="108318" y="47650"/>
                </a:lnTo>
                <a:lnTo>
                  <a:pt x="114726" y="44507"/>
                </a:lnTo>
                <a:lnTo>
                  <a:pt x="119302" y="39997"/>
                </a:lnTo>
                <a:lnTo>
                  <a:pt x="120200" y="38074"/>
                </a:lnTo>
                <a:lnTo>
                  <a:pt x="86220" y="38074"/>
                </a:lnTo>
                <a:lnTo>
                  <a:pt x="86220" y="17437"/>
                </a:lnTo>
                <a:lnTo>
                  <a:pt x="121312" y="17437"/>
                </a:lnTo>
                <a:lnTo>
                  <a:pt x="121030" y="15817"/>
                </a:lnTo>
                <a:lnTo>
                  <a:pt x="115238" y="7912"/>
                </a:lnTo>
                <a:lnTo>
                  <a:pt x="105586" y="3168"/>
                </a:lnTo>
                <a:lnTo>
                  <a:pt x="92075" y="1587"/>
                </a:lnTo>
                <a:close/>
              </a:path>
              <a:path w="732789" h="94614">
                <a:moveTo>
                  <a:pt x="113805" y="53644"/>
                </a:moveTo>
                <a:lnTo>
                  <a:pt x="90474" y="53644"/>
                </a:lnTo>
                <a:lnTo>
                  <a:pt x="92824" y="55105"/>
                </a:lnTo>
                <a:lnTo>
                  <a:pt x="94602" y="58026"/>
                </a:lnTo>
                <a:lnTo>
                  <a:pt x="95846" y="60248"/>
                </a:lnTo>
                <a:lnTo>
                  <a:pt x="97358" y="64681"/>
                </a:lnTo>
                <a:lnTo>
                  <a:pt x="104724" y="92506"/>
                </a:lnTo>
                <a:lnTo>
                  <a:pt x="126288" y="92506"/>
                </a:lnTo>
                <a:lnTo>
                  <a:pt x="117106" y="62953"/>
                </a:lnTo>
                <a:lnTo>
                  <a:pt x="114617" y="55067"/>
                </a:lnTo>
                <a:lnTo>
                  <a:pt x="113805" y="53644"/>
                </a:lnTo>
                <a:close/>
              </a:path>
              <a:path w="732789" h="94614">
                <a:moveTo>
                  <a:pt x="121312" y="17437"/>
                </a:moveTo>
                <a:lnTo>
                  <a:pt x="98463" y="17437"/>
                </a:lnTo>
                <a:lnTo>
                  <a:pt x="102590" y="20929"/>
                </a:lnTo>
                <a:lnTo>
                  <a:pt x="102590" y="31762"/>
                </a:lnTo>
                <a:lnTo>
                  <a:pt x="101638" y="34404"/>
                </a:lnTo>
                <a:lnTo>
                  <a:pt x="97815" y="37325"/>
                </a:lnTo>
                <a:lnTo>
                  <a:pt x="94602" y="38074"/>
                </a:lnTo>
                <a:lnTo>
                  <a:pt x="120200" y="38074"/>
                </a:lnTo>
                <a:lnTo>
                  <a:pt x="122046" y="34121"/>
                </a:lnTo>
                <a:lnTo>
                  <a:pt x="122961" y="26885"/>
                </a:lnTo>
                <a:lnTo>
                  <a:pt x="121312" y="17437"/>
                </a:lnTo>
                <a:close/>
              </a:path>
              <a:path w="732789" h="94614">
                <a:moveTo>
                  <a:pt x="26085" y="1587"/>
                </a:moveTo>
                <a:lnTo>
                  <a:pt x="0" y="1587"/>
                </a:lnTo>
                <a:lnTo>
                  <a:pt x="0" y="92506"/>
                </a:lnTo>
                <a:lnTo>
                  <a:pt x="20358" y="92506"/>
                </a:lnTo>
                <a:lnTo>
                  <a:pt x="20358" y="54965"/>
                </a:lnTo>
                <a:lnTo>
                  <a:pt x="27139" y="54965"/>
                </a:lnTo>
                <a:lnTo>
                  <a:pt x="40306" y="53336"/>
                </a:lnTo>
                <a:lnTo>
                  <a:pt x="49707" y="48447"/>
                </a:lnTo>
                <a:lnTo>
                  <a:pt x="55346" y="40295"/>
                </a:lnTo>
                <a:lnTo>
                  <a:pt x="55472" y="39535"/>
                </a:lnTo>
                <a:lnTo>
                  <a:pt x="20358" y="39535"/>
                </a:lnTo>
                <a:lnTo>
                  <a:pt x="20358" y="17437"/>
                </a:lnTo>
                <a:lnTo>
                  <a:pt x="55361" y="17437"/>
                </a:lnTo>
                <a:lnTo>
                  <a:pt x="55280" y="16942"/>
                </a:lnTo>
                <a:lnTo>
                  <a:pt x="49442" y="8413"/>
                </a:lnTo>
                <a:lnTo>
                  <a:pt x="39711" y="3294"/>
                </a:lnTo>
                <a:lnTo>
                  <a:pt x="26085" y="1587"/>
                </a:lnTo>
                <a:close/>
              </a:path>
              <a:path w="732789" h="94614">
                <a:moveTo>
                  <a:pt x="55361" y="17437"/>
                </a:moveTo>
                <a:lnTo>
                  <a:pt x="32867" y="17437"/>
                </a:lnTo>
                <a:lnTo>
                  <a:pt x="37134" y="21196"/>
                </a:lnTo>
                <a:lnTo>
                  <a:pt x="37134" y="32740"/>
                </a:lnTo>
                <a:lnTo>
                  <a:pt x="36131" y="35534"/>
                </a:lnTo>
                <a:lnTo>
                  <a:pt x="32143" y="38722"/>
                </a:lnTo>
                <a:lnTo>
                  <a:pt x="28829" y="39535"/>
                </a:lnTo>
                <a:lnTo>
                  <a:pt x="55472" y="39535"/>
                </a:lnTo>
                <a:lnTo>
                  <a:pt x="57226" y="28879"/>
                </a:lnTo>
                <a:lnTo>
                  <a:pt x="55361" y="17437"/>
                </a:lnTo>
                <a:close/>
              </a:path>
            </a:pathLst>
          </a:custGeom>
          <a:solidFill>
            <a:srgbClr val="1A4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4707087" y="4662426"/>
            <a:ext cx="238125" cy="52705"/>
          </a:xfrm>
          <a:custGeom>
            <a:avLst/>
            <a:gdLst/>
            <a:ahLst/>
            <a:cxnLst/>
            <a:rect l="l" t="t" r="r" b="b"/>
            <a:pathLst>
              <a:path w="238125" h="52704">
                <a:moveTo>
                  <a:pt x="10210" y="35712"/>
                </a:moveTo>
                <a:lnTo>
                  <a:pt x="5905" y="35712"/>
                </a:lnTo>
                <a:lnTo>
                  <a:pt x="4025" y="36499"/>
                </a:lnTo>
                <a:lnTo>
                  <a:pt x="812" y="39649"/>
                </a:lnTo>
                <a:lnTo>
                  <a:pt x="0" y="41541"/>
                </a:lnTo>
                <a:lnTo>
                  <a:pt x="0" y="45846"/>
                </a:lnTo>
                <a:lnTo>
                  <a:pt x="800" y="47701"/>
                </a:lnTo>
                <a:lnTo>
                  <a:pt x="3937" y="50850"/>
                </a:lnTo>
                <a:lnTo>
                  <a:pt x="5829" y="51638"/>
                </a:lnTo>
                <a:lnTo>
                  <a:pt x="10210" y="51638"/>
                </a:lnTo>
                <a:lnTo>
                  <a:pt x="12090" y="50850"/>
                </a:lnTo>
                <a:lnTo>
                  <a:pt x="15163" y="47701"/>
                </a:lnTo>
                <a:lnTo>
                  <a:pt x="15938" y="45846"/>
                </a:lnTo>
                <a:lnTo>
                  <a:pt x="15938" y="41541"/>
                </a:lnTo>
                <a:lnTo>
                  <a:pt x="15163" y="39649"/>
                </a:lnTo>
                <a:lnTo>
                  <a:pt x="12090" y="36499"/>
                </a:lnTo>
                <a:lnTo>
                  <a:pt x="10210" y="35712"/>
                </a:lnTo>
                <a:close/>
              </a:path>
              <a:path w="238125" h="52704">
                <a:moveTo>
                  <a:pt x="237540" y="812"/>
                </a:moveTo>
                <a:lnTo>
                  <a:pt x="208940" y="812"/>
                </a:lnTo>
                <a:lnTo>
                  <a:pt x="208940" y="51320"/>
                </a:lnTo>
                <a:lnTo>
                  <a:pt x="237845" y="51320"/>
                </a:lnTo>
                <a:lnTo>
                  <a:pt x="237845" y="42290"/>
                </a:lnTo>
                <a:lnTo>
                  <a:pt x="220243" y="42290"/>
                </a:lnTo>
                <a:lnTo>
                  <a:pt x="220243" y="29794"/>
                </a:lnTo>
                <a:lnTo>
                  <a:pt x="236143" y="29794"/>
                </a:lnTo>
                <a:lnTo>
                  <a:pt x="236143" y="21069"/>
                </a:lnTo>
                <a:lnTo>
                  <a:pt x="220243" y="21069"/>
                </a:lnTo>
                <a:lnTo>
                  <a:pt x="220243" y="9690"/>
                </a:lnTo>
                <a:lnTo>
                  <a:pt x="237540" y="9690"/>
                </a:lnTo>
                <a:lnTo>
                  <a:pt x="237540" y="812"/>
                </a:lnTo>
                <a:close/>
              </a:path>
              <a:path w="238125" h="52704">
                <a:moveTo>
                  <a:pt x="176466" y="812"/>
                </a:moveTo>
                <a:lnTo>
                  <a:pt x="165900" y="812"/>
                </a:lnTo>
                <a:lnTo>
                  <a:pt x="165900" y="51320"/>
                </a:lnTo>
                <a:lnTo>
                  <a:pt x="176530" y="51320"/>
                </a:lnTo>
                <a:lnTo>
                  <a:pt x="176530" y="22428"/>
                </a:lnTo>
                <a:lnTo>
                  <a:pt x="187184" y="22428"/>
                </a:lnTo>
                <a:lnTo>
                  <a:pt x="176466" y="812"/>
                </a:lnTo>
                <a:close/>
              </a:path>
              <a:path w="238125" h="52704">
                <a:moveTo>
                  <a:pt x="187184" y="22428"/>
                </a:moveTo>
                <a:lnTo>
                  <a:pt x="176530" y="22428"/>
                </a:lnTo>
                <a:lnTo>
                  <a:pt x="191033" y="51320"/>
                </a:lnTo>
                <a:lnTo>
                  <a:pt x="200736" y="51320"/>
                </a:lnTo>
                <a:lnTo>
                  <a:pt x="200736" y="28397"/>
                </a:lnTo>
                <a:lnTo>
                  <a:pt x="190144" y="28397"/>
                </a:lnTo>
                <a:lnTo>
                  <a:pt x="187184" y="22428"/>
                </a:lnTo>
                <a:close/>
              </a:path>
              <a:path w="238125" h="52704">
                <a:moveTo>
                  <a:pt x="200736" y="812"/>
                </a:moveTo>
                <a:lnTo>
                  <a:pt x="190144" y="812"/>
                </a:lnTo>
                <a:lnTo>
                  <a:pt x="190144" y="28397"/>
                </a:lnTo>
                <a:lnTo>
                  <a:pt x="200736" y="28397"/>
                </a:lnTo>
                <a:lnTo>
                  <a:pt x="200736" y="812"/>
                </a:lnTo>
                <a:close/>
              </a:path>
              <a:path w="238125" h="52704">
                <a:moveTo>
                  <a:pt x="156781" y="812"/>
                </a:moveTo>
                <a:lnTo>
                  <a:pt x="145326" y="812"/>
                </a:lnTo>
                <a:lnTo>
                  <a:pt x="145326" y="51307"/>
                </a:lnTo>
                <a:lnTo>
                  <a:pt x="156781" y="51307"/>
                </a:lnTo>
                <a:lnTo>
                  <a:pt x="156781" y="812"/>
                </a:lnTo>
                <a:close/>
              </a:path>
              <a:path w="238125" h="52704">
                <a:moveTo>
                  <a:pt x="122694" y="812"/>
                </a:moveTo>
                <a:lnTo>
                  <a:pt x="111252" y="812"/>
                </a:lnTo>
                <a:lnTo>
                  <a:pt x="111252" y="51320"/>
                </a:lnTo>
                <a:lnTo>
                  <a:pt x="140081" y="51320"/>
                </a:lnTo>
                <a:lnTo>
                  <a:pt x="140081" y="42227"/>
                </a:lnTo>
                <a:lnTo>
                  <a:pt x="122694" y="42227"/>
                </a:lnTo>
                <a:lnTo>
                  <a:pt x="122694" y="812"/>
                </a:lnTo>
                <a:close/>
              </a:path>
              <a:path w="238125" h="52704">
                <a:moveTo>
                  <a:pt x="78714" y="812"/>
                </a:moveTo>
                <a:lnTo>
                  <a:pt x="68122" y="812"/>
                </a:lnTo>
                <a:lnTo>
                  <a:pt x="68122" y="51320"/>
                </a:lnTo>
                <a:lnTo>
                  <a:pt x="78778" y="51320"/>
                </a:lnTo>
                <a:lnTo>
                  <a:pt x="78778" y="22428"/>
                </a:lnTo>
                <a:lnTo>
                  <a:pt x="89422" y="22428"/>
                </a:lnTo>
                <a:lnTo>
                  <a:pt x="78714" y="812"/>
                </a:lnTo>
                <a:close/>
              </a:path>
              <a:path w="238125" h="52704">
                <a:moveTo>
                  <a:pt x="89422" y="22428"/>
                </a:moveTo>
                <a:lnTo>
                  <a:pt x="78778" y="22428"/>
                </a:lnTo>
                <a:lnTo>
                  <a:pt x="93268" y="51320"/>
                </a:lnTo>
                <a:lnTo>
                  <a:pt x="102946" y="51320"/>
                </a:lnTo>
                <a:lnTo>
                  <a:pt x="102946" y="28397"/>
                </a:lnTo>
                <a:lnTo>
                  <a:pt x="92379" y="28397"/>
                </a:lnTo>
                <a:lnTo>
                  <a:pt x="89422" y="22428"/>
                </a:lnTo>
                <a:close/>
              </a:path>
              <a:path w="238125" h="52704">
                <a:moveTo>
                  <a:pt x="102946" y="812"/>
                </a:moveTo>
                <a:lnTo>
                  <a:pt x="92379" y="812"/>
                </a:lnTo>
                <a:lnTo>
                  <a:pt x="92379" y="28397"/>
                </a:lnTo>
                <a:lnTo>
                  <a:pt x="102946" y="28397"/>
                </a:lnTo>
                <a:lnTo>
                  <a:pt x="102946" y="812"/>
                </a:lnTo>
                <a:close/>
              </a:path>
              <a:path w="238125" h="52704">
                <a:moveTo>
                  <a:pt x="47739" y="0"/>
                </a:moveTo>
                <a:lnTo>
                  <a:pt x="36296" y="0"/>
                </a:lnTo>
                <a:lnTo>
                  <a:pt x="31661" y="2349"/>
                </a:lnTo>
                <a:lnTo>
                  <a:pt x="24511" y="11772"/>
                </a:lnTo>
                <a:lnTo>
                  <a:pt x="22731" y="18072"/>
                </a:lnTo>
                <a:lnTo>
                  <a:pt x="22738" y="34150"/>
                </a:lnTo>
                <a:lnTo>
                  <a:pt x="24511" y="40449"/>
                </a:lnTo>
                <a:lnTo>
                  <a:pt x="31686" y="49872"/>
                </a:lnTo>
                <a:lnTo>
                  <a:pt x="36296" y="52196"/>
                </a:lnTo>
                <a:lnTo>
                  <a:pt x="47739" y="52196"/>
                </a:lnTo>
                <a:lnTo>
                  <a:pt x="52384" y="49860"/>
                </a:lnTo>
                <a:lnTo>
                  <a:pt x="57879" y="42595"/>
                </a:lnTo>
                <a:lnTo>
                  <a:pt x="39624" y="42595"/>
                </a:lnTo>
                <a:lnTo>
                  <a:pt x="37744" y="41173"/>
                </a:lnTo>
                <a:lnTo>
                  <a:pt x="35064" y="35509"/>
                </a:lnTo>
                <a:lnTo>
                  <a:pt x="34404" y="31432"/>
                </a:lnTo>
                <a:lnTo>
                  <a:pt x="34404" y="15062"/>
                </a:lnTo>
                <a:lnTo>
                  <a:pt x="36944" y="9537"/>
                </a:lnTo>
                <a:lnTo>
                  <a:pt x="57826" y="9537"/>
                </a:lnTo>
                <a:lnTo>
                  <a:pt x="52374" y="2349"/>
                </a:lnTo>
                <a:lnTo>
                  <a:pt x="47739" y="0"/>
                </a:lnTo>
                <a:close/>
              </a:path>
              <a:path w="238125" h="52704">
                <a:moveTo>
                  <a:pt x="57826" y="9537"/>
                </a:moveTo>
                <a:lnTo>
                  <a:pt x="47104" y="9537"/>
                </a:lnTo>
                <a:lnTo>
                  <a:pt x="49644" y="15062"/>
                </a:lnTo>
                <a:lnTo>
                  <a:pt x="49644" y="37096"/>
                </a:lnTo>
                <a:lnTo>
                  <a:pt x="47104" y="42595"/>
                </a:lnTo>
                <a:lnTo>
                  <a:pt x="57879" y="42595"/>
                </a:lnTo>
                <a:lnTo>
                  <a:pt x="59474" y="40487"/>
                </a:lnTo>
                <a:lnTo>
                  <a:pt x="61252" y="34150"/>
                </a:lnTo>
                <a:lnTo>
                  <a:pt x="61252" y="18072"/>
                </a:lnTo>
                <a:lnTo>
                  <a:pt x="59474" y="11709"/>
                </a:lnTo>
                <a:lnTo>
                  <a:pt x="57826" y="95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3779989" y="2707157"/>
            <a:ext cx="2271191" cy="158292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4239951" y="2838588"/>
            <a:ext cx="1818539" cy="129384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3779989" y="4119727"/>
            <a:ext cx="2271395" cy="170815"/>
          </a:xfrm>
          <a:custGeom>
            <a:avLst/>
            <a:gdLst/>
            <a:ahLst/>
            <a:cxnLst/>
            <a:rect l="l" t="t" r="r" b="b"/>
            <a:pathLst>
              <a:path w="2271395" h="170814">
                <a:moveTo>
                  <a:pt x="2271369" y="170345"/>
                </a:moveTo>
                <a:lnTo>
                  <a:pt x="0" y="170345"/>
                </a:lnTo>
                <a:lnTo>
                  <a:pt x="0" y="0"/>
                </a:lnTo>
                <a:lnTo>
                  <a:pt x="2271369" y="0"/>
                </a:lnTo>
                <a:lnTo>
                  <a:pt x="2271369" y="170345"/>
                </a:lnTo>
                <a:close/>
              </a:path>
            </a:pathLst>
          </a:custGeom>
          <a:solidFill>
            <a:srgbClr val="8EA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 txBox="1"/>
          <p:nvPr/>
        </p:nvSpPr>
        <p:spPr>
          <a:xfrm>
            <a:off x="3787150" y="4120350"/>
            <a:ext cx="2257425" cy="1333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40"/>
              </a:spcBef>
            </a:pPr>
            <a:r>
              <a:rPr sz="750" b="1" spc="15" dirty="0">
                <a:solidFill>
                  <a:srgbClr val="010102"/>
                </a:solidFill>
                <a:latin typeface="Open Sans"/>
                <a:cs typeface="Open Sans"/>
              </a:rPr>
              <a:t>2. </a:t>
            </a:r>
            <a:r>
              <a:rPr sz="750" spc="15" dirty="0" err="1" smtClean="0">
                <a:solidFill>
                  <a:srgbClr val="010102"/>
                </a:solidFill>
                <a:latin typeface="Open Sans"/>
                <a:cs typeface="Open Sans"/>
              </a:rPr>
              <a:t>выполнит</a:t>
            </a:r>
            <a:r>
              <a:rPr lang="ru-RU" sz="750" spc="15" dirty="0" smtClean="0">
                <a:solidFill>
                  <a:srgbClr val="010102"/>
                </a:solidFill>
                <a:latin typeface="Open Sans"/>
                <a:cs typeface="Open Sans"/>
              </a:rPr>
              <a:t>ь</a:t>
            </a:r>
            <a:r>
              <a:rPr sz="750" spc="-35" dirty="0" smtClean="0">
                <a:solidFill>
                  <a:srgbClr val="010102"/>
                </a:solidFill>
                <a:latin typeface="Open Sans"/>
                <a:cs typeface="Open Sans"/>
              </a:rPr>
              <a:t> </a:t>
            </a:r>
            <a:r>
              <a:rPr sz="750" spc="10" dirty="0">
                <a:solidFill>
                  <a:srgbClr val="010102"/>
                </a:solidFill>
                <a:latin typeface="Open Sans"/>
                <a:cs typeface="Open Sans"/>
              </a:rPr>
              <a:t>экспозицию</a:t>
            </a:r>
            <a:endParaRPr sz="750" dirty="0">
              <a:latin typeface="Open Sans"/>
              <a:cs typeface="Open Sans"/>
            </a:endParaRPr>
          </a:p>
        </p:txBody>
      </p:sp>
      <p:sp>
        <p:nvSpPr>
          <p:cNvPr id="335" name="object 335"/>
          <p:cNvSpPr/>
          <p:nvPr/>
        </p:nvSpPr>
        <p:spPr>
          <a:xfrm>
            <a:off x="3779988" y="2707152"/>
            <a:ext cx="2271395" cy="1583055"/>
          </a:xfrm>
          <a:custGeom>
            <a:avLst/>
            <a:gdLst/>
            <a:ahLst/>
            <a:cxnLst/>
            <a:rect l="l" t="t" r="r" b="b"/>
            <a:pathLst>
              <a:path w="2271395" h="1583054">
                <a:moveTo>
                  <a:pt x="2271369" y="1582915"/>
                </a:moveTo>
                <a:lnTo>
                  <a:pt x="0" y="1582915"/>
                </a:lnTo>
                <a:lnTo>
                  <a:pt x="0" y="0"/>
                </a:lnTo>
                <a:lnTo>
                  <a:pt x="2271369" y="0"/>
                </a:lnTo>
                <a:lnTo>
                  <a:pt x="2271369" y="1582915"/>
                </a:lnTo>
                <a:close/>
              </a:path>
            </a:pathLst>
          </a:custGeom>
          <a:ln w="14312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508645" y="2707157"/>
            <a:ext cx="2271190" cy="158292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1508645" y="2707153"/>
            <a:ext cx="2271395" cy="1428115"/>
          </a:xfrm>
          <a:custGeom>
            <a:avLst/>
            <a:gdLst/>
            <a:ahLst/>
            <a:cxnLst/>
            <a:rect l="l" t="t" r="r" b="b"/>
            <a:pathLst>
              <a:path w="2271395" h="1428114">
                <a:moveTo>
                  <a:pt x="437362" y="0"/>
                </a:moveTo>
                <a:lnTo>
                  <a:pt x="0" y="0"/>
                </a:lnTo>
                <a:lnTo>
                  <a:pt x="0" y="1427518"/>
                </a:lnTo>
                <a:lnTo>
                  <a:pt x="2271344" y="1427518"/>
                </a:lnTo>
                <a:lnTo>
                  <a:pt x="2271344" y="513295"/>
                </a:lnTo>
                <a:lnTo>
                  <a:pt x="437362" y="0"/>
                </a:lnTo>
                <a:close/>
              </a:path>
            </a:pathLst>
          </a:custGeom>
          <a:solidFill>
            <a:srgbClr val="E1E1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1508640" y="2707153"/>
            <a:ext cx="2271395" cy="1431290"/>
          </a:xfrm>
          <a:custGeom>
            <a:avLst/>
            <a:gdLst/>
            <a:ahLst/>
            <a:cxnLst/>
            <a:rect l="l" t="t" r="r" b="b"/>
            <a:pathLst>
              <a:path w="2271395" h="1431289">
                <a:moveTo>
                  <a:pt x="2271356" y="1423924"/>
                </a:moveTo>
                <a:lnTo>
                  <a:pt x="0" y="1423924"/>
                </a:lnTo>
                <a:lnTo>
                  <a:pt x="0" y="1431086"/>
                </a:lnTo>
                <a:lnTo>
                  <a:pt x="2271356" y="1431086"/>
                </a:lnTo>
                <a:lnTo>
                  <a:pt x="2271356" y="1423924"/>
                </a:lnTo>
                <a:close/>
              </a:path>
              <a:path w="2271395" h="1431289">
                <a:moveTo>
                  <a:pt x="450659" y="0"/>
                </a:moveTo>
                <a:lnTo>
                  <a:pt x="424103" y="0"/>
                </a:lnTo>
                <a:lnTo>
                  <a:pt x="2271356" y="517029"/>
                </a:lnTo>
                <a:lnTo>
                  <a:pt x="2271356" y="509600"/>
                </a:lnTo>
                <a:lnTo>
                  <a:pt x="450659" y="0"/>
                </a:lnTo>
                <a:close/>
              </a:path>
            </a:pathLst>
          </a:custGeom>
          <a:solidFill>
            <a:srgbClr val="0101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1899587" y="2904167"/>
            <a:ext cx="1458747" cy="116862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1901739" y="2906321"/>
            <a:ext cx="1454785" cy="1127125"/>
          </a:xfrm>
          <a:custGeom>
            <a:avLst/>
            <a:gdLst/>
            <a:ahLst/>
            <a:cxnLst/>
            <a:rect l="l" t="t" r="r" b="b"/>
            <a:pathLst>
              <a:path w="1454785" h="1127125">
                <a:moveTo>
                  <a:pt x="530517" y="0"/>
                </a:moveTo>
                <a:lnTo>
                  <a:pt x="524014" y="3860"/>
                </a:lnTo>
                <a:lnTo>
                  <a:pt x="0" y="689419"/>
                </a:lnTo>
                <a:lnTo>
                  <a:pt x="1116952" y="1126667"/>
                </a:lnTo>
                <a:lnTo>
                  <a:pt x="1124496" y="1127074"/>
                </a:lnTo>
                <a:lnTo>
                  <a:pt x="1168732" y="1012786"/>
                </a:lnTo>
                <a:lnTo>
                  <a:pt x="1062431" y="1012786"/>
                </a:lnTo>
                <a:lnTo>
                  <a:pt x="123177" y="654443"/>
                </a:lnTo>
                <a:lnTo>
                  <a:pt x="561606" y="63614"/>
                </a:lnTo>
                <a:lnTo>
                  <a:pt x="747600" y="63614"/>
                </a:lnTo>
                <a:lnTo>
                  <a:pt x="530517" y="0"/>
                </a:lnTo>
                <a:close/>
              </a:path>
              <a:path w="1454785" h="1127125">
                <a:moveTo>
                  <a:pt x="747600" y="63614"/>
                </a:moveTo>
                <a:lnTo>
                  <a:pt x="561606" y="63614"/>
                </a:lnTo>
                <a:lnTo>
                  <a:pt x="1357287" y="299948"/>
                </a:lnTo>
                <a:lnTo>
                  <a:pt x="1062431" y="1012786"/>
                </a:lnTo>
                <a:lnTo>
                  <a:pt x="1168732" y="1012786"/>
                </a:lnTo>
                <a:lnTo>
                  <a:pt x="1454442" y="274637"/>
                </a:lnTo>
                <a:lnTo>
                  <a:pt x="1449946" y="269430"/>
                </a:lnTo>
                <a:lnTo>
                  <a:pt x="747600" y="63614"/>
                </a:lnTo>
                <a:close/>
              </a:path>
            </a:pathLst>
          </a:custGeom>
          <a:solidFill>
            <a:srgbClr val="1B1B19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642694" y="3247320"/>
            <a:ext cx="65405" cy="15219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034869" y="3107340"/>
            <a:ext cx="1296670" cy="738505"/>
          </a:xfrm>
          <a:custGeom>
            <a:avLst/>
            <a:gdLst/>
            <a:ahLst/>
            <a:cxnLst/>
            <a:rect l="l" t="t" r="r" b="b"/>
            <a:pathLst>
              <a:path w="1296670" h="738504">
                <a:moveTo>
                  <a:pt x="406107" y="695756"/>
                </a:moveTo>
                <a:lnTo>
                  <a:pt x="384327" y="737095"/>
                </a:lnTo>
                <a:lnTo>
                  <a:pt x="386943" y="738466"/>
                </a:lnTo>
                <a:lnTo>
                  <a:pt x="408711" y="697128"/>
                </a:lnTo>
                <a:lnTo>
                  <a:pt x="406107" y="695756"/>
                </a:lnTo>
                <a:close/>
              </a:path>
              <a:path w="1296670" h="738504">
                <a:moveTo>
                  <a:pt x="594118" y="338785"/>
                </a:moveTo>
                <a:lnTo>
                  <a:pt x="554482" y="414058"/>
                </a:lnTo>
                <a:lnTo>
                  <a:pt x="557085" y="415429"/>
                </a:lnTo>
                <a:lnTo>
                  <a:pt x="596747" y="340156"/>
                </a:lnTo>
                <a:lnTo>
                  <a:pt x="594118" y="338785"/>
                </a:lnTo>
                <a:close/>
              </a:path>
              <a:path w="1296670" h="738504">
                <a:moveTo>
                  <a:pt x="514845" y="489330"/>
                </a:moveTo>
                <a:lnTo>
                  <a:pt x="475195" y="564616"/>
                </a:lnTo>
                <a:lnTo>
                  <a:pt x="477799" y="565988"/>
                </a:lnTo>
                <a:lnTo>
                  <a:pt x="517461" y="490702"/>
                </a:lnTo>
                <a:lnTo>
                  <a:pt x="514845" y="489330"/>
                </a:lnTo>
                <a:close/>
              </a:path>
              <a:path w="1296670" h="738504">
                <a:moveTo>
                  <a:pt x="435533" y="639876"/>
                </a:moveTo>
                <a:lnTo>
                  <a:pt x="421767" y="666000"/>
                </a:lnTo>
                <a:lnTo>
                  <a:pt x="424395" y="667384"/>
                </a:lnTo>
                <a:lnTo>
                  <a:pt x="438150" y="641248"/>
                </a:lnTo>
                <a:lnTo>
                  <a:pt x="435533" y="639876"/>
                </a:lnTo>
                <a:close/>
              </a:path>
              <a:path w="1296670" h="738504">
                <a:moveTo>
                  <a:pt x="593902" y="240398"/>
                </a:moveTo>
                <a:lnTo>
                  <a:pt x="592963" y="243204"/>
                </a:lnTo>
                <a:lnTo>
                  <a:pt x="636778" y="257860"/>
                </a:lnTo>
                <a:lnTo>
                  <a:pt x="609803" y="309041"/>
                </a:lnTo>
                <a:lnTo>
                  <a:pt x="612419" y="310426"/>
                </a:lnTo>
                <a:lnTo>
                  <a:pt x="639610" y="258800"/>
                </a:lnTo>
                <a:lnTo>
                  <a:pt x="648878" y="258800"/>
                </a:lnTo>
                <a:lnTo>
                  <a:pt x="641019" y="256171"/>
                </a:lnTo>
                <a:lnTo>
                  <a:pt x="641520" y="255206"/>
                </a:lnTo>
                <a:lnTo>
                  <a:pt x="638175" y="255206"/>
                </a:lnTo>
                <a:lnTo>
                  <a:pt x="593902" y="240398"/>
                </a:lnTo>
                <a:close/>
              </a:path>
              <a:path w="1296670" h="738504">
                <a:moveTo>
                  <a:pt x="648878" y="258800"/>
                </a:moveTo>
                <a:lnTo>
                  <a:pt x="639610" y="258800"/>
                </a:lnTo>
                <a:lnTo>
                  <a:pt x="731812" y="289648"/>
                </a:lnTo>
                <a:lnTo>
                  <a:pt x="732739" y="286854"/>
                </a:lnTo>
                <a:lnTo>
                  <a:pt x="648878" y="258800"/>
                </a:lnTo>
                <a:close/>
              </a:path>
              <a:path w="1296670" h="738504">
                <a:moveTo>
                  <a:pt x="640181" y="251371"/>
                </a:moveTo>
                <a:lnTo>
                  <a:pt x="638175" y="255206"/>
                </a:lnTo>
                <a:lnTo>
                  <a:pt x="641520" y="255206"/>
                </a:lnTo>
                <a:lnTo>
                  <a:pt x="642797" y="252742"/>
                </a:lnTo>
                <a:lnTo>
                  <a:pt x="640181" y="251371"/>
                </a:lnTo>
                <a:close/>
              </a:path>
              <a:path w="1296670" h="738504">
                <a:moveTo>
                  <a:pt x="719493" y="100825"/>
                </a:moveTo>
                <a:lnTo>
                  <a:pt x="679843" y="176098"/>
                </a:lnTo>
                <a:lnTo>
                  <a:pt x="682447" y="177469"/>
                </a:lnTo>
                <a:lnTo>
                  <a:pt x="722109" y="102196"/>
                </a:lnTo>
                <a:lnTo>
                  <a:pt x="719493" y="100825"/>
                </a:lnTo>
                <a:close/>
              </a:path>
              <a:path w="1296670" h="738504">
                <a:moveTo>
                  <a:pt x="772604" y="0"/>
                </a:moveTo>
                <a:lnTo>
                  <a:pt x="750824" y="41313"/>
                </a:lnTo>
                <a:lnTo>
                  <a:pt x="753427" y="42697"/>
                </a:lnTo>
                <a:lnTo>
                  <a:pt x="775220" y="1358"/>
                </a:lnTo>
                <a:lnTo>
                  <a:pt x="772604" y="0"/>
                </a:lnTo>
                <a:close/>
              </a:path>
              <a:path w="1296670" h="738504">
                <a:moveTo>
                  <a:pt x="1252321" y="460667"/>
                </a:moveTo>
                <a:lnTo>
                  <a:pt x="1251394" y="463461"/>
                </a:lnTo>
                <a:lnTo>
                  <a:pt x="1295692" y="478294"/>
                </a:lnTo>
                <a:lnTo>
                  <a:pt x="1296644" y="475500"/>
                </a:lnTo>
                <a:lnTo>
                  <a:pt x="1252321" y="460667"/>
                </a:lnTo>
                <a:close/>
              </a:path>
              <a:path w="1296670" h="738504">
                <a:moveTo>
                  <a:pt x="871575" y="333286"/>
                </a:moveTo>
                <a:lnTo>
                  <a:pt x="870635" y="336080"/>
                </a:lnTo>
                <a:lnTo>
                  <a:pt x="1009472" y="382523"/>
                </a:lnTo>
                <a:lnTo>
                  <a:pt x="1010412" y="379729"/>
                </a:lnTo>
                <a:lnTo>
                  <a:pt x="871575" y="333286"/>
                </a:lnTo>
                <a:close/>
              </a:path>
              <a:path w="1296670" h="738504">
                <a:moveTo>
                  <a:pt x="1149248" y="426186"/>
                </a:moveTo>
                <a:lnTo>
                  <a:pt x="1148308" y="428967"/>
                </a:lnTo>
                <a:lnTo>
                  <a:pt x="1196530" y="445096"/>
                </a:lnTo>
                <a:lnTo>
                  <a:pt x="1197444" y="442302"/>
                </a:lnTo>
                <a:lnTo>
                  <a:pt x="1149248" y="426186"/>
                </a:lnTo>
                <a:close/>
              </a:path>
              <a:path w="1296670" h="738504">
                <a:moveTo>
                  <a:pt x="432638" y="186448"/>
                </a:moveTo>
                <a:lnTo>
                  <a:pt x="431711" y="189255"/>
                </a:lnTo>
                <a:lnTo>
                  <a:pt x="538111" y="224853"/>
                </a:lnTo>
                <a:lnTo>
                  <a:pt x="539051" y="222046"/>
                </a:lnTo>
                <a:lnTo>
                  <a:pt x="432638" y="186448"/>
                </a:lnTo>
                <a:close/>
              </a:path>
              <a:path w="1296670" h="738504">
                <a:moveTo>
                  <a:pt x="154978" y="93560"/>
                </a:moveTo>
                <a:lnTo>
                  <a:pt x="154038" y="96354"/>
                </a:lnTo>
                <a:lnTo>
                  <a:pt x="292862" y="142811"/>
                </a:lnTo>
                <a:lnTo>
                  <a:pt x="293801" y="140004"/>
                </a:lnTo>
                <a:lnTo>
                  <a:pt x="154978" y="93560"/>
                </a:lnTo>
                <a:close/>
              </a:path>
              <a:path w="1296670" h="738504">
                <a:moveTo>
                  <a:pt x="939" y="42024"/>
                </a:moveTo>
                <a:lnTo>
                  <a:pt x="0" y="44830"/>
                </a:lnTo>
                <a:lnTo>
                  <a:pt x="44323" y="59651"/>
                </a:lnTo>
                <a:lnTo>
                  <a:pt x="45237" y="56845"/>
                </a:lnTo>
                <a:lnTo>
                  <a:pt x="939" y="42024"/>
                </a:lnTo>
                <a:close/>
              </a:path>
            </a:pathLst>
          </a:custGeom>
          <a:solidFill>
            <a:srgbClr val="D31C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364568" y="2707157"/>
            <a:ext cx="771525" cy="541655"/>
          </a:xfrm>
          <a:custGeom>
            <a:avLst/>
            <a:gdLst/>
            <a:ahLst/>
            <a:cxnLst/>
            <a:rect l="l" t="t" r="r" b="b"/>
            <a:pathLst>
              <a:path w="771525" h="541655">
                <a:moveTo>
                  <a:pt x="771511" y="0"/>
                </a:moveTo>
                <a:lnTo>
                  <a:pt x="0" y="0"/>
                </a:lnTo>
                <a:lnTo>
                  <a:pt x="3436" y="323518"/>
                </a:lnTo>
                <a:lnTo>
                  <a:pt x="671812" y="541603"/>
                </a:lnTo>
                <a:lnTo>
                  <a:pt x="771511" y="0"/>
                </a:lnTo>
                <a:close/>
              </a:path>
            </a:pathLst>
          </a:custGeom>
          <a:solidFill>
            <a:srgbClr val="F5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364568" y="2707157"/>
            <a:ext cx="3810" cy="323850"/>
          </a:xfrm>
          <a:custGeom>
            <a:avLst/>
            <a:gdLst/>
            <a:ahLst/>
            <a:cxnLst/>
            <a:rect l="l" t="t" r="r" b="b"/>
            <a:pathLst>
              <a:path w="3810" h="323850">
                <a:moveTo>
                  <a:pt x="3436" y="323518"/>
                </a:moveTo>
                <a:lnTo>
                  <a:pt x="0" y="0"/>
                </a:lnTo>
              </a:path>
            </a:pathLst>
          </a:custGeom>
          <a:ln w="7162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368005" y="2707157"/>
            <a:ext cx="768350" cy="541655"/>
          </a:xfrm>
          <a:custGeom>
            <a:avLst/>
            <a:gdLst/>
            <a:ahLst/>
            <a:cxnLst/>
            <a:rect l="l" t="t" r="r" b="b"/>
            <a:pathLst>
              <a:path w="768350" h="541655">
                <a:moveTo>
                  <a:pt x="768075" y="0"/>
                </a:moveTo>
                <a:lnTo>
                  <a:pt x="668375" y="541603"/>
                </a:lnTo>
                <a:lnTo>
                  <a:pt x="0" y="323518"/>
                </a:lnTo>
              </a:path>
            </a:pathLst>
          </a:custGeom>
          <a:ln w="7162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3036379" y="2707157"/>
            <a:ext cx="215265" cy="541655"/>
          </a:xfrm>
          <a:custGeom>
            <a:avLst/>
            <a:gdLst/>
            <a:ahLst/>
            <a:cxnLst/>
            <a:rect l="l" t="t" r="r" b="b"/>
            <a:pathLst>
              <a:path w="215264" h="541655">
                <a:moveTo>
                  <a:pt x="215020" y="0"/>
                </a:moveTo>
                <a:lnTo>
                  <a:pt x="99700" y="0"/>
                </a:lnTo>
                <a:lnTo>
                  <a:pt x="0" y="541606"/>
                </a:lnTo>
                <a:lnTo>
                  <a:pt x="193090" y="91683"/>
                </a:lnTo>
                <a:lnTo>
                  <a:pt x="215020" y="0"/>
                </a:lnTo>
                <a:close/>
              </a:path>
            </a:pathLst>
          </a:custGeom>
          <a:solidFill>
            <a:srgbClr val="DA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3036379" y="2707157"/>
            <a:ext cx="215265" cy="541655"/>
          </a:xfrm>
          <a:custGeom>
            <a:avLst/>
            <a:gdLst/>
            <a:ahLst/>
            <a:cxnLst/>
            <a:rect l="l" t="t" r="r" b="b"/>
            <a:pathLst>
              <a:path w="215264" h="541655">
                <a:moveTo>
                  <a:pt x="99700" y="0"/>
                </a:moveTo>
                <a:lnTo>
                  <a:pt x="0" y="541606"/>
                </a:lnTo>
                <a:lnTo>
                  <a:pt x="193090" y="91683"/>
                </a:lnTo>
                <a:lnTo>
                  <a:pt x="215020" y="0"/>
                </a:lnTo>
              </a:path>
            </a:pathLst>
          </a:custGeom>
          <a:ln w="7162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255972" y="2707157"/>
            <a:ext cx="1048385" cy="242570"/>
          </a:xfrm>
          <a:custGeom>
            <a:avLst/>
            <a:gdLst/>
            <a:ahLst/>
            <a:cxnLst/>
            <a:rect l="l" t="t" r="r" b="b"/>
            <a:pathLst>
              <a:path w="1048385" h="242569">
                <a:moveTo>
                  <a:pt x="1047983" y="0"/>
                </a:moveTo>
                <a:lnTo>
                  <a:pt x="0" y="0"/>
                </a:lnTo>
                <a:lnTo>
                  <a:pt x="14472" y="10966"/>
                </a:lnTo>
                <a:lnTo>
                  <a:pt x="1003078" y="242182"/>
                </a:lnTo>
                <a:lnTo>
                  <a:pt x="1047983" y="0"/>
                </a:lnTo>
                <a:close/>
              </a:path>
            </a:pathLst>
          </a:custGeom>
          <a:solidFill>
            <a:srgbClr val="F5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255972" y="2707157"/>
            <a:ext cx="1048385" cy="242570"/>
          </a:xfrm>
          <a:custGeom>
            <a:avLst/>
            <a:gdLst/>
            <a:ahLst/>
            <a:cxnLst/>
            <a:rect l="l" t="t" r="r" b="b"/>
            <a:pathLst>
              <a:path w="1048385" h="242569">
                <a:moveTo>
                  <a:pt x="0" y="0"/>
                </a:moveTo>
                <a:lnTo>
                  <a:pt x="14472" y="10966"/>
                </a:lnTo>
                <a:lnTo>
                  <a:pt x="1003078" y="242182"/>
                </a:lnTo>
                <a:lnTo>
                  <a:pt x="1047983" y="0"/>
                </a:lnTo>
              </a:path>
            </a:pathLst>
          </a:custGeom>
          <a:ln w="7162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220532" y="2703576"/>
            <a:ext cx="152855" cy="24934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508645" y="4119727"/>
            <a:ext cx="2271395" cy="170815"/>
          </a:xfrm>
          <a:custGeom>
            <a:avLst/>
            <a:gdLst/>
            <a:ahLst/>
            <a:cxnLst/>
            <a:rect l="l" t="t" r="r" b="b"/>
            <a:pathLst>
              <a:path w="2271395" h="170814">
                <a:moveTo>
                  <a:pt x="2271344" y="170345"/>
                </a:moveTo>
                <a:lnTo>
                  <a:pt x="0" y="170345"/>
                </a:lnTo>
                <a:lnTo>
                  <a:pt x="0" y="0"/>
                </a:lnTo>
                <a:lnTo>
                  <a:pt x="2271344" y="0"/>
                </a:lnTo>
                <a:lnTo>
                  <a:pt x="2271344" y="170345"/>
                </a:lnTo>
                <a:close/>
              </a:path>
            </a:pathLst>
          </a:custGeom>
          <a:solidFill>
            <a:srgbClr val="56BE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 txBox="1"/>
          <p:nvPr/>
        </p:nvSpPr>
        <p:spPr>
          <a:xfrm>
            <a:off x="1515805" y="4120337"/>
            <a:ext cx="2257425" cy="1333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40"/>
              </a:spcBef>
            </a:pPr>
            <a:r>
              <a:rPr sz="750" b="1" spc="15" dirty="0">
                <a:solidFill>
                  <a:srgbClr val="010102"/>
                </a:solidFill>
                <a:latin typeface="Open Sans"/>
                <a:cs typeface="Open Sans"/>
              </a:rPr>
              <a:t>1. </a:t>
            </a:r>
            <a:r>
              <a:rPr sz="750" spc="10" dirty="0" err="1" smtClean="0">
                <a:solidFill>
                  <a:srgbClr val="010102"/>
                </a:solidFill>
                <a:latin typeface="Open Sans"/>
                <a:cs typeface="Open Sans"/>
              </a:rPr>
              <a:t>поместит</a:t>
            </a:r>
            <a:r>
              <a:rPr lang="ru-RU" sz="750" spc="10" dirty="0" smtClean="0">
                <a:solidFill>
                  <a:srgbClr val="010102"/>
                </a:solidFill>
                <a:latin typeface="Open Sans"/>
                <a:cs typeface="Open Sans"/>
              </a:rPr>
              <a:t>ь</a:t>
            </a:r>
            <a:r>
              <a:rPr sz="750" spc="10" dirty="0" smtClean="0">
                <a:solidFill>
                  <a:srgbClr val="010102"/>
                </a:solidFill>
                <a:latin typeface="Open Sans"/>
                <a:cs typeface="Open Sans"/>
              </a:rPr>
              <a:t> </a:t>
            </a:r>
            <a:r>
              <a:rPr sz="750" spc="15" dirty="0">
                <a:solidFill>
                  <a:srgbClr val="010102"/>
                </a:solidFill>
                <a:latin typeface="Open Sans"/>
                <a:cs typeface="Open Sans"/>
              </a:rPr>
              <a:t>фантом на</a:t>
            </a:r>
            <a:r>
              <a:rPr sz="750" spc="-50" dirty="0">
                <a:solidFill>
                  <a:srgbClr val="010102"/>
                </a:solidFill>
                <a:latin typeface="Open Sans"/>
                <a:cs typeface="Open Sans"/>
              </a:rPr>
              <a:t> </a:t>
            </a:r>
            <a:r>
              <a:rPr sz="750" spc="15" dirty="0">
                <a:solidFill>
                  <a:srgbClr val="010102"/>
                </a:solidFill>
                <a:latin typeface="Open Sans"/>
                <a:cs typeface="Open Sans"/>
              </a:rPr>
              <a:t>устройство</a:t>
            </a:r>
            <a:endParaRPr sz="750" dirty="0">
              <a:latin typeface="Open Sans"/>
              <a:cs typeface="Open Sans"/>
            </a:endParaRPr>
          </a:p>
        </p:txBody>
      </p:sp>
      <p:sp>
        <p:nvSpPr>
          <p:cNvPr id="353" name="object 353"/>
          <p:cNvSpPr/>
          <p:nvPr/>
        </p:nvSpPr>
        <p:spPr>
          <a:xfrm>
            <a:off x="1508649" y="2707152"/>
            <a:ext cx="2271395" cy="1583055"/>
          </a:xfrm>
          <a:custGeom>
            <a:avLst/>
            <a:gdLst/>
            <a:ahLst/>
            <a:cxnLst/>
            <a:rect l="l" t="t" r="r" b="b"/>
            <a:pathLst>
              <a:path w="2271395" h="1583054">
                <a:moveTo>
                  <a:pt x="2271344" y="1582915"/>
                </a:moveTo>
                <a:lnTo>
                  <a:pt x="0" y="1582915"/>
                </a:lnTo>
                <a:lnTo>
                  <a:pt x="0" y="0"/>
                </a:lnTo>
                <a:lnTo>
                  <a:pt x="2271344" y="0"/>
                </a:lnTo>
                <a:lnTo>
                  <a:pt x="2271344" y="1582915"/>
                </a:lnTo>
                <a:close/>
              </a:path>
            </a:pathLst>
          </a:custGeom>
          <a:ln w="14312">
            <a:solidFill>
              <a:srgbClr val="1A4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929996" y="0"/>
            <a:ext cx="630555" cy="540385"/>
          </a:xfrm>
          <a:custGeom>
            <a:avLst/>
            <a:gdLst/>
            <a:ahLst/>
            <a:cxnLst/>
            <a:rect l="l" t="t" r="r" b="b"/>
            <a:pathLst>
              <a:path w="630554" h="540385">
                <a:moveTo>
                  <a:pt x="0" y="540004"/>
                </a:moveTo>
                <a:lnTo>
                  <a:pt x="630008" y="540004"/>
                </a:lnTo>
                <a:lnTo>
                  <a:pt x="630008" y="0"/>
                </a:lnTo>
                <a:lnTo>
                  <a:pt x="0" y="0"/>
                </a:lnTo>
                <a:lnTo>
                  <a:pt x="0" y="540004"/>
                </a:lnTo>
                <a:close/>
              </a:path>
            </a:pathLst>
          </a:custGeom>
          <a:solidFill>
            <a:srgbClr val="4A9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6263995" y="0"/>
            <a:ext cx="630555" cy="357505"/>
          </a:xfrm>
          <a:custGeom>
            <a:avLst/>
            <a:gdLst/>
            <a:ahLst/>
            <a:cxnLst/>
            <a:rect l="l" t="t" r="r" b="b"/>
            <a:pathLst>
              <a:path w="630554" h="357505">
                <a:moveTo>
                  <a:pt x="0" y="357467"/>
                </a:moveTo>
                <a:lnTo>
                  <a:pt x="629996" y="357467"/>
                </a:lnTo>
                <a:lnTo>
                  <a:pt x="629996" y="0"/>
                </a:lnTo>
                <a:lnTo>
                  <a:pt x="0" y="0"/>
                </a:lnTo>
                <a:lnTo>
                  <a:pt x="0" y="357467"/>
                </a:lnTo>
                <a:close/>
              </a:path>
            </a:pathLst>
          </a:custGeom>
          <a:solidFill>
            <a:srgbClr val="4A9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575995" y="0"/>
            <a:ext cx="4986020" cy="540385"/>
          </a:xfrm>
          <a:custGeom>
            <a:avLst/>
            <a:gdLst/>
            <a:ahLst/>
            <a:cxnLst/>
            <a:rect l="l" t="t" r="r" b="b"/>
            <a:pathLst>
              <a:path w="4986020" h="540385">
                <a:moveTo>
                  <a:pt x="0" y="540004"/>
                </a:moveTo>
                <a:lnTo>
                  <a:pt x="4985994" y="540004"/>
                </a:lnTo>
                <a:lnTo>
                  <a:pt x="4985994" y="0"/>
                </a:lnTo>
                <a:lnTo>
                  <a:pt x="0" y="0"/>
                </a:lnTo>
                <a:lnTo>
                  <a:pt x="0" y="540004"/>
                </a:lnTo>
                <a:close/>
              </a:path>
            </a:pathLst>
          </a:custGeom>
          <a:solidFill>
            <a:srgbClr val="4A9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 txBox="1"/>
          <p:nvPr/>
        </p:nvSpPr>
        <p:spPr>
          <a:xfrm>
            <a:off x="575995" y="0"/>
            <a:ext cx="4986020" cy="357505"/>
          </a:xfrm>
          <a:prstGeom prst="rect">
            <a:avLst/>
          </a:prstGeom>
          <a:solidFill>
            <a:srgbClr val="4A96D2"/>
          </a:solidFill>
        </p:spPr>
        <p:txBody>
          <a:bodyPr vert="horz" wrap="square" lIns="0" tIns="80010" rIns="0" bIns="0" rtlCol="0">
            <a:spAutoFit/>
          </a:bodyPr>
          <a:lstStyle/>
          <a:p>
            <a:pPr marL="143510">
              <a:lnSpc>
                <a:spcPts val="2185"/>
              </a:lnSpc>
              <a:spcBef>
                <a:spcPts val="630"/>
              </a:spcBef>
            </a:pPr>
            <a:r>
              <a:rPr sz="2000" b="1" spc="-195" dirty="0">
                <a:solidFill>
                  <a:srgbClr val="FFFFFF"/>
                </a:solidFill>
                <a:latin typeface="Palatino Linotype"/>
                <a:cs typeface="Palatino Linotype"/>
              </a:rPr>
              <a:t>ПРОГРАММНОЕ</a:t>
            </a:r>
            <a:r>
              <a:rPr sz="2000" b="1" spc="-24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000" b="1" spc="-170" dirty="0">
                <a:solidFill>
                  <a:srgbClr val="FFFFFF"/>
                </a:solidFill>
                <a:latin typeface="Palatino Linotype"/>
                <a:cs typeface="Palatino Linotype"/>
              </a:rPr>
              <a:t>ОБЕСПЕЧЕНИЕ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358" name="object 358"/>
          <p:cNvSpPr/>
          <p:nvPr/>
        </p:nvSpPr>
        <p:spPr>
          <a:xfrm>
            <a:off x="0" y="0"/>
            <a:ext cx="540385" cy="540385"/>
          </a:xfrm>
          <a:custGeom>
            <a:avLst/>
            <a:gdLst/>
            <a:ahLst/>
            <a:cxnLst/>
            <a:rect l="l" t="t" r="r" b="b"/>
            <a:pathLst>
              <a:path w="540385" h="540385">
                <a:moveTo>
                  <a:pt x="0" y="540003"/>
                </a:moveTo>
                <a:lnTo>
                  <a:pt x="540004" y="540003"/>
                </a:lnTo>
                <a:lnTo>
                  <a:pt x="540004" y="0"/>
                </a:lnTo>
                <a:lnTo>
                  <a:pt x="0" y="0"/>
                </a:lnTo>
                <a:lnTo>
                  <a:pt x="0" y="540003"/>
                </a:lnTo>
                <a:close/>
              </a:path>
            </a:pathLst>
          </a:custGeom>
          <a:solidFill>
            <a:srgbClr val="4A9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97269" y="90003"/>
            <a:ext cx="346075" cy="370205"/>
          </a:xfrm>
          <a:custGeom>
            <a:avLst/>
            <a:gdLst/>
            <a:ahLst/>
            <a:cxnLst/>
            <a:rect l="l" t="t" r="r" b="b"/>
            <a:pathLst>
              <a:path w="346075" h="370205">
                <a:moveTo>
                  <a:pt x="123380" y="123355"/>
                </a:moveTo>
                <a:lnTo>
                  <a:pt x="75405" y="133068"/>
                </a:lnTo>
                <a:lnTo>
                  <a:pt x="36182" y="159538"/>
                </a:lnTo>
                <a:lnTo>
                  <a:pt x="9712" y="198766"/>
                </a:lnTo>
                <a:lnTo>
                  <a:pt x="0" y="246748"/>
                </a:lnTo>
                <a:lnTo>
                  <a:pt x="9712" y="294720"/>
                </a:lnTo>
                <a:lnTo>
                  <a:pt x="36182" y="333940"/>
                </a:lnTo>
                <a:lnTo>
                  <a:pt x="75405" y="360405"/>
                </a:lnTo>
                <a:lnTo>
                  <a:pt x="123380" y="370116"/>
                </a:lnTo>
                <a:lnTo>
                  <a:pt x="171347" y="360405"/>
                </a:lnTo>
                <a:lnTo>
                  <a:pt x="193525" y="345439"/>
                </a:lnTo>
                <a:lnTo>
                  <a:pt x="123380" y="345439"/>
                </a:lnTo>
                <a:lnTo>
                  <a:pt x="112614" y="344841"/>
                </a:lnTo>
                <a:lnTo>
                  <a:pt x="102187" y="343100"/>
                </a:lnTo>
                <a:lnTo>
                  <a:pt x="92155" y="340296"/>
                </a:lnTo>
                <a:lnTo>
                  <a:pt x="82575" y="336511"/>
                </a:lnTo>
                <a:lnTo>
                  <a:pt x="101714" y="294360"/>
                </a:lnTo>
                <a:lnTo>
                  <a:pt x="144783" y="294360"/>
                </a:lnTo>
                <a:lnTo>
                  <a:pt x="154871" y="287553"/>
                </a:lnTo>
                <a:lnTo>
                  <a:pt x="33616" y="287553"/>
                </a:lnTo>
                <a:lnTo>
                  <a:pt x="29819" y="277968"/>
                </a:lnTo>
                <a:lnTo>
                  <a:pt x="27012" y="267936"/>
                </a:lnTo>
                <a:lnTo>
                  <a:pt x="25272" y="257512"/>
                </a:lnTo>
                <a:lnTo>
                  <a:pt x="24676" y="246748"/>
                </a:lnTo>
                <a:lnTo>
                  <a:pt x="32444" y="208367"/>
                </a:lnTo>
                <a:lnTo>
                  <a:pt x="53616" y="176988"/>
                </a:lnTo>
                <a:lnTo>
                  <a:pt x="84994" y="155813"/>
                </a:lnTo>
                <a:lnTo>
                  <a:pt x="123380" y="148043"/>
                </a:lnTo>
                <a:lnTo>
                  <a:pt x="193536" y="148043"/>
                </a:lnTo>
                <a:lnTo>
                  <a:pt x="171347" y="133068"/>
                </a:lnTo>
                <a:lnTo>
                  <a:pt x="123380" y="123355"/>
                </a:lnTo>
                <a:close/>
              </a:path>
              <a:path w="346075" h="370205">
                <a:moveTo>
                  <a:pt x="238488" y="205943"/>
                </a:moveTo>
                <a:lnTo>
                  <a:pt x="213131" y="205943"/>
                </a:lnTo>
                <a:lnTo>
                  <a:pt x="216928" y="215524"/>
                </a:lnTo>
                <a:lnTo>
                  <a:pt x="219735" y="225550"/>
                </a:lnTo>
                <a:lnTo>
                  <a:pt x="221475" y="235973"/>
                </a:lnTo>
                <a:lnTo>
                  <a:pt x="222072" y="246748"/>
                </a:lnTo>
                <a:lnTo>
                  <a:pt x="214302" y="285127"/>
                </a:lnTo>
                <a:lnTo>
                  <a:pt x="193128" y="316501"/>
                </a:lnTo>
                <a:lnTo>
                  <a:pt x="161753" y="337672"/>
                </a:lnTo>
                <a:lnTo>
                  <a:pt x="123380" y="345439"/>
                </a:lnTo>
                <a:lnTo>
                  <a:pt x="193525" y="345439"/>
                </a:lnTo>
                <a:lnTo>
                  <a:pt x="210567" y="333940"/>
                </a:lnTo>
                <a:lnTo>
                  <a:pt x="237035" y="294720"/>
                </a:lnTo>
                <a:lnTo>
                  <a:pt x="246748" y="246748"/>
                </a:lnTo>
                <a:lnTo>
                  <a:pt x="238488" y="205943"/>
                </a:lnTo>
                <a:close/>
              </a:path>
              <a:path w="346075" h="370205">
                <a:moveTo>
                  <a:pt x="204516" y="117208"/>
                </a:moveTo>
                <a:lnTo>
                  <a:pt x="123380" y="117208"/>
                </a:lnTo>
                <a:lnTo>
                  <a:pt x="173753" y="127403"/>
                </a:lnTo>
                <a:lnTo>
                  <a:pt x="214934" y="155189"/>
                </a:lnTo>
                <a:lnTo>
                  <a:pt x="242723" y="196369"/>
                </a:lnTo>
                <a:lnTo>
                  <a:pt x="252920" y="246748"/>
                </a:lnTo>
                <a:lnTo>
                  <a:pt x="251189" y="267936"/>
                </a:lnTo>
                <a:lnTo>
                  <a:pt x="246056" y="288339"/>
                </a:lnTo>
                <a:lnTo>
                  <a:pt x="237618" y="307639"/>
                </a:lnTo>
                <a:lnTo>
                  <a:pt x="225971" y="325577"/>
                </a:lnTo>
                <a:lnTo>
                  <a:pt x="223126" y="329298"/>
                </a:lnTo>
                <a:lnTo>
                  <a:pt x="222631" y="334327"/>
                </a:lnTo>
                <a:lnTo>
                  <a:pt x="226783" y="342760"/>
                </a:lnTo>
                <a:lnTo>
                  <a:pt x="231063" y="345439"/>
                </a:lnTo>
                <a:lnTo>
                  <a:pt x="296100" y="345439"/>
                </a:lnTo>
                <a:lnTo>
                  <a:pt x="315282" y="341555"/>
                </a:lnTo>
                <a:lnTo>
                  <a:pt x="330973" y="330969"/>
                </a:lnTo>
                <a:lnTo>
                  <a:pt x="337863" y="320763"/>
                </a:lnTo>
                <a:lnTo>
                  <a:pt x="258572" y="320763"/>
                </a:lnTo>
                <a:lnTo>
                  <a:pt x="266809" y="303342"/>
                </a:lnTo>
                <a:lnTo>
                  <a:pt x="272759" y="285103"/>
                </a:lnTo>
                <a:lnTo>
                  <a:pt x="276368" y="266191"/>
                </a:lnTo>
                <a:lnTo>
                  <a:pt x="277583" y="246748"/>
                </a:lnTo>
                <a:lnTo>
                  <a:pt x="269710" y="198054"/>
                </a:lnTo>
                <a:lnTo>
                  <a:pt x="247795" y="155727"/>
                </a:lnTo>
                <a:lnTo>
                  <a:pt x="214397" y="122324"/>
                </a:lnTo>
                <a:lnTo>
                  <a:pt x="204516" y="117208"/>
                </a:lnTo>
                <a:close/>
              </a:path>
              <a:path w="346075" h="370205">
                <a:moveTo>
                  <a:pt x="337863" y="24676"/>
                </a:moveTo>
                <a:lnTo>
                  <a:pt x="296100" y="24676"/>
                </a:lnTo>
                <a:lnTo>
                  <a:pt x="305683" y="26619"/>
                </a:lnTo>
                <a:lnTo>
                  <a:pt x="313529" y="31913"/>
                </a:lnTo>
                <a:lnTo>
                  <a:pt x="318830" y="39758"/>
                </a:lnTo>
                <a:lnTo>
                  <a:pt x="320776" y="49352"/>
                </a:lnTo>
                <a:lnTo>
                  <a:pt x="320776" y="296087"/>
                </a:lnTo>
                <a:lnTo>
                  <a:pt x="318830" y="305687"/>
                </a:lnTo>
                <a:lnTo>
                  <a:pt x="313529" y="313531"/>
                </a:lnTo>
                <a:lnTo>
                  <a:pt x="305683" y="318822"/>
                </a:lnTo>
                <a:lnTo>
                  <a:pt x="296100" y="320763"/>
                </a:lnTo>
                <a:lnTo>
                  <a:pt x="337863" y="320763"/>
                </a:lnTo>
                <a:lnTo>
                  <a:pt x="341565" y="315280"/>
                </a:lnTo>
                <a:lnTo>
                  <a:pt x="345452" y="296087"/>
                </a:lnTo>
                <a:lnTo>
                  <a:pt x="345452" y="49352"/>
                </a:lnTo>
                <a:lnTo>
                  <a:pt x="341565" y="30159"/>
                </a:lnTo>
                <a:lnTo>
                  <a:pt x="337863" y="24676"/>
                </a:lnTo>
                <a:close/>
              </a:path>
              <a:path w="346075" h="370205">
                <a:moveTo>
                  <a:pt x="144783" y="294360"/>
                </a:moveTo>
                <a:lnTo>
                  <a:pt x="101714" y="294360"/>
                </a:lnTo>
                <a:lnTo>
                  <a:pt x="108330" y="297395"/>
                </a:lnTo>
                <a:lnTo>
                  <a:pt x="115633" y="299173"/>
                </a:lnTo>
                <a:lnTo>
                  <a:pt x="123380" y="299173"/>
                </a:lnTo>
                <a:lnTo>
                  <a:pt x="143766" y="295047"/>
                </a:lnTo>
                <a:lnTo>
                  <a:pt x="144783" y="294360"/>
                </a:lnTo>
                <a:close/>
              </a:path>
              <a:path w="346075" h="370205">
                <a:moveTo>
                  <a:pt x="131114" y="194309"/>
                </a:moveTo>
                <a:lnTo>
                  <a:pt x="123380" y="194309"/>
                </a:lnTo>
                <a:lnTo>
                  <a:pt x="102987" y="198438"/>
                </a:lnTo>
                <a:lnTo>
                  <a:pt x="86317" y="209689"/>
                </a:lnTo>
                <a:lnTo>
                  <a:pt x="75069" y="226360"/>
                </a:lnTo>
                <a:lnTo>
                  <a:pt x="70942" y="246748"/>
                </a:lnTo>
                <a:lnTo>
                  <a:pt x="70942" y="254469"/>
                </a:lnTo>
                <a:lnTo>
                  <a:pt x="72720" y="261772"/>
                </a:lnTo>
                <a:lnTo>
                  <a:pt x="75742" y="268389"/>
                </a:lnTo>
                <a:lnTo>
                  <a:pt x="33616" y="287553"/>
                </a:lnTo>
                <a:lnTo>
                  <a:pt x="154871" y="287553"/>
                </a:lnTo>
                <a:lnTo>
                  <a:pt x="155925" y="286842"/>
                </a:lnTo>
                <a:lnTo>
                  <a:pt x="123380" y="286842"/>
                </a:lnTo>
                <a:lnTo>
                  <a:pt x="107782" y="283685"/>
                </a:lnTo>
                <a:lnTo>
                  <a:pt x="95037" y="275081"/>
                </a:lnTo>
                <a:lnTo>
                  <a:pt x="86440" y="262335"/>
                </a:lnTo>
                <a:lnTo>
                  <a:pt x="83286" y="246748"/>
                </a:lnTo>
                <a:lnTo>
                  <a:pt x="86440" y="231146"/>
                </a:lnTo>
                <a:lnTo>
                  <a:pt x="95037" y="218392"/>
                </a:lnTo>
                <a:lnTo>
                  <a:pt x="107782" y="209786"/>
                </a:lnTo>
                <a:lnTo>
                  <a:pt x="123380" y="206628"/>
                </a:lnTo>
                <a:lnTo>
                  <a:pt x="211622" y="206628"/>
                </a:lnTo>
                <a:lnTo>
                  <a:pt x="213131" y="205943"/>
                </a:lnTo>
                <a:lnTo>
                  <a:pt x="238488" y="205943"/>
                </a:lnTo>
                <a:lnTo>
                  <a:pt x="237105" y="199110"/>
                </a:lnTo>
                <a:lnTo>
                  <a:pt x="145021" y="199110"/>
                </a:lnTo>
                <a:lnTo>
                  <a:pt x="138404" y="196100"/>
                </a:lnTo>
                <a:lnTo>
                  <a:pt x="131114" y="194309"/>
                </a:lnTo>
                <a:close/>
              </a:path>
              <a:path w="346075" h="370205">
                <a:moveTo>
                  <a:pt x="211622" y="206628"/>
                </a:moveTo>
                <a:lnTo>
                  <a:pt x="123380" y="206628"/>
                </a:lnTo>
                <a:lnTo>
                  <a:pt x="138965" y="209786"/>
                </a:lnTo>
                <a:lnTo>
                  <a:pt x="151707" y="218392"/>
                </a:lnTo>
                <a:lnTo>
                  <a:pt x="160306" y="231146"/>
                </a:lnTo>
                <a:lnTo>
                  <a:pt x="163461" y="246748"/>
                </a:lnTo>
                <a:lnTo>
                  <a:pt x="160306" y="262335"/>
                </a:lnTo>
                <a:lnTo>
                  <a:pt x="151707" y="275081"/>
                </a:lnTo>
                <a:lnTo>
                  <a:pt x="138965" y="283685"/>
                </a:lnTo>
                <a:lnTo>
                  <a:pt x="123380" y="286842"/>
                </a:lnTo>
                <a:lnTo>
                  <a:pt x="155925" y="286842"/>
                </a:lnTo>
                <a:lnTo>
                  <a:pt x="160432" y="283800"/>
                </a:lnTo>
                <a:lnTo>
                  <a:pt x="171679" y="267134"/>
                </a:lnTo>
                <a:lnTo>
                  <a:pt x="175806" y="246748"/>
                </a:lnTo>
                <a:lnTo>
                  <a:pt x="175806" y="239001"/>
                </a:lnTo>
                <a:lnTo>
                  <a:pt x="174028" y="231698"/>
                </a:lnTo>
                <a:lnTo>
                  <a:pt x="170992" y="225094"/>
                </a:lnTo>
                <a:lnTo>
                  <a:pt x="211622" y="206628"/>
                </a:lnTo>
                <a:close/>
              </a:path>
              <a:path w="346075" h="370205">
                <a:moveTo>
                  <a:pt x="123380" y="218986"/>
                </a:moveTo>
                <a:lnTo>
                  <a:pt x="112565" y="221168"/>
                </a:lnTo>
                <a:lnTo>
                  <a:pt x="103741" y="227118"/>
                </a:lnTo>
                <a:lnTo>
                  <a:pt x="97790" y="235973"/>
                </a:lnTo>
                <a:lnTo>
                  <a:pt x="95618" y="246748"/>
                </a:lnTo>
                <a:lnTo>
                  <a:pt x="97796" y="257553"/>
                </a:lnTo>
                <a:lnTo>
                  <a:pt x="103741" y="266377"/>
                </a:lnTo>
                <a:lnTo>
                  <a:pt x="112565" y="272328"/>
                </a:lnTo>
                <a:lnTo>
                  <a:pt x="123380" y="274510"/>
                </a:lnTo>
                <a:lnTo>
                  <a:pt x="134195" y="272328"/>
                </a:lnTo>
                <a:lnTo>
                  <a:pt x="143019" y="266377"/>
                </a:lnTo>
                <a:lnTo>
                  <a:pt x="148964" y="257553"/>
                </a:lnTo>
                <a:lnTo>
                  <a:pt x="151142" y="246748"/>
                </a:lnTo>
                <a:lnTo>
                  <a:pt x="148964" y="235943"/>
                </a:lnTo>
                <a:lnTo>
                  <a:pt x="143019" y="227118"/>
                </a:lnTo>
                <a:lnTo>
                  <a:pt x="134195" y="221168"/>
                </a:lnTo>
                <a:lnTo>
                  <a:pt x="123380" y="218986"/>
                </a:lnTo>
                <a:close/>
              </a:path>
              <a:path w="346075" h="370205">
                <a:moveTo>
                  <a:pt x="193536" y="148043"/>
                </a:moveTo>
                <a:lnTo>
                  <a:pt x="123380" y="148043"/>
                </a:lnTo>
                <a:lnTo>
                  <a:pt x="134137" y="148640"/>
                </a:lnTo>
                <a:lnTo>
                  <a:pt x="144557" y="150380"/>
                </a:lnTo>
                <a:lnTo>
                  <a:pt x="154587" y="153187"/>
                </a:lnTo>
                <a:lnTo>
                  <a:pt x="164172" y="156984"/>
                </a:lnTo>
                <a:lnTo>
                  <a:pt x="145021" y="199110"/>
                </a:lnTo>
                <a:lnTo>
                  <a:pt x="237105" y="199110"/>
                </a:lnTo>
                <a:lnTo>
                  <a:pt x="237035" y="198766"/>
                </a:lnTo>
                <a:lnTo>
                  <a:pt x="210567" y="159538"/>
                </a:lnTo>
                <a:lnTo>
                  <a:pt x="193536" y="148043"/>
                </a:lnTo>
                <a:close/>
              </a:path>
              <a:path w="346075" h="370205">
                <a:moveTo>
                  <a:pt x="296100" y="0"/>
                </a:moveTo>
                <a:lnTo>
                  <a:pt x="123380" y="0"/>
                </a:lnTo>
                <a:lnTo>
                  <a:pt x="104178" y="3884"/>
                </a:lnTo>
                <a:lnTo>
                  <a:pt x="88495" y="14470"/>
                </a:lnTo>
                <a:lnTo>
                  <a:pt x="77919" y="30159"/>
                </a:lnTo>
                <a:lnTo>
                  <a:pt x="74040" y="49352"/>
                </a:lnTo>
                <a:lnTo>
                  <a:pt x="74040" y="113728"/>
                </a:lnTo>
                <a:lnTo>
                  <a:pt x="75806" y="117360"/>
                </a:lnTo>
                <a:lnTo>
                  <a:pt x="81902" y="122034"/>
                </a:lnTo>
                <a:lnTo>
                  <a:pt x="85839" y="122808"/>
                </a:lnTo>
                <a:lnTo>
                  <a:pt x="89560" y="121818"/>
                </a:lnTo>
                <a:lnTo>
                  <a:pt x="98088" y="119806"/>
                </a:lnTo>
                <a:lnTo>
                  <a:pt x="106584" y="118365"/>
                </a:lnTo>
                <a:lnTo>
                  <a:pt x="115024" y="117498"/>
                </a:lnTo>
                <a:lnTo>
                  <a:pt x="123380" y="117208"/>
                </a:lnTo>
                <a:lnTo>
                  <a:pt x="204516" y="117208"/>
                </a:lnTo>
                <a:lnTo>
                  <a:pt x="172072" y="100406"/>
                </a:lnTo>
                <a:lnTo>
                  <a:pt x="136180" y="94602"/>
                </a:lnTo>
                <a:lnTo>
                  <a:pt x="98704" y="94602"/>
                </a:lnTo>
                <a:lnTo>
                  <a:pt x="98704" y="49352"/>
                </a:lnTo>
                <a:lnTo>
                  <a:pt x="100645" y="39758"/>
                </a:lnTo>
                <a:lnTo>
                  <a:pt x="105937" y="31913"/>
                </a:lnTo>
                <a:lnTo>
                  <a:pt x="113781" y="26619"/>
                </a:lnTo>
                <a:lnTo>
                  <a:pt x="123380" y="24676"/>
                </a:lnTo>
                <a:lnTo>
                  <a:pt x="337863" y="24676"/>
                </a:lnTo>
                <a:lnTo>
                  <a:pt x="330973" y="14470"/>
                </a:lnTo>
                <a:lnTo>
                  <a:pt x="315282" y="3884"/>
                </a:lnTo>
                <a:lnTo>
                  <a:pt x="296100" y="0"/>
                </a:lnTo>
                <a:close/>
              </a:path>
              <a:path w="346075" h="370205">
                <a:moveTo>
                  <a:pt x="123380" y="92532"/>
                </a:moveTo>
                <a:lnTo>
                  <a:pt x="115239" y="92532"/>
                </a:lnTo>
                <a:lnTo>
                  <a:pt x="106972" y="93217"/>
                </a:lnTo>
                <a:lnTo>
                  <a:pt x="98704" y="94602"/>
                </a:lnTo>
                <a:lnTo>
                  <a:pt x="136180" y="94602"/>
                </a:lnTo>
                <a:lnTo>
                  <a:pt x="123380" y="925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223802" y="357467"/>
            <a:ext cx="2308860" cy="1664335"/>
          </a:xfrm>
          <a:custGeom>
            <a:avLst/>
            <a:gdLst/>
            <a:ahLst/>
            <a:cxnLst/>
            <a:rect l="l" t="t" r="r" b="b"/>
            <a:pathLst>
              <a:path w="2308859" h="1664335">
                <a:moveTo>
                  <a:pt x="0" y="0"/>
                </a:moveTo>
                <a:lnTo>
                  <a:pt x="2308860" y="0"/>
                </a:lnTo>
                <a:lnTo>
                  <a:pt x="2308860" y="1664207"/>
                </a:lnTo>
                <a:lnTo>
                  <a:pt x="0" y="16642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573227" y="704354"/>
            <a:ext cx="1636701" cy="97199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212153" y="570420"/>
            <a:ext cx="1952625" cy="1207135"/>
          </a:xfrm>
          <a:custGeom>
            <a:avLst/>
            <a:gdLst/>
            <a:ahLst/>
            <a:cxnLst/>
            <a:rect l="l" t="t" r="r" b="b"/>
            <a:pathLst>
              <a:path w="1952625" h="1207135">
                <a:moveTo>
                  <a:pt x="0" y="0"/>
                </a:moveTo>
                <a:lnTo>
                  <a:pt x="1952244" y="0"/>
                </a:lnTo>
                <a:lnTo>
                  <a:pt x="1952244" y="1207007"/>
                </a:lnTo>
                <a:lnTo>
                  <a:pt x="0" y="12070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359999" y="706584"/>
            <a:ext cx="1662570" cy="92057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 txBox="1"/>
          <p:nvPr/>
        </p:nvSpPr>
        <p:spPr>
          <a:xfrm>
            <a:off x="2123300" y="660051"/>
            <a:ext cx="1179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154194"/>
                </a:solidFill>
                <a:latin typeface="Arial"/>
                <a:cs typeface="Arial"/>
                <a:hlinkClick r:id="rId26"/>
              </a:rPr>
              <a:t>www.pro-project.pl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5" name="object 365"/>
          <p:cNvSpPr/>
          <p:nvPr/>
        </p:nvSpPr>
        <p:spPr>
          <a:xfrm>
            <a:off x="6397473" y="120632"/>
            <a:ext cx="363220" cy="288925"/>
          </a:xfrm>
          <a:custGeom>
            <a:avLst/>
            <a:gdLst/>
            <a:ahLst/>
            <a:cxnLst/>
            <a:rect l="l" t="t" r="r" b="b"/>
            <a:pathLst>
              <a:path w="363220" h="288925">
                <a:moveTo>
                  <a:pt x="184467" y="60058"/>
                </a:moveTo>
                <a:lnTo>
                  <a:pt x="178600" y="60058"/>
                </a:lnTo>
                <a:lnTo>
                  <a:pt x="75298" y="137515"/>
                </a:lnTo>
                <a:lnTo>
                  <a:pt x="73532" y="141071"/>
                </a:lnTo>
                <a:lnTo>
                  <a:pt x="73532" y="283476"/>
                </a:lnTo>
                <a:lnTo>
                  <a:pt x="78905" y="288848"/>
                </a:lnTo>
                <a:lnTo>
                  <a:pt x="152158" y="288848"/>
                </a:lnTo>
                <a:lnTo>
                  <a:pt x="157530" y="283476"/>
                </a:lnTo>
                <a:lnTo>
                  <a:pt x="157530" y="264845"/>
                </a:lnTo>
                <a:lnTo>
                  <a:pt x="97523" y="264845"/>
                </a:lnTo>
                <a:lnTo>
                  <a:pt x="97523" y="150850"/>
                </a:lnTo>
                <a:lnTo>
                  <a:pt x="181533" y="87845"/>
                </a:lnTo>
                <a:lnTo>
                  <a:pt x="221522" y="87845"/>
                </a:lnTo>
                <a:lnTo>
                  <a:pt x="184467" y="60058"/>
                </a:lnTo>
                <a:close/>
              </a:path>
              <a:path w="363220" h="288925">
                <a:moveTo>
                  <a:pt x="229527" y="192849"/>
                </a:moveTo>
                <a:lnTo>
                  <a:pt x="205524" y="192849"/>
                </a:lnTo>
                <a:lnTo>
                  <a:pt x="205524" y="283476"/>
                </a:lnTo>
                <a:lnTo>
                  <a:pt x="210908" y="288848"/>
                </a:lnTo>
                <a:lnTo>
                  <a:pt x="284162" y="288848"/>
                </a:lnTo>
                <a:lnTo>
                  <a:pt x="289534" y="283476"/>
                </a:lnTo>
                <a:lnTo>
                  <a:pt x="289534" y="264845"/>
                </a:lnTo>
                <a:lnTo>
                  <a:pt x="229527" y="264845"/>
                </a:lnTo>
                <a:lnTo>
                  <a:pt x="229527" y="192849"/>
                </a:lnTo>
                <a:close/>
              </a:path>
              <a:path w="363220" h="288925">
                <a:moveTo>
                  <a:pt x="224154" y="168846"/>
                </a:moveTo>
                <a:lnTo>
                  <a:pt x="138899" y="168846"/>
                </a:lnTo>
                <a:lnTo>
                  <a:pt x="133527" y="174231"/>
                </a:lnTo>
                <a:lnTo>
                  <a:pt x="133527" y="264845"/>
                </a:lnTo>
                <a:lnTo>
                  <a:pt x="157530" y="264845"/>
                </a:lnTo>
                <a:lnTo>
                  <a:pt x="157530" y="192849"/>
                </a:lnTo>
                <a:lnTo>
                  <a:pt x="229527" y="192849"/>
                </a:lnTo>
                <a:lnTo>
                  <a:pt x="229527" y="174231"/>
                </a:lnTo>
                <a:lnTo>
                  <a:pt x="224154" y="168846"/>
                </a:lnTo>
                <a:close/>
              </a:path>
              <a:path w="363220" h="288925">
                <a:moveTo>
                  <a:pt x="221522" y="87845"/>
                </a:moveTo>
                <a:lnTo>
                  <a:pt x="181533" y="87845"/>
                </a:lnTo>
                <a:lnTo>
                  <a:pt x="265531" y="150850"/>
                </a:lnTo>
                <a:lnTo>
                  <a:pt x="265531" y="264845"/>
                </a:lnTo>
                <a:lnTo>
                  <a:pt x="289534" y="264845"/>
                </a:lnTo>
                <a:lnTo>
                  <a:pt x="289534" y="141071"/>
                </a:lnTo>
                <a:lnTo>
                  <a:pt x="287756" y="137515"/>
                </a:lnTo>
                <a:lnTo>
                  <a:pt x="221522" y="87845"/>
                </a:lnTo>
                <a:close/>
              </a:path>
              <a:path w="363220" h="288925">
                <a:moveTo>
                  <a:pt x="184594" y="0"/>
                </a:moveTo>
                <a:lnTo>
                  <a:pt x="178460" y="0"/>
                </a:lnTo>
                <a:lnTo>
                  <a:pt x="901" y="139509"/>
                </a:lnTo>
                <a:lnTo>
                  <a:pt x="0" y="147053"/>
                </a:lnTo>
                <a:lnTo>
                  <a:pt x="8191" y="157480"/>
                </a:lnTo>
                <a:lnTo>
                  <a:pt x="15735" y="158369"/>
                </a:lnTo>
                <a:lnTo>
                  <a:pt x="181533" y="28117"/>
                </a:lnTo>
                <a:lnTo>
                  <a:pt x="220379" y="28117"/>
                </a:lnTo>
                <a:lnTo>
                  <a:pt x="184594" y="0"/>
                </a:lnTo>
                <a:close/>
              </a:path>
              <a:path w="363220" h="288925">
                <a:moveTo>
                  <a:pt x="313524" y="24853"/>
                </a:moveTo>
                <a:lnTo>
                  <a:pt x="289534" y="24853"/>
                </a:lnTo>
                <a:lnTo>
                  <a:pt x="289534" y="110807"/>
                </a:lnTo>
                <a:lnTo>
                  <a:pt x="291223" y="114287"/>
                </a:lnTo>
                <a:lnTo>
                  <a:pt x="344322" y="156006"/>
                </a:lnTo>
                <a:lnTo>
                  <a:pt x="346925" y="156845"/>
                </a:lnTo>
                <a:lnTo>
                  <a:pt x="353072" y="156845"/>
                </a:lnTo>
                <a:lnTo>
                  <a:pt x="356590" y="155282"/>
                </a:lnTo>
                <a:lnTo>
                  <a:pt x="363054" y="147053"/>
                </a:lnTo>
                <a:lnTo>
                  <a:pt x="362153" y="139509"/>
                </a:lnTo>
                <a:lnTo>
                  <a:pt x="313524" y="101307"/>
                </a:lnTo>
                <a:lnTo>
                  <a:pt x="313524" y="24853"/>
                </a:lnTo>
                <a:close/>
              </a:path>
              <a:path w="363220" h="288925">
                <a:moveTo>
                  <a:pt x="220379" y="28117"/>
                </a:moveTo>
                <a:lnTo>
                  <a:pt x="181533" y="28117"/>
                </a:lnTo>
                <a:lnTo>
                  <a:pt x="261734" y="91135"/>
                </a:lnTo>
                <a:lnTo>
                  <a:pt x="266649" y="91643"/>
                </a:lnTo>
                <a:lnTo>
                  <a:pt x="274904" y="87642"/>
                </a:lnTo>
                <a:lnTo>
                  <a:pt x="277533" y="83451"/>
                </a:lnTo>
                <a:lnTo>
                  <a:pt x="277533" y="54165"/>
                </a:lnTo>
                <a:lnTo>
                  <a:pt x="253530" y="54165"/>
                </a:lnTo>
                <a:lnTo>
                  <a:pt x="220379" y="28117"/>
                </a:lnTo>
                <a:close/>
              </a:path>
              <a:path w="363220" h="288925">
                <a:moveTo>
                  <a:pt x="308152" y="850"/>
                </a:moveTo>
                <a:lnTo>
                  <a:pt x="258902" y="850"/>
                </a:lnTo>
                <a:lnTo>
                  <a:pt x="253530" y="6223"/>
                </a:lnTo>
                <a:lnTo>
                  <a:pt x="253530" y="54165"/>
                </a:lnTo>
                <a:lnTo>
                  <a:pt x="277533" y="54165"/>
                </a:lnTo>
                <a:lnTo>
                  <a:pt x="277533" y="24853"/>
                </a:lnTo>
                <a:lnTo>
                  <a:pt x="313524" y="24853"/>
                </a:lnTo>
                <a:lnTo>
                  <a:pt x="313524" y="6223"/>
                </a:lnTo>
                <a:lnTo>
                  <a:pt x="308152" y="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7010995" y="72710"/>
            <a:ext cx="468630" cy="390525"/>
          </a:xfrm>
          <a:custGeom>
            <a:avLst/>
            <a:gdLst/>
            <a:ahLst/>
            <a:cxnLst/>
            <a:rect l="l" t="t" r="r" b="b"/>
            <a:pathLst>
              <a:path w="468629" h="390525">
                <a:moveTo>
                  <a:pt x="390017" y="62395"/>
                </a:moveTo>
                <a:lnTo>
                  <a:pt x="78003" y="62395"/>
                </a:lnTo>
                <a:lnTo>
                  <a:pt x="47668" y="68532"/>
                </a:lnTo>
                <a:lnTo>
                  <a:pt x="22871" y="85259"/>
                </a:lnTo>
                <a:lnTo>
                  <a:pt x="6139" y="110052"/>
                </a:lnTo>
                <a:lnTo>
                  <a:pt x="0" y="140385"/>
                </a:lnTo>
                <a:lnTo>
                  <a:pt x="80" y="312396"/>
                </a:lnTo>
                <a:lnTo>
                  <a:pt x="6139" y="342330"/>
                </a:lnTo>
                <a:lnTo>
                  <a:pt x="22871" y="367128"/>
                </a:lnTo>
                <a:lnTo>
                  <a:pt x="47668" y="383863"/>
                </a:lnTo>
                <a:lnTo>
                  <a:pt x="78003" y="390004"/>
                </a:lnTo>
                <a:lnTo>
                  <a:pt x="390017" y="390004"/>
                </a:lnTo>
                <a:lnTo>
                  <a:pt x="420339" y="383863"/>
                </a:lnTo>
                <a:lnTo>
                  <a:pt x="445133" y="367128"/>
                </a:lnTo>
                <a:lnTo>
                  <a:pt x="450753" y="358800"/>
                </a:lnTo>
                <a:lnTo>
                  <a:pt x="78003" y="358800"/>
                </a:lnTo>
                <a:lnTo>
                  <a:pt x="59801" y="355118"/>
                </a:lnTo>
                <a:lnTo>
                  <a:pt x="44919" y="345082"/>
                </a:lnTo>
                <a:lnTo>
                  <a:pt x="34876" y="330205"/>
                </a:lnTo>
                <a:lnTo>
                  <a:pt x="31271" y="312396"/>
                </a:lnTo>
                <a:lnTo>
                  <a:pt x="31191" y="140385"/>
                </a:lnTo>
                <a:lnTo>
                  <a:pt x="34876" y="122188"/>
                </a:lnTo>
                <a:lnTo>
                  <a:pt x="44919" y="107315"/>
                </a:lnTo>
                <a:lnTo>
                  <a:pt x="59801" y="97280"/>
                </a:lnTo>
                <a:lnTo>
                  <a:pt x="78003" y="93599"/>
                </a:lnTo>
                <a:lnTo>
                  <a:pt x="450761" y="93599"/>
                </a:lnTo>
                <a:lnTo>
                  <a:pt x="445133" y="85259"/>
                </a:lnTo>
                <a:lnTo>
                  <a:pt x="420339" y="68532"/>
                </a:lnTo>
                <a:lnTo>
                  <a:pt x="390017" y="62395"/>
                </a:lnTo>
                <a:close/>
              </a:path>
              <a:path w="468629" h="390525">
                <a:moveTo>
                  <a:pt x="450761" y="93599"/>
                </a:moveTo>
                <a:lnTo>
                  <a:pt x="390017" y="93599"/>
                </a:lnTo>
                <a:lnTo>
                  <a:pt x="408211" y="97280"/>
                </a:lnTo>
                <a:lnTo>
                  <a:pt x="423089" y="107315"/>
                </a:lnTo>
                <a:lnTo>
                  <a:pt x="433131" y="122188"/>
                </a:lnTo>
                <a:lnTo>
                  <a:pt x="436816" y="140385"/>
                </a:lnTo>
                <a:lnTo>
                  <a:pt x="436736" y="312396"/>
                </a:lnTo>
                <a:lnTo>
                  <a:pt x="433131" y="330205"/>
                </a:lnTo>
                <a:lnTo>
                  <a:pt x="423089" y="345082"/>
                </a:lnTo>
                <a:lnTo>
                  <a:pt x="408211" y="355118"/>
                </a:lnTo>
                <a:lnTo>
                  <a:pt x="390017" y="358800"/>
                </a:lnTo>
                <a:lnTo>
                  <a:pt x="450753" y="358800"/>
                </a:lnTo>
                <a:lnTo>
                  <a:pt x="461867" y="342330"/>
                </a:lnTo>
                <a:lnTo>
                  <a:pt x="467927" y="312396"/>
                </a:lnTo>
                <a:lnTo>
                  <a:pt x="468007" y="140385"/>
                </a:lnTo>
                <a:lnTo>
                  <a:pt x="461867" y="110052"/>
                </a:lnTo>
                <a:lnTo>
                  <a:pt x="450761" y="93599"/>
                </a:lnTo>
                <a:close/>
              </a:path>
              <a:path w="468629" h="390525">
                <a:moveTo>
                  <a:pt x="234962" y="310311"/>
                </a:moveTo>
                <a:lnTo>
                  <a:pt x="157822" y="310311"/>
                </a:lnTo>
                <a:lnTo>
                  <a:pt x="170386" y="312396"/>
                </a:lnTo>
                <a:lnTo>
                  <a:pt x="195345" y="321563"/>
                </a:lnTo>
                <a:lnTo>
                  <a:pt x="208521" y="323646"/>
                </a:lnTo>
                <a:lnTo>
                  <a:pt x="215794" y="323061"/>
                </a:lnTo>
                <a:lnTo>
                  <a:pt x="222565" y="321249"/>
                </a:lnTo>
                <a:lnTo>
                  <a:pt x="228925" y="318128"/>
                </a:lnTo>
                <a:lnTo>
                  <a:pt x="234962" y="313613"/>
                </a:lnTo>
                <a:lnTo>
                  <a:pt x="234962" y="310311"/>
                </a:lnTo>
                <a:close/>
              </a:path>
              <a:path w="468629" h="390525">
                <a:moveTo>
                  <a:pt x="159791" y="144030"/>
                </a:moveTo>
                <a:lnTo>
                  <a:pt x="132388" y="146551"/>
                </a:lnTo>
                <a:lnTo>
                  <a:pt x="110031" y="156816"/>
                </a:lnTo>
                <a:lnTo>
                  <a:pt x="94967" y="178877"/>
                </a:lnTo>
                <a:lnTo>
                  <a:pt x="89446" y="216789"/>
                </a:lnTo>
                <a:lnTo>
                  <a:pt x="93780" y="251264"/>
                </a:lnTo>
                <a:lnTo>
                  <a:pt x="105773" y="272956"/>
                </a:lnTo>
                <a:lnTo>
                  <a:pt x="123912" y="284649"/>
                </a:lnTo>
                <a:lnTo>
                  <a:pt x="146685" y="289128"/>
                </a:lnTo>
                <a:lnTo>
                  <a:pt x="141224" y="290880"/>
                </a:lnTo>
                <a:lnTo>
                  <a:pt x="136398" y="293738"/>
                </a:lnTo>
                <a:lnTo>
                  <a:pt x="132486" y="297878"/>
                </a:lnTo>
                <a:lnTo>
                  <a:pt x="132486" y="321043"/>
                </a:lnTo>
                <a:lnTo>
                  <a:pt x="139668" y="315674"/>
                </a:lnTo>
                <a:lnTo>
                  <a:pt x="145895" y="312395"/>
                </a:lnTo>
                <a:lnTo>
                  <a:pt x="151747" y="310758"/>
                </a:lnTo>
                <a:lnTo>
                  <a:pt x="157822" y="310311"/>
                </a:lnTo>
                <a:lnTo>
                  <a:pt x="234962" y="310311"/>
                </a:lnTo>
                <a:lnTo>
                  <a:pt x="234962" y="300697"/>
                </a:lnTo>
                <a:lnTo>
                  <a:pt x="210502" y="300697"/>
                </a:lnTo>
                <a:lnTo>
                  <a:pt x="201884" y="299411"/>
                </a:lnTo>
                <a:lnTo>
                  <a:pt x="192552" y="296303"/>
                </a:lnTo>
                <a:lnTo>
                  <a:pt x="182690" y="292500"/>
                </a:lnTo>
                <a:lnTo>
                  <a:pt x="172478" y="289128"/>
                </a:lnTo>
                <a:lnTo>
                  <a:pt x="195314" y="284679"/>
                </a:lnTo>
                <a:lnTo>
                  <a:pt x="213607" y="273037"/>
                </a:lnTo>
                <a:lnTo>
                  <a:pt x="217329" y="266395"/>
                </a:lnTo>
                <a:lnTo>
                  <a:pt x="159791" y="266395"/>
                </a:lnTo>
                <a:lnTo>
                  <a:pt x="144062" y="265591"/>
                </a:lnTo>
                <a:lnTo>
                  <a:pt x="130978" y="260118"/>
                </a:lnTo>
                <a:lnTo>
                  <a:pt x="122033" y="245381"/>
                </a:lnTo>
                <a:lnTo>
                  <a:pt x="118719" y="216789"/>
                </a:lnTo>
                <a:lnTo>
                  <a:pt x="122033" y="188208"/>
                </a:lnTo>
                <a:lnTo>
                  <a:pt x="130978" y="173475"/>
                </a:lnTo>
                <a:lnTo>
                  <a:pt x="144062" y="168000"/>
                </a:lnTo>
                <a:lnTo>
                  <a:pt x="159791" y="167195"/>
                </a:lnTo>
                <a:lnTo>
                  <a:pt x="216655" y="167195"/>
                </a:lnTo>
                <a:lnTo>
                  <a:pt x="209564" y="156816"/>
                </a:lnTo>
                <a:lnTo>
                  <a:pt x="187197" y="146551"/>
                </a:lnTo>
                <a:lnTo>
                  <a:pt x="159791" y="144030"/>
                </a:lnTo>
                <a:close/>
              </a:path>
              <a:path w="468629" h="390525">
                <a:moveTo>
                  <a:pt x="234962" y="290004"/>
                </a:moveTo>
                <a:lnTo>
                  <a:pt x="229206" y="294252"/>
                </a:lnTo>
                <a:lnTo>
                  <a:pt x="222975" y="297641"/>
                </a:lnTo>
                <a:lnTo>
                  <a:pt x="216622" y="299886"/>
                </a:lnTo>
                <a:lnTo>
                  <a:pt x="210502" y="300697"/>
                </a:lnTo>
                <a:lnTo>
                  <a:pt x="234962" y="300697"/>
                </a:lnTo>
                <a:lnTo>
                  <a:pt x="234962" y="290004"/>
                </a:lnTo>
                <a:close/>
              </a:path>
              <a:path w="468629" h="390525">
                <a:moveTo>
                  <a:pt x="329501" y="144030"/>
                </a:moveTo>
                <a:lnTo>
                  <a:pt x="300398" y="146738"/>
                </a:lnTo>
                <a:lnTo>
                  <a:pt x="278137" y="157333"/>
                </a:lnTo>
                <a:lnTo>
                  <a:pt x="263909" y="179520"/>
                </a:lnTo>
                <a:lnTo>
                  <a:pt x="258902" y="217004"/>
                </a:lnTo>
                <a:lnTo>
                  <a:pt x="263909" y="254503"/>
                </a:lnTo>
                <a:lnTo>
                  <a:pt x="278137" y="276698"/>
                </a:lnTo>
                <a:lnTo>
                  <a:pt x="300398" y="287295"/>
                </a:lnTo>
                <a:lnTo>
                  <a:pt x="329501" y="290004"/>
                </a:lnTo>
                <a:lnTo>
                  <a:pt x="344400" y="289300"/>
                </a:lnTo>
                <a:lnTo>
                  <a:pt x="358403" y="287295"/>
                </a:lnTo>
                <a:lnTo>
                  <a:pt x="370606" y="284287"/>
                </a:lnTo>
                <a:lnTo>
                  <a:pt x="380847" y="280390"/>
                </a:lnTo>
                <a:lnTo>
                  <a:pt x="376426" y="266623"/>
                </a:lnTo>
                <a:lnTo>
                  <a:pt x="329933" y="266623"/>
                </a:lnTo>
                <a:lnTo>
                  <a:pt x="313361" y="265355"/>
                </a:lnTo>
                <a:lnTo>
                  <a:pt x="300132" y="259106"/>
                </a:lnTo>
                <a:lnTo>
                  <a:pt x="291371" y="244212"/>
                </a:lnTo>
                <a:lnTo>
                  <a:pt x="288201" y="217004"/>
                </a:lnTo>
                <a:lnTo>
                  <a:pt x="291371" y="189989"/>
                </a:lnTo>
                <a:lnTo>
                  <a:pt x="300132" y="175082"/>
                </a:lnTo>
                <a:lnTo>
                  <a:pt x="313361" y="168738"/>
                </a:lnTo>
                <a:lnTo>
                  <a:pt x="329933" y="167411"/>
                </a:lnTo>
                <a:lnTo>
                  <a:pt x="373975" y="167411"/>
                </a:lnTo>
                <a:lnTo>
                  <a:pt x="378650" y="152768"/>
                </a:lnTo>
                <a:lnTo>
                  <a:pt x="368758" y="149008"/>
                </a:lnTo>
                <a:lnTo>
                  <a:pt x="357185" y="146270"/>
                </a:lnTo>
                <a:lnTo>
                  <a:pt x="344058" y="144597"/>
                </a:lnTo>
                <a:lnTo>
                  <a:pt x="329501" y="144030"/>
                </a:lnTo>
                <a:close/>
              </a:path>
              <a:path w="468629" h="390525">
                <a:moveTo>
                  <a:pt x="373621" y="257886"/>
                </a:moveTo>
                <a:lnTo>
                  <a:pt x="365785" y="260451"/>
                </a:lnTo>
                <a:lnTo>
                  <a:pt x="355306" y="263321"/>
                </a:lnTo>
                <a:lnTo>
                  <a:pt x="343062" y="265658"/>
                </a:lnTo>
                <a:lnTo>
                  <a:pt x="329933" y="266623"/>
                </a:lnTo>
                <a:lnTo>
                  <a:pt x="376426" y="266623"/>
                </a:lnTo>
                <a:lnTo>
                  <a:pt x="373621" y="257886"/>
                </a:lnTo>
                <a:close/>
              </a:path>
              <a:path w="468629" h="390525">
                <a:moveTo>
                  <a:pt x="216655" y="167195"/>
                </a:moveTo>
                <a:lnTo>
                  <a:pt x="159791" y="167195"/>
                </a:lnTo>
                <a:lnTo>
                  <a:pt x="175155" y="168000"/>
                </a:lnTo>
                <a:lnTo>
                  <a:pt x="188288" y="173475"/>
                </a:lnTo>
                <a:lnTo>
                  <a:pt x="197447" y="188208"/>
                </a:lnTo>
                <a:lnTo>
                  <a:pt x="200888" y="216789"/>
                </a:lnTo>
                <a:lnTo>
                  <a:pt x="197508" y="245381"/>
                </a:lnTo>
                <a:lnTo>
                  <a:pt x="188450" y="260118"/>
                </a:lnTo>
                <a:lnTo>
                  <a:pt x="175337" y="265591"/>
                </a:lnTo>
                <a:lnTo>
                  <a:pt x="159791" y="266395"/>
                </a:lnTo>
                <a:lnTo>
                  <a:pt x="217329" y="266395"/>
                </a:lnTo>
                <a:lnTo>
                  <a:pt x="225756" y="251355"/>
                </a:lnTo>
                <a:lnTo>
                  <a:pt x="230162" y="216789"/>
                </a:lnTo>
                <a:lnTo>
                  <a:pt x="224637" y="178877"/>
                </a:lnTo>
                <a:lnTo>
                  <a:pt x="216655" y="167195"/>
                </a:lnTo>
                <a:close/>
              </a:path>
              <a:path w="468629" h="390525">
                <a:moveTo>
                  <a:pt x="373975" y="167411"/>
                </a:moveTo>
                <a:lnTo>
                  <a:pt x="329933" y="167411"/>
                </a:lnTo>
                <a:lnTo>
                  <a:pt x="342722" y="168272"/>
                </a:lnTo>
                <a:lnTo>
                  <a:pt x="354222" y="170362"/>
                </a:lnTo>
                <a:lnTo>
                  <a:pt x="363958" y="172946"/>
                </a:lnTo>
                <a:lnTo>
                  <a:pt x="371462" y="175285"/>
                </a:lnTo>
                <a:lnTo>
                  <a:pt x="373975" y="167411"/>
                </a:lnTo>
                <a:close/>
              </a:path>
              <a:path w="468629" h="390525">
                <a:moveTo>
                  <a:pt x="280797" y="0"/>
                </a:moveTo>
                <a:lnTo>
                  <a:pt x="187198" y="0"/>
                </a:lnTo>
                <a:lnTo>
                  <a:pt x="169000" y="3681"/>
                </a:lnTo>
                <a:lnTo>
                  <a:pt x="154127" y="13716"/>
                </a:lnTo>
                <a:lnTo>
                  <a:pt x="144092" y="28589"/>
                </a:lnTo>
                <a:lnTo>
                  <a:pt x="140411" y="46786"/>
                </a:lnTo>
                <a:lnTo>
                  <a:pt x="140411" y="62395"/>
                </a:lnTo>
                <a:lnTo>
                  <a:pt x="171602" y="62395"/>
                </a:lnTo>
                <a:lnTo>
                  <a:pt x="171602" y="38188"/>
                </a:lnTo>
                <a:lnTo>
                  <a:pt x="178600" y="31178"/>
                </a:lnTo>
                <a:lnTo>
                  <a:pt x="324449" y="31178"/>
                </a:lnTo>
                <a:lnTo>
                  <a:pt x="323925" y="28589"/>
                </a:lnTo>
                <a:lnTo>
                  <a:pt x="313885" y="13716"/>
                </a:lnTo>
                <a:lnTo>
                  <a:pt x="299003" y="3681"/>
                </a:lnTo>
                <a:lnTo>
                  <a:pt x="280797" y="0"/>
                </a:lnTo>
                <a:close/>
              </a:path>
              <a:path w="468629" h="390525">
                <a:moveTo>
                  <a:pt x="324449" y="31178"/>
                </a:moveTo>
                <a:lnTo>
                  <a:pt x="289394" y="31178"/>
                </a:lnTo>
                <a:lnTo>
                  <a:pt x="296405" y="38188"/>
                </a:lnTo>
                <a:lnTo>
                  <a:pt x="296405" y="62395"/>
                </a:lnTo>
                <a:lnTo>
                  <a:pt x="327609" y="62395"/>
                </a:lnTo>
                <a:lnTo>
                  <a:pt x="327609" y="46786"/>
                </a:lnTo>
                <a:lnTo>
                  <a:pt x="324449" y="311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629996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89B5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776362" y="10182719"/>
            <a:ext cx="311150" cy="349250"/>
          </a:xfrm>
          <a:custGeom>
            <a:avLst/>
            <a:gdLst/>
            <a:ahLst/>
            <a:cxnLst/>
            <a:rect l="l" t="t" r="r" b="b"/>
            <a:pathLst>
              <a:path w="311150" h="349250">
                <a:moveTo>
                  <a:pt x="90669" y="0"/>
                </a:moveTo>
                <a:lnTo>
                  <a:pt x="39842" y="13098"/>
                </a:lnTo>
                <a:lnTo>
                  <a:pt x="7369" y="49390"/>
                </a:lnTo>
                <a:lnTo>
                  <a:pt x="0" y="80911"/>
                </a:lnTo>
                <a:lnTo>
                  <a:pt x="4009" y="115504"/>
                </a:lnTo>
                <a:lnTo>
                  <a:pt x="18969" y="151687"/>
                </a:lnTo>
                <a:lnTo>
                  <a:pt x="44453" y="187972"/>
                </a:lnTo>
                <a:lnTo>
                  <a:pt x="38244" y="238766"/>
                </a:lnTo>
                <a:lnTo>
                  <a:pt x="41348" y="285359"/>
                </a:lnTo>
                <a:lnTo>
                  <a:pt x="62273" y="323203"/>
                </a:lnTo>
                <a:lnTo>
                  <a:pt x="109528" y="347751"/>
                </a:lnTo>
                <a:lnTo>
                  <a:pt x="113160" y="348691"/>
                </a:lnTo>
                <a:lnTo>
                  <a:pt x="117097" y="347903"/>
                </a:lnTo>
                <a:lnTo>
                  <a:pt x="123104" y="343255"/>
                </a:lnTo>
                <a:lnTo>
                  <a:pt x="124844" y="339686"/>
                </a:lnTo>
                <a:lnTo>
                  <a:pt x="124900" y="318985"/>
                </a:lnTo>
                <a:lnTo>
                  <a:pt x="100308" y="318985"/>
                </a:lnTo>
                <a:lnTo>
                  <a:pt x="75442" y="301331"/>
                </a:lnTo>
                <a:lnTo>
                  <a:pt x="64107" y="274342"/>
                </a:lnTo>
                <a:lnTo>
                  <a:pt x="63182" y="236461"/>
                </a:lnTo>
                <a:lnTo>
                  <a:pt x="69548" y="186131"/>
                </a:lnTo>
                <a:lnTo>
                  <a:pt x="70133" y="182498"/>
                </a:lnTo>
                <a:lnTo>
                  <a:pt x="69040" y="178803"/>
                </a:lnTo>
                <a:lnTo>
                  <a:pt x="66589" y="176060"/>
                </a:lnTo>
                <a:lnTo>
                  <a:pt x="43180" y="144703"/>
                </a:lnTo>
                <a:lnTo>
                  <a:pt x="28956" y="113923"/>
                </a:lnTo>
                <a:lnTo>
                  <a:pt x="24338" y="85046"/>
                </a:lnTo>
                <a:lnTo>
                  <a:pt x="29747" y="59397"/>
                </a:lnTo>
                <a:lnTo>
                  <a:pt x="39409" y="44731"/>
                </a:lnTo>
                <a:lnTo>
                  <a:pt x="53245" y="33762"/>
                </a:lnTo>
                <a:lnTo>
                  <a:pt x="70562" y="26890"/>
                </a:lnTo>
                <a:lnTo>
                  <a:pt x="90669" y="24510"/>
                </a:lnTo>
                <a:lnTo>
                  <a:pt x="285109" y="24510"/>
                </a:lnTo>
                <a:lnTo>
                  <a:pt x="274491" y="15836"/>
                </a:lnTo>
                <a:lnTo>
                  <a:pt x="155489" y="15836"/>
                </a:lnTo>
                <a:lnTo>
                  <a:pt x="138971" y="8926"/>
                </a:lnTo>
                <a:lnTo>
                  <a:pt x="122631" y="3975"/>
                </a:lnTo>
                <a:lnTo>
                  <a:pt x="106515" y="995"/>
                </a:lnTo>
                <a:lnTo>
                  <a:pt x="90669" y="0"/>
                </a:lnTo>
                <a:close/>
              </a:path>
              <a:path w="311150" h="349250">
                <a:moveTo>
                  <a:pt x="190199" y="199288"/>
                </a:moveTo>
                <a:lnTo>
                  <a:pt x="159731" y="199288"/>
                </a:lnTo>
                <a:lnTo>
                  <a:pt x="166157" y="205739"/>
                </a:lnTo>
                <a:lnTo>
                  <a:pt x="177896" y="229256"/>
                </a:lnTo>
                <a:lnTo>
                  <a:pt x="183839" y="263342"/>
                </a:lnTo>
                <a:lnTo>
                  <a:pt x="185938" y="299335"/>
                </a:lnTo>
                <a:lnTo>
                  <a:pt x="186079" y="318985"/>
                </a:lnTo>
                <a:lnTo>
                  <a:pt x="186134" y="339686"/>
                </a:lnTo>
                <a:lnTo>
                  <a:pt x="187874" y="343255"/>
                </a:lnTo>
                <a:lnTo>
                  <a:pt x="193043" y="347256"/>
                </a:lnTo>
                <a:lnTo>
                  <a:pt x="195698" y="348145"/>
                </a:lnTo>
                <a:lnTo>
                  <a:pt x="199406" y="348145"/>
                </a:lnTo>
                <a:lnTo>
                  <a:pt x="200447" y="348005"/>
                </a:lnTo>
                <a:lnTo>
                  <a:pt x="201451" y="347751"/>
                </a:lnTo>
                <a:lnTo>
                  <a:pt x="248705" y="323203"/>
                </a:lnTo>
                <a:lnTo>
                  <a:pt x="251038" y="318985"/>
                </a:lnTo>
                <a:lnTo>
                  <a:pt x="210671" y="318985"/>
                </a:lnTo>
                <a:lnTo>
                  <a:pt x="209741" y="280129"/>
                </a:lnTo>
                <a:lnTo>
                  <a:pt x="206024" y="243312"/>
                </a:lnTo>
                <a:lnTo>
                  <a:pt x="197842" y="211697"/>
                </a:lnTo>
                <a:lnTo>
                  <a:pt x="190199" y="199288"/>
                </a:lnTo>
                <a:close/>
              </a:path>
              <a:path w="311150" h="349250">
                <a:moveTo>
                  <a:pt x="155489" y="176568"/>
                </a:moveTo>
                <a:lnTo>
                  <a:pt x="113136" y="211697"/>
                </a:lnTo>
                <a:lnTo>
                  <a:pt x="101238" y="280129"/>
                </a:lnTo>
                <a:lnTo>
                  <a:pt x="100308" y="318985"/>
                </a:lnTo>
                <a:lnTo>
                  <a:pt x="124900" y="318985"/>
                </a:lnTo>
                <a:lnTo>
                  <a:pt x="125040" y="299335"/>
                </a:lnTo>
                <a:lnTo>
                  <a:pt x="127140" y="263342"/>
                </a:lnTo>
                <a:lnTo>
                  <a:pt x="133083" y="229256"/>
                </a:lnTo>
                <a:lnTo>
                  <a:pt x="144821" y="205739"/>
                </a:lnTo>
                <a:lnTo>
                  <a:pt x="151248" y="199288"/>
                </a:lnTo>
                <a:lnTo>
                  <a:pt x="190199" y="199288"/>
                </a:lnTo>
                <a:lnTo>
                  <a:pt x="183518" y="188442"/>
                </a:lnTo>
                <a:lnTo>
                  <a:pt x="177367" y="183308"/>
                </a:lnTo>
                <a:lnTo>
                  <a:pt x="170580" y="179590"/>
                </a:lnTo>
                <a:lnTo>
                  <a:pt x="163255" y="177330"/>
                </a:lnTo>
                <a:lnTo>
                  <a:pt x="155489" y="176568"/>
                </a:lnTo>
                <a:close/>
              </a:path>
              <a:path w="311150" h="349250">
                <a:moveTo>
                  <a:pt x="285109" y="24510"/>
                </a:moveTo>
                <a:lnTo>
                  <a:pt x="220310" y="24510"/>
                </a:lnTo>
                <a:lnTo>
                  <a:pt x="240418" y="26890"/>
                </a:lnTo>
                <a:lnTo>
                  <a:pt x="257740" y="33762"/>
                </a:lnTo>
                <a:lnTo>
                  <a:pt x="271581" y="44731"/>
                </a:lnTo>
                <a:lnTo>
                  <a:pt x="281245" y="59397"/>
                </a:lnTo>
                <a:lnTo>
                  <a:pt x="286648" y="85046"/>
                </a:lnTo>
                <a:lnTo>
                  <a:pt x="282029" y="113923"/>
                </a:lnTo>
                <a:lnTo>
                  <a:pt x="267804" y="144703"/>
                </a:lnTo>
                <a:lnTo>
                  <a:pt x="244389" y="176060"/>
                </a:lnTo>
                <a:lnTo>
                  <a:pt x="241938" y="178803"/>
                </a:lnTo>
                <a:lnTo>
                  <a:pt x="240846" y="182498"/>
                </a:lnTo>
                <a:lnTo>
                  <a:pt x="241430" y="186131"/>
                </a:lnTo>
                <a:lnTo>
                  <a:pt x="247797" y="236461"/>
                </a:lnTo>
                <a:lnTo>
                  <a:pt x="246872" y="274342"/>
                </a:lnTo>
                <a:lnTo>
                  <a:pt x="235537" y="301331"/>
                </a:lnTo>
                <a:lnTo>
                  <a:pt x="210671" y="318985"/>
                </a:lnTo>
                <a:lnTo>
                  <a:pt x="251038" y="318985"/>
                </a:lnTo>
                <a:lnTo>
                  <a:pt x="269631" y="285359"/>
                </a:lnTo>
                <a:lnTo>
                  <a:pt x="272735" y="238766"/>
                </a:lnTo>
                <a:lnTo>
                  <a:pt x="266525" y="187972"/>
                </a:lnTo>
                <a:lnTo>
                  <a:pt x="292010" y="151685"/>
                </a:lnTo>
                <a:lnTo>
                  <a:pt x="306972" y="115500"/>
                </a:lnTo>
                <a:lnTo>
                  <a:pt x="310985" y="80905"/>
                </a:lnTo>
                <a:lnTo>
                  <a:pt x="303622" y="49390"/>
                </a:lnTo>
                <a:lnTo>
                  <a:pt x="290147" y="28626"/>
                </a:lnTo>
                <a:lnTo>
                  <a:pt x="285109" y="24510"/>
                </a:lnTo>
                <a:close/>
              </a:path>
              <a:path w="311150" h="349250">
                <a:moveTo>
                  <a:pt x="220310" y="24510"/>
                </a:moveTo>
                <a:lnTo>
                  <a:pt x="90669" y="24510"/>
                </a:lnTo>
                <a:lnTo>
                  <a:pt x="104874" y="25532"/>
                </a:lnTo>
                <a:lnTo>
                  <a:pt x="119617" y="28560"/>
                </a:lnTo>
                <a:lnTo>
                  <a:pt x="134690" y="33538"/>
                </a:lnTo>
                <a:lnTo>
                  <a:pt x="149889" y="40411"/>
                </a:lnTo>
                <a:lnTo>
                  <a:pt x="153419" y="42214"/>
                </a:lnTo>
                <a:lnTo>
                  <a:pt x="157559" y="42214"/>
                </a:lnTo>
                <a:lnTo>
                  <a:pt x="161090" y="40411"/>
                </a:lnTo>
                <a:lnTo>
                  <a:pt x="176289" y="33538"/>
                </a:lnTo>
                <a:lnTo>
                  <a:pt x="191362" y="28560"/>
                </a:lnTo>
                <a:lnTo>
                  <a:pt x="206105" y="25532"/>
                </a:lnTo>
                <a:lnTo>
                  <a:pt x="220310" y="24510"/>
                </a:lnTo>
                <a:close/>
              </a:path>
              <a:path w="311150" h="349250">
                <a:moveTo>
                  <a:pt x="220310" y="0"/>
                </a:moveTo>
                <a:lnTo>
                  <a:pt x="204463" y="995"/>
                </a:lnTo>
                <a:lnTo>
                  <a:pt x="188347" y="3975"/>
                </a:lnTo>
                <a:lnTo>
                  <a:pt x="172008" y="8926"/>
                </a:lnTo>
                <a:lnTo>
                  <a:pt x="155489" y="15836"/>
                </a:lnTo>
                <a:lnTo>
                  <a:pt x="274491" y="15836"/>
                </a:lnTo>
                <a:lnTo>
                  <a:pt x="271139" y="13098"/>
                </a:lnTo>
                <a:lnTo>
                  <a:pt x="247544" y="3368"/>
                </a:lnTo>
                <a:lnTo>
                  <a:pt x="220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259992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9185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395007" y="10197020"/>
            <a:ext cx="360045" cy="361315"/>
          </a:xfrm>
          <a:custGeom>
            <a:avLst/>
            <a:gdLst/>
            <a:ahLst/>
            <a:cxnLst/>
            <a:rect l="l" t="t" r="r" b="b"/>
            <a:pathLst>
              <a:path w="360044" h="361315">
                <a:moveTo>
                  <a:pt x="32816" y="206730"/>
                </a:moveTo>
                <a:lnTo>
                  <a:pt x="18605" y="206730"/>
                </a:lnTo>
                <a:lnTo>
                  <a:pt x="12852" y="212496"/>
                </a:lnTo>
                <a:lnTo>
                  <a:pt x="12852" y="219595"/>
                </a:lnTo>
                <a:lnTo>
                  <a:pt x="24517" y="253932"/>
                </a:lnTo>
                <a:lnTo>
                  <a:pt x="56729" y="285800"/>
                </a:lnTo>
                <a:lnTo>
                  <a:pt x="105312" y="310153"/>
                </a:lnTo>
                <a:lnTo>
                  <a:pt x="166090" y="321945"/>
                </a:lnTo>
                <a:lnTo>
                  <a:pt x="167131" y="348157"/>
                </a:lnTo>
                <a:lnTo>
                  <a:pt x="167411" y="354774"/>
                </a:lnTo>
                <a:lnTo>
                  <a:pt x="172732" y="360235"/>
                </a:lnTo>
                <a:lnTo>
                  <a:pt x="186562" y="360781"/>
                </a:lnTo>
                <a:lnTo>
                  <a:pt x="192570" y="355257"/>
                </a:lnTo>
                <a:lnTo>
                  <a:pt x="192836" y="348157"/>
                </a:lnTo>
                <a:lnTo>
                  <a:pt x="193890" y="321945"/>
                </a:lnTo>
                <a:lnTo>
                  <a:pt x="254658" y="310153"/>
                </a:lnTo>
                <a:lnTo>
                  <a:pt x="282466" y="296214"/>
                </a:lnTo>
                <a:lnTo>
                  <a:pt x="165061" y="296214"/>
                </a:lnTo>
                <a:lnTo>
                  <a:pt x="113984" y="286175"/>
                </a:lnTo>
                <a:lnTo>
                  <a:pt x="73977" y="266906"/>
                </a:lnTo>
                <a:lnTo>
                  <a:pt x="47886" y="243136"/>
                </a:lnTo>
                <a:lnTo>
                  <a:pt x="38557" y="219595"/>
                </a:lnTo>
                <a:lnTo>
                  <a:pt x="38557" y="212496"/>
                </a:lnTo>
                <a:lnTo>
                  <a:pt x="32816" y="206730"/>
                </a:lnTo>
                <a:close/>
              </a:path>
              <a:path w="360044" h="361315">
                <a:moveTo>
                  <a:pt x="32816" y="104419"/>
                </a:moveTo>
                <a:lnTo>
                  <a:pt x="18605" y="104419"/>
                </a:lnTo>
                <a:lnTo>
                  <a:pt x="12852" y="110172"/>
                </a:lnTo>
                <a:lnTo>
                  <a:pt x="12852" y="117271"/>
                </a:lnTo>
                <a:lnTo>
                  <a:pt x="23852" y="155839"/>
                </a:lnTo>
                <a:lnTo>
                  <a:pt x="54613" y="187023"/>
                </a:lnTo>
                <a:lnTo>
                  <a:pt x="101770" y="208772"/>
                </a:lnTo>
                <a:lnTo>
                  <a:pt x="161963" y="219036"/>
                </a:lnTo>
                <a:lnTo>
                  <a:pt x="165061" y="296214"/>
                </a:lnTo>
                <a:lnTo>
                  <a:pt x="194919" y="296214"/>
                </a:lnTo>
                <a:lnTo>
                  <a:pt x="198005" y="219100"/>
                </a:lnTo>
                <a:lnTo>
                  <a:pt x="258173" y="208961"/>
                </a:lnTo>
                <a:lnTo>
                  <a:pt x="292364" y="193205"/>
                </a:lnTo>
                <a:lnTo>
                  <a:pt x="199034" y="193205"/>
                </a:lnTo>
                <a:lnTo>
                  <a:pt x="160921" y="193141"/>
                </a:lnTo>
                <a:lnTo>
                  <a:pt x="111868" y="184867"/>
                </a:lnTo>
                <a:lnTo>
                  <a:pt x="73131" y="168403"/>
                </a:lnTo>
                <a:lnTo>
                  <a:pt x="47698" y="145340"/>
                </a:lnTo>
                <a:lnTo>
                  <a:pt x="38557" y="117271"/>
                </a:lnTo>
                <a:lnTo>
                  <a:pt x="38557" y="110172"/>
                </a:lnTo>
                <a:lnTo>
                  <a:pt x="32816" y="104419"/>
                </a:lnTo>
                <a:close/>
              </a:path>
              <a:path w="360044" h="361315">
                <a:moveTo>
                  <a:pt x="341363" y="206730"/>
                </a:moveTo>
                <a:lnTo>
                  <a:pt x="327177" y="206730"/>
                </a:lnTo>
                <a:lnTo>
                  <a:pt x="321411" y="212496"/>
                </a:lnTo>
                <a:lnTo>
                  <a:pt x="321411" y="219595"/>
                </a:lnTo>
                <a:lnTo>
                  <a:pt x="312082" y="243136"/>
                </a:lnTo>
                <a:lnTo>
                  <a:pt x="285992" y="266906"/>
                </a:lnTo>
                <a:lnTo>
                  <a:pt x="245989" y="286175"/>
                </a:lnTo>
                <a:lnTo>
                  <a:pt x="194919" y="296214"/>
                </a:lnTo>
                <a:lnTo>
                  <a:pt x="282466" y="296214"/>
                </a:lnTo>
                <a:lnTo>
                  <a:pt x="303242" y="285800"/>
                </a:lnTo>
                <a:lnTo>
                  <a:pt x="335460" y="253932"/>
                </a:lnTo>
                <a:lnTo>
                  <a:pt x="347129" y="219595"/>
                </a:lnTo>
                <a:lnTo>
                  <a:pt x="347129" y="212496"/>
                </a:lnTo>
                <a:lnTo>
                  <a:pt x="341363" y="206730"/>
                </a:lnTo>
                <a:close/>
              </a:path>
              <a:path w="360044" h="361315">
                <a:moveTo>
                  <a:pt x="341363" y="104419"/>
                </a:moveTo>
                <a:lnTo>
                  <a:pt x="327177" y="104419"/>
                </a:lnTo>
                <a:lnTo>
                  <a:pt x="321411" y="110172"/>
                </a:lnTo>
                <a:lnTo>
                  <a:pt x="321411" y="117271"/>
                </a:lnTo>
                <a:lnTo>
                  <a:pt x="312262" y="145461"/>
                </a:lnTo>
                <a:lnTo>
                  <a:pt x="286816" y="168587"/>
                </a:lnTo>
                <a:lnTo>
                  <a:pt x="248073" y="185039"/>
                </a:lnTo>
                <a:lnTo>
                  <a:pt x="199034" y="193205"/>
                </a:lnTo>
                <a:lnTo>
                  <a:pt x="292364" y="193205"/>
                </a:lnTo>
                <a:lnTo>
                  <a:pt x="305338" y="187226"/>
                </a:lnTo>
                <a:lnTo>
                  <a:pt x="336117" y="155971"/>
                </a:lnTo>
                <a:lnTo>
                  <a:pt x="347129" y="117271"/>
                </a:lnTo>
                <a:lnTo>
                  <a:pt x="347129" y="110172"/>
                </a:lnTo>
                <a:lnTo>
                  <a:pt x="341363" y="104419"/>
                </a:lnTo>
                <a:close/>
              </a:path>
              <a:path w="360044" h="361315">
                <a:moveTo>
                  <a:pt x="19951" y="1016"/>
                </a:moveTo>
                <a:lnTo>
                  <a:pt x="5740" y="1016"/>
                </a:lnTo>
                <a:lnTo>
                  <a:pt x="0" y="6781"/>
                </a:lnTo>
                <a:lnTo>
                  <a:pt x="0" y="13893"/>
                </a:lnTo>
                <a:lnTo>
                  <a:pt x="11994" y="51496"/>
                </a:lnTo>
                <a:lnTo>
                  <a:pt x="45137" y="82645"/>
                </a:lnTo>
                <a:lnTo>
                  <a:pt x="95170" y="104926"/>
                </a:lnTo>
                <a:lnTo>
                  <a:pt x="157835" y="115925"/>
                </a:lnTo>
                <a:lnTo>
                  <a:pt x="160921" y="193141"/>
                </a:lnTo>
                <a:lnTo>
                  <a:pt x="199036" y="193141"/>
                </a:lnTo>
                <a:lnTo>
                  <a:pt x="202133" y="115925"/>
                </a:lnTo>
                <a:lnTo>
                  <a:pt x="264810" y="104926"/>
                </a:lnTo>
                <a:lnTo>
                  <a:pt x="298291" y="90017"/>
                </a:lnTo>
                <a:lnTo>
                  <a:pt x="156806" y="90017"/>
                </a:lnTo>
                <a:lnTo>
                  <a:pt x="105489" y="81000"/>
                </a:lnTo>
                <a:lnTo>
                  <a:pt x="63854" y="63981"/>
                </a:lnTo>
                <a:lnTo>
                  <a:pt x="35922" y="40948"/>
                </a:lnTo>
                <a:lnTo>
                  <a:pt x="25717" y="13893"/>
                </a:lnTo>
                <a:lnTo>
                  <a:pt x="25717" y="6781"/>
                </a:lnTo>
                <a:lnTo>
                  <a:pt x="19951" y="1016"/>
                </a:lnTo>
                <a:close/>
              </a:path>
              <a:path w="360044" h="361315">
                <a:moveTo>
                  <a:pt x="178942" y="0"/>
                </a:moveTo>
                <a:lnTo>
                  <a:pt x="169026" y="2423"/>
                </a:lnTo>
                <a:lnTo>
                  <a:pt x="161082" y="8261"/>
                </a:lnTo>
                <a:lnTo>
                  <a:pt x="155902" y="16652"/>
                </a:lnTo>
                <a:lnTo>
                  <a:pt x="154279" y="26733"/>
                </a:lnTo>
                <a:lnTo>
                  <a:pt x="156806" y="90017"/>
                </a:lnTo>
                <a:lnTo>
                  <a:pt x="203174" y="90017"/>
                </a:lnTo>
                <a:lnTo>
                  <a:pt x="205701" y="26733"/>
                </a:lnTo>
                <a:lnTo>
                  <a:pt x="205701" y="24676"/>
                </a:lnTo>
                <a:lnTo>
                  <a:pt x="203285" y="14755"/>
                </a:lnTo>
                <a:lnTo>
                  <a:pt x="197446" y="6804"/>
                </a:lnTo>
                <a:lnTo>
                  <a:pt x="189046" y="1619"/>
                </a:lnTo>
                <a:lnTo>
                  <a:pt x="178942" y="0"/>
                </a:lnTo>
                <a:close/>
              </a:path>
              <a:path w="360044" h="361315">
                <a:moveTo>
                  <a:pt x="354228" y="1016"/>
                </a:moveTo>
                <a:lnTo>
                  <a:pt x="340017" y="1016"/>
                </a:lnTo>
                <a:lnTo>
                  <a:pt x="334264" y="6781"/>
                </a:lnTo>
                <a:lnTo>
                  <a:pt x="334264" y="13893"/>
                </a:lnTo>
                <a:lnTo>
                  <a:pt x="324057" y="40948"/>
                </a:lnTo>
                <a:lnTo>
                  <a:pt x="296122" y="63981"/>
                </a:lnTo>
                <a:lnTo>
                  <a:pt x="254486" y="81000"/>
                </a:lnTo>
                <a:lnTo>
                  <a:pt x="203174" y="90017"/>
                </a:lnTo>
                <a:lnTo>
                  <a:pt x="298291" y="90017"/>
                </a:lnTo>
                <a:lnTo>
                  <a:pt x="314847" y="82645"/>
                </a:lnTo>
                <a:lnTo>
                  <a:pt x="347988" y="51496"/>
                </a:lnTo>
                <a:lnTo>
                  <a:pt x="359981" y="13893"/>
                </a:lnTo>
                <a:lnTo>
                  <a:pt x="359981" y="6781"/>
                </a:lnTo>
                <a:lnTo>
                  <a:pt x="354228" y="1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1890001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F39F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2031170" y="10162020"/>
            <a:ext cx="293370" cy="358140"/>
          </a:xfrm>
          <a:custGeom>
            <a:avLst/>
            <a:gdLst/>
            <a:ahLst/>
            <a:cxnLst/>
            <a:rect l="l" t="t" r="r" b="b"/>
            <a:pathLst>
              <a:path w="293369" h="358140">
                <a:moveTo>
                  <a:pt x="38849" y="164388"/>
                </a:moveTo>
                <a:lnTo>
                  <a:pt x="33769" y="164388"/>
                </a:lnTo>
                <a:lnTo>
                  <a:pt x="21297" y="167268"/>
                </a:lnTo>
                <a:lnTo>
                  <a:pt x="10488" y="174882"/>
                </a:lnTo>
                <a:lnTo>
                  <a:pt x="2877" y="185691"/>
                </a:lnTo>
                <a:lnTo>
                  <a:pt x="0" y="198158"/>
                </a:lnTo>
                <a:lnTo>
                  <a:pt x="2877" y="210624"/>
                </a:lnTo>
                <a:lnTo>
                  <a:pt x="10488" y="221434"/>
                </a:lnTo>
                <a:lnTo>
                  <a:pt x="21297" y="229047"/>
                </a:lnTo>
                <a:lnTo>
                  <a:pt x="33769" y="231927"/>
                </a:lnTo>
                <a:lnTo>
                  <a:pt x="38849" y="231927"/>
                </a:lnTo>
                <a:lnTo>
                  <a:pt x="42976" y="227812"/>
                </a:lnTo>
                <a:lnTo>
                  <a:pt x="42976" y="217639"/>
                </a:lnTo>
                <a:lnTo>
                  <a:pt x="38849" y="213512"/>
                </a:lnTo>
                <a:lnTo>
                  <a:pt x="26885" y="213512"/>
                </a:lnTo>
                <a:lnTo>
                  <a:pt x="18414" y="205041"/>
                </a:lnTo>
                <a:lnTo>
                  <a:pt x="18414" y="191287"/>
                </a:lnTo>
                <a:lnTo>
                  <a:pt x="26885" y="182803"/>
                </a:lnTo>
                <a:lnTo>
                  <a:pt x="38849" y="182803"/>
                </a:lnTo>
                <a:lnTo>
                  <a:pt x="42976" y="178676"/>
                </a:lnTo>
                <a:lnTo>
                  <a:pt x="42976" y="168516"/>
                </a:lnTo>
                <a:lnTo>
                  <a:pt x="38849" y="164388"/>
                </a:lnTo>
                <a:close/>
              </a:path>
              <a:path w="293369" h="358140">
                <a:moveTo>
                  <a:pt x="282883" y="331262"/>
                </a:moveTo>
                <a:lnTo>
                  <a:pt x="230709" y="331262"/>
                </a:lnTo>
                <a:lnTo>
                  <a:pt x="245733" y="332944"/>
                </a:lnTo>
                <a:lnTo>
                  <a:pt x="257912" y="339268"/>
                </a:lnTo>
                <a:lnTo>
                  <a:pt x="269176" y="352348"/>
                </a:lnTo>
                <a:lnTo>
                  <a:pt x="271538" y="355904"/>
                </a:lnTo>
                <a:lnTo>
                  <a:pt x="275424" y="357809"/>
                </a:lnTo>
                <a:lnTo>
                  <a:pt x="281736" y="357809"/>
                </a:lnTo>
                <a:lnTo>
                  <a:pt x="284098" y="357149"/>
                </a:lnTo>
                <a:lnTo>
                  <a:pt x="291833" y="351993"/>
                </a:lnTo>
                <a:lnTo>
                  <a:pt x="293369" y="344360"/>
                </a:lnTo>
                <a:lnTo>
                  <a:pt x="289598" y="338721"/>
                </a:lnTo>
                <a:lnTo>
                  <a:pt x="282883" y="331262"/>
                </a:lnTo>
                <a:close/>
              </a:path>
              <a:path w="293369" h="358140">
                <a:moveTo>
                  <a:pt x="228815" y="0"/>
                </a:moveTo>
                <a:lnTo>
                  <a:pt x="221614" y="2895"/>
                </a:lnTo>
                <a:lnTo>
                  <a:pt x="218947" y="9131"/>
                </a:lnTo>
                <a:lnTo>
                  <a:pt x="185458" y="59952"/>
                </a:lnTo>
                <a:lnTo>
                  <a:pt x="137928" y="107022"/>
                </a:lnTo>
                <a:lnTo>
                  <a:pt x="92160" y="141787"/>
                </a:lnTo>
                <a:lnTo>
                  <a:pt x="63957" y="155689"/>
                </a:lnTo>
                <a:lnTo>
                  <a:pt x="57175" y="155689"/>
                </a:lnTo>
                <a:lnTo>
                  <a:pt x="51676" y="161188"/>
                </a:lnTo>
                <a:lnTo>
                  <a:pt x="51676" y="167970"/>
                </a:lnTo>
                <a:lnTo>
                  <a:pt x="59132" y="231951"/>
                </a:lnTo>
                <a:lnTo>
                  <a:pt x="79222" y="278789"/>
                </a:lnTo>
                <a:lnTo>
                  <a:pt x="108529" y="310164"/>
                </a:lnTo>
                <a:lnTo>
                  <a:pt x="143636" y="327757"/>
                </a:lnTo>
                <a:lnTo>
                  <a:pt x="181127" y="333248"/>
                </a:lnTo>
                <a:lnTo>
                  <a:pt x="189257" y="333144"/>
                </a:lnTo>
                <a:lnTo>
                  <a:pt x="196927" y="332876"/>
                </a:lnTo>
                <a:lnTo>
                  <a:pt x="210908" y="332105"/>
                </a:lnTo>
                <a:lnTo>
                  <a:pt x="230709" y="331262"/>
                </a:lnTo>
                <a:lnTo>
                  <a:pt x="282883" y="331262"/>
                </a:lnTo>
                <a:lnTo>
                  <a:pt x="271819" y="318970"/>
                </a:lnTo>
                <a:lnTo>
                  <a:pt x="252822" y="309432"/>
                </a:lnTo>
                <a:lnTo>
                  <a:pt x="247060" y="308686"/>
                </a:lnTo>
                <a:lnTo>
                  <a:pt x="181127" y="308686"/>
                </a:lnTo>
                <a:lnTo>
                  <a:pt x="152305" y="304803"/>
                </a:lnTo>
                <a:lnTo>
                  <a:pt x="118581" y="287401"/>
                </a:lnTo>
                <a:lnTo>
                  <a:pt x="89946" y="247842"/>
                </a:lnTo>
                <a:lnTo>
                  <a:pt x="76390" y="177495"/>
                </a:lnTo>
                <a:lnTo>
                  <a:pt x="107713" y="160708"/>
                </a:lnTo>
                <a:lnTo>
                  <a:pt x="145786" y="132252"/>
                </a:lnTo>
                <a:lnTo>
                  <a:pt x="184715" y="96315"/>
                </a:lnTo>
                <a:lnTo>
                  <a:pt x="218606" y="57087"/>
                </a:lnTo>
                <a:lnTo>
                  <a:pt x="241566" y="18757"/>
                </a:lnTo>
                <a:lnTo>
                  <a:pt x="244220" y="12509"/>
                </a:lnTo>
                <a:lnTo>
                  <a:pt x="241299" y="5295"/>
                </a:lnTo>
                <a:lnTo>
                  <a:pt x="228815" y="0"/>
                </a:lnTo>
                <a:close/>
              </a:path>
              <a:path w="293369" h="358140">
                <a:moveTo>
                  <a:pt x="232162" y="306756"/>
                </a:moveTo>
                <a:lnTo>
                  <a:pt x="209397" y="307594"/>
                </a:lnTo>
                <a:lnTo>
                  <a:pt x="196024" y="308330"/>
                </a:lnTo>
                <a:lnTo>
                  <a:pt x="188755" y="308586"/>
                </a:lnTo>
                <a:lnTo>
                  <a:pt x="181127" y="308686"/>
                </a:lnTo>
                <a:lnTo>
                  <a:pt x="247060" y="308686"/>
                </a:lnTo>
                <a:lnTo>
                  <a:pt x="232162" y="3067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2519997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30008" y="629996"/>
                </a:lnTo>
                <a:lnTo>
                  <a:pt x="630008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09BB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2655552" y="10186963"/>
            <a:ext cx="340360" cy="366395"/>
          </a:xfrm>
          <a:custGeom>
            <a:avLst/>
            <a:gdLst/>
            <a:ahLst/>
            <a:cxnLst/>
            <a:rect l="l" t="t" r="r" b="b"/>
            <a:pathLst>
              <a:path w="340360" h="366395">
                <a:moveTo>
                  <a:pt x="216420" y="307174"/>
                </a:moveTo>
                <a:lnTo>
                  <a:pt x="123520" y="307174"/>
                </a:lnTo>
                <a:lnTo>
                  <a:pt x="117665" y="313029"/>
                </a:lnTo>
                <a:lnTo>
                  <a:pt x="117665" y="327482"/>
                </a:lnTo>
                <a:lnTo>
                  <a:pt x="123520" y="333324"/>
                </a:lnTo>
                <a:lnTo>
                  <a:pt x="216420" y="333324"/>
                </a:lnTo>
                <a:lnTo>
                  <a:pt x="222275" y="327482"/>
                </a:lnTo>
                <a:lnTo>
                  <a:pt x="222275" y="313029"/>
                </a:lnTo>
                <a:lnTo>
                  <a:pt x="216420" y="307174"/>
                </a:lnTo>
                <a:close/>
              </a:path>
              <a:path w="340360" h="366395">
                <a:moveTo>
                  <a:pt x="169976" y="0"/>
                </a:moveTo>
                <a:lnTo>
                  <a:pt x="124837" y="6081"/>
                </a:lnTo>
                <a:lnTo>
                  <a:pt x="84247" y="23237"/>
                </a:lnTo>
                <a:lnTo>
                  <a:pt x="49836" y="49836"/>
                </a:lnTo>
                <a:lnTo>
                  <a:pt x="23237" y="84247"/>
                </a:lnTo>
                <a:lnTo>
                  <a:pt x="6081" y="124837"/>
                </a:lnTo>
                <a:lnTo>
                  <a:pt x="0" y="169976"/>
                </a:lnTo>
                <a:lnTo>
                  <a:pt x="5906" y="214136"/>
                </a:lnTo>
                <a:lnTo>
                  <a:pt x="22833" y="254736"/>
                </a:lnTo>
                <a:lnTo>
                  <a:pt x="49586" y="289716"/>
                </a:lnTo>
                <a:lnTo>
                  <a:pt x="84975" y="317017"/>
                </a:lnTo>
                <a:lnTo>
                  <a:pt x="91224" y="320624"/>
                </a:lnTo>
                <a:lnTo>
                  <a:pt x="99212" y="318503"/>
                </a:lnTo>
                <a:lnTo>
                  <a:pt x="106464" y="306006"/>
                </a:lnTo>
                <a:lnTo>
                  <a:pt x="104330" y="298005"/>
                </a:lnTo>
                <a:lnTo>
                  <a:pt x="98082" y="294385"/>
                </a:lnTo>
                <a:lnTo>
                  <a:pt x="68127" y="271284"/>
                </a:lnTo>
                <a:lnTo>
                  <a:pt x="45463" y="241642"/>
                </a:lnTo>
                <a:lnTo>
                  <a:pt x="31150" y="207330"/>
                </a:lnTo>
                <a:lnTo>
                  <a:pt x="26149" y="169976"/>
                </a:lnTo>
                <a:lnTo>
                  <a:pt x="33493" y="124568"/>
                </a:lnTo>
                <a:lnTo>
                  <a:pt x="53934" y="85092"/>
                </a:lnTo>
                <a:lnTo>
                  <a:pt x="85086" y="53938"/>
                </a:lnTo>
                <a:lnTo>
                  <a:pt x="124563" y="33494"/>
                </a:lnTo>
                <a:lnTo>
                  <a:pt x="169976" y="26149"/>
                </a:lnTo>
                <a:lnTo>
                  <a:pt x="259459" y="26149"/>
                </a:lnTo>
                <a:lnTo>
                  <a:pt x="255691" y="23237"/>
                </a:lnTo>
                <a:lnTo>
                  <a:pt x="215106" y="6081"/>
                </a:lnTo>
                <a:lnTo>
                  <a:pt x="169976" y="0"/>
                </a:lnTo>
                <a:close/>
              </a:path>
              <a:path w="340360" h="366395">
                <a:moveTo>
                  <a:pt x="259459" y="26149"/>
                </a:moveTo>
                <a:lnTo>
                  <a:pt x="169976" y="26149"/>
                </a:lnTo>
                <a:lnTo>
                  <a:pt x="215384" y="33494"/>
                </a:lnTo>
                <a:lnTo>
                  <a:pt x="254856" y="53938"/>
                </a:lnTo>
                <a:lnTo>
                  <a:pt x="286006" y="85092"/>
                </a:lnTo>
                <a:lnTo>
                  <a:pt x="306447" y="124568"/>
                </a:lnTo>
                <a:lnTo>
                  <a:pt x="313791" y="169976"/>
                </a:lnTo>
                <a:lnTo>
                  <a:pt x="308792" y="207330"/>
                </a:lnTo>
                <a:lnTo>
                  <a:pt x="294465" y="241682"/>
                </a:lnTo>
                <a:lnTo>
                  <a:pt x="271818" y="271284"/>
                </a:lnTo>
                <a:lnTo>
                  <a:pt x="241858" y="294385"/>
                </a:lnTo>
                <a:lnTo>
                  <a:pt x="235623" y="298005"/>
                </a:lnTo>
                <a:lnTo>
                  <a:pt x="233489" y="306006"/>
                </a:lnTo>
                <a:lnTo>
                  <a:pt x="239534" y="316433"/>
                </a:lnTo>
                <a:lnTo>
                  <a:pt x="243928" y="318769"/>
                </a:lnTo>
                <a:lnTo>
                  <a:pt x="250634" y="318769"/>
                </a:lnTo>
                <a:lnTo>
                  <a:pt x="290354" y="289716"/>
                </a:lnTo>
                <a:lnTo>
                  <a:pt x="317111" y="254736"/>
                </a:lnTo>
                <a:lnTo>
                  <a:pt x="334035" y="214136"/>
                </a:lnTo>
                <a:lnTo>
                  <a:pt x="339940" y="169976"/>
                </a:lnTo>
                <a:lnTo>
                  <a:pt x="333858" y="124837"/>
                </a:lnTo>
                <a:lnTo>
                  <a:pt x="316701" y="84247"/>
                </a:lnTo>
                <a:lnTo>
                  <a:pt x="290101" y="49836"/>
                </a:lnTo>
                <a:lnTo>
                  <a:pt x="259459" y="26149"/>
                </a:lnTo>
                <a:close/>
              </a:path>
              <a:path w="340360" h="366395">
                <a:moveTo>
                  <a:pt x="216420" y="274408"/>
                </a:moveTo>
                <a:lnTo>
                  <a:pt x="123520" y="274408"/>
                </a:lnTo>
                <a:lnTo>
                  <a:pt x="117665" y="280263"/>
                </a:lnTo>
                <a:lnTo>
                  <a:pt x="117665" y="294703"/>
                </a:lnTo>
                <a:lnTo>
                  <a:pt x="123520" y="300558"/>
                </a:lnTo>
                <a:lnTo>
                  <a:pt x="216420" y="300558"/>
                </a:lnTo>
                <a:lnTo>
                  <a:pt x="222275" y="294703"/>
                </a:lnTo>
                <a:lnTo>
                  <a:pt x="222275" y="280263"/>
                </a:lnTo>
                <a:lnTo>
                  <a:pt x="216420" y="274408"/>
                </a:lnTo>
                <a:close/>
              </a:path>
              <a:path w="340360" h="366395">
                <a:moveTo>
                  <a:pt x="255638" y="241642"/>
                </a:moveTo>
                <a:lnTo>
                  <a:pt x="84302" y="241642"/>
                </a:lnTo>
                <a:lnTo>
                  <a:pt x="78447" y="247497"/>
                </a:lnTo>
                <a:lnTo>
                  <a:pt x="78447" y="261937"/>
                </a:lnTo>
                <a:lnTo>
                  <a:pt x="84302" y="267792"/>
                </a:lnTo>
                <a:lnTo>
                  <a:pt x="255638" y="267792"/>
                </a:lnTo>
                <a:lnTo>
                  <a:pt x="261505" y="261937"/>
                </a:lnTo>
                <a:lnTo>
                  <a:pt x="261505" y="247497"/>
                </a:lnTo>
                <a:lnTo>
                  <a:pt x="255638" y="241642"/>
                </a:lnTo>
                <a:close/>
              </a:path>
              <a:path w="340360" h="366395">
                <a:moveTo>
                  <a:pt x="169976" y="69875"/>
                </a:moveTo>
                <a:lnTo>
                  <a:pt x="129296" y="78106"/>
                </a:lnTo>
                <a:lnTo>
                  <a:pt x="96040" y="100541"/>
                </a:lnTo>
                <a:lnTo>
                  <a:pt x="73600" y="133788"/>
                </a:lnTo>
                <a:lnTo>
                  <a:pt x="65366" y="174459"/>
                </a:lnTo>
                <a:lnTo>
                  <a:pt x="66353" y="188613"/>
                </a:lnTo>
                <a:lnTo>
                  <a:pt x="80708" y="228726"/>
                </a:lnTo>
                <a:lnTo>
                  <a:pt x="92379" y="236766"/>
                </a:lnTo>
                <a:lnTo>
                  <a:pt x="104749" y="229298"/>
                </a:lnTo>
                <a:lnTo>
                  <a:pt x="106730" y="221259"/>
                </a:lnTo>
                <a:lnTo>
                  <a:pt x="102984" y="215074"/>
                </a:lnTo>
                <a:lnTo>
                  <a:pt x="98033" y="205486"/>
                </a:lnTo>
                <a:lnTo>
                  <a:pt x="94446" y="195429"/>
                </a:lnTo>
                <a:lnTo>
                  <a:pt x="92265" y="185040"/>
                </a:lnTo>
                <a:lnTo>
                  <a:pt x="91528" y="174459"/>
                </a:lnTo>
                <a:lnTo>
                  <a:pt x="97701" y="143955"/>
                </a:lnTo>
                <a:lnTo>
                  <a:pt x="114527" y="119021"/>
                </a:lnTo>
                <a:lnTo>
                  <a:pt x="139465" y="102197"/>
                </a:lnTo>
                <a:lnTo>
                  <a:pt x="169976" y="96024"/>
                </a:lnTo>
                <a:lnTo>
                  <a:pt x="237202" y="96024"/>
                </a:lnTo>
                <a:lnTo>
                  <a:pt x="210644" y="78106"/>
                </a:lnTo>
                <a:lnTo>
                  <a:pt x="169976" y="69875"/>
                </a:lnTo>
                <a:close/>
              </a:path>
              <a:path w="340360" h="366395">
                <a:moveTo>
                  <a:pt x="237202" y="96024"/>
                </a:moveTo>
                <a:lnTo>
                  <a:pt x="169976" y="96024"/>
                </a:lnTo>
                <a:lnTo>
                  <a:pt x="200481" y="102197"/>
                </a:lnTo>
                <a:lnTo>
                  <a:pt x="225415" y="119021"/>
                </a:lnTo>
                <a:lnTo>
                  <a:pt x="242239" y="143955"/>
                </a:lnTo>
                <a:lnTo>
                  <a:pt x="248411" y="174459"/>
                </a:lnTo>
                <a:lnTo>
                  <a:pt x="247671" y="185054"/>
                </a:lnTo>
                <a:lnTo>
                  <a:pt x="245475" y="195467"/>
                </a:lnTo>
                <a:lnTo>
                  <a:pt x="241864" y="205558"/>
                </a:lnTo>
                <a:lnTo>
                  <a:pt x="236880" y="215188"/>
                </a:lnTo>
                <a:lnTo>
                  <a:pt x="233121" y="221360"/>
                </a:lnTo>
                <a:lnTo>
                  <a:pt x="235102" y="229400"/>
                </a:lnTo>
                <a:lnTo>
                  <a:pt x="243382" y="234429"/>
                </a:lnTo>
                <a:lnTo>
                  <a:pt x="245732" y="235038"/>
                </a:lnTo>
                <a:lnTo>
                  <a:pt x="252475" y="235038"/>
                </a:lnTo>
                <a:lnTo>
                  <a:pt x="273588" y="188589"/>
                </a:lnTo>
                <a:lnTo>
                  <a:pt x="274573" y="174459"/>
                </a:lnTo>
                <a:lnTo>
                  <a:pt x="266338" y="133788"/>
                </a:lnTo>
                <a:lnTo>
                  <a:pt x="243897" y="100541"/>
                </a:lnTo>
                <a:lnTo>
                  <a:pt x="237202" y="96024"/>
                </a:lnTo>
                <a:close/>
              </a:path>
              <a:path w="340360" h="366395">
                <a:moveTo>
                  <a:pt x="216420" y="39230"/>
                </a:moveTo>
                <a:lnTo>
                  <a:pt x="123520" y="39230"/>
                </a:lnTo>
                <a:lnTo>
                  <a:pt x="117665" y="45072"/>
                </a:lnTo>
                <a:lnTo>
                  <a:pt x="117665" y="59524"/>
                </a:lnTo>
                <a:lnTo>
                  <a:pt x="123520" y="65379"/>
                </a:lnTo>
                <a:lnTo>
                  <a:pt x="216420" y="65379"/>
                </a:lnTo>
                <a:lnTo>
                  <a:pt x="222275" y="59524"/>
                </a:lnTo>
                <a:lnTo>
                  <a:pt x="222275" y="45072"/>
                </a:lnTo>
                <a:lnTo>
                  <a:pt x="216420" y="39230"/>
                </a:lnTo>
                <a:close/>
              </a:path>
              <a:path w="340360" h="366395">
                <a:moveTo>
                  <a:pt x="216420" y="339928"/>
                </a:moveTo>
                <a:lnTo>
                  <a:pt x="123520" y="339928"/>
                </a:lnTo>
                <a:lnTo>
                  <a:pt x="117665" y="345795"/>
                </a:lnTo>
                <a:lnTo>
                  <a:pt x="117665" y="360235"/>
                </a:lnTo>
                <a:lnTo>
                  <a:pt x="123520" y="366090"/>
                </a:lnTo>
                <a:lnTo>
                  <a:pt x="216420" y="366090"/>
                </a:lnTo>
                <a:lnTo>
                  <a:pt x="222275" y="360235"/>
                </a:lnTo>
                <a:lnTo>
                  <a:pt x="222275" y="345795"/>
                </a:lnTo>
                <a:lnTo>
                  <a:pt x="216420" y="3399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3150006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38B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3284998" y="10248572"/>
            <a:ext cx="360045" cy="260985"/>
          </a:xfrm>
          <a:custGeom>
            <a:avLst/>
            <a:gdLst/>
            <a:ahLst/>
            <a:cxnLst/>
            <a:rect l="l" t="t" r="r" b="b"/>
            <a:pathLst>
              <a:path w="360045" h="260984">
                <a:moveTo>
                  <a:pt x="131991" y="184518"/>
                </a:moveTo>
                <a:lnTo>
                  <a:pt x="120815" y="192481"/>
                </a:lnTo>
                <a:lnTo>
                  <a:pt x="119507" y="200240"/>
                </a:lnTo>
                <a:lnTo>
                  <a:pt x="123494" y="205816"/>
                </a:lnTo>
                <a:lnTo>
                  <a:pt x="144498" y="228881"/>
                </a:lnTo>
                <a:lnTo>
                  <a:pt x="169997" y="246130"/>
                </a:lnTo>
                <a:lnTo>
                  <a:pt x="198784" y="256938"/>
                </a:lnTo>
                <a:lnTo>
                  <a:pt x="229654" y="260680"/>
                </a:lnTo>
                <a:lnTo>
                  <a:pt x="280334" y="250421"/>
                </a:lnTo>
                <a:lnTo>
                  <a:pt x="301925" y="235851"/>
                </a:lnTo>
                <a:lnTo>
                  <a:pt x="229654" y="235851"/>
                </a:lnTo>
                <a:lnTo>
                  <a:pt x="204676" y="232821"/>
                </a:lnTo>
                <a:lnTo>
                  <a:pt x="181373" y="224067"/>
                </a:lnTo>
                <a:lnTo>
                  <a:pt x="160725" y="210096"/>
                </a:lnTo>
                <a:lnTo>
                  <a:pt x="143713" y="191414"/>
                </a:lnTo>
                <a:lnTo>
                  <a:pt x="139738" y="185839"/>
                </a:lnTo>
                <a:lnTo>
                  <a:pt x="131991" y="184518"/>
                </a:lnTo>
                <a:close/>
              </a:path>
              <a:path w="360045" h="260984">
                <a:moveTo>
                  <a:pt x="301911" y="24815"/>
                </a:moveTo>
                <a:lnTo>
                  <a:pt x="229654" y="24815"/>
                </a:lnTo>
                <a:lnTo>
                  <a:pt x="270686" y="33122"/>
                </a:lnTo>
                <a:lnTo>
                  <a:pt x="304233" y="55760"/>
                </a:lnTo>
                <a:lnTo>
                  <a:pt x="326871" y="89307"/>
                </a:lnTo>
                <a:lnTo>
                  <a:pt x="335178" y="130340"/>
                </a:lnTo>
                <a:lnTo>
                  <a:pt x="326871" y="171375"/>
                </a:lnTo>
                <a:lnTo>
                  <a:pt x="304233" y="204917"/>
                </a:lnTo>
                <a:lnTo>
                  <a:pt x="270686" y="227548"/>
                </a:lnTo>
                <a:lnTo>
                  <a:pt x="229654" y="235851"/>
                </a:lnTo>
                <a:lnTo>
                  <a:pt x="301925" y="235851"/>
                </a:lnTo>
                <a:lnTo>
                  <a:pt x="321770" y="222461"/>
                </a:lnTo>
                <a:lnTo>
                  <a:pt x="349733" y="181025"/>
                </a:lnTo>
                <a:lnTo>
                  <a:pt x="359994" y="130340"/>
                </a:lnTo>
                <a:lnTo>
                  <a:pt x="349733" y="79649"/>
                </a:lnTo>
                <a:lnTo>
                  <a:pt x="321770" y="38214"/>
                </a:lnTo>
                <a:lnTo>
                  <a:pt x="301911" y="24815"/>
                </a:lnTo>
                <a:close/>
              </a:path>
              <a:path w="360045" h="260984">
                <a:moveTo>
                  <a:pt x="187591" y="184442"/>
                </a:moveTo>
                <a:lnTo>
                  <a:pt x="179920" y="186207"/>
                </a:lnTo>
                <a:lnTo>
                  <a:pt x="172631" y="197802"/>
                </a:lnTo>
                <a:lnTo>
                  <a:pt x="174371" y="205473"/>
                </a:lnTo>
                <a:lnTo>
                  <a:pt x="216638" y="222523"/>
                </a:lnTo>
                <a:lnTo>
                  <a:pt x="229654" y="223443"/>
                </a:lnTo>
                <a:lnTo>
                  <a:pt x="265852" y="216116"/>
                </a:lnTo>
                <a:lnTo>
                  <a:pt x="291792" y="198615"/>
                </a:lnTo>
                <a:lnTo>
                  <a:pt x="229654" y="198615"/>
                </a:lnTo>
                <a:lnTo>
                  <a:pt x="220118" y="197940"/>
                </a:lnTo>
                <a:lnTo>
                  <a:pt x="210815" y="195938"/>
                </a:lnTo>
                <a:lnTo>
                  <a:pt x="201866" y="192646"/>
                </a:lnTo>
                <a:lnTo>
                  <a:pt x="193395" y="188099"/>
                </a:lnTo>
                <a:lnTo>
                  <a:pt x="187591" y="184442"/>
                </a:lnTo>
                <a:close/>
              </a:path>
              <a:path w="360045" h="260984">
                <a:moveTo>
                  <a:pt x="291785" y="62064"/>
                </a:moveTo>
                <a:lnTo>
                  <a:pt x="229654" y="62064"/>
                </a:lnTo>
                <a:lnTo>
                  <a:pt x="256202" y="67439"/>
                </a:lnTo>
                <a:lnTo>
                  <a:pt x="277907" y="82086"/>
                </a:lnTo>
                <a:lnTo>
                  <a:pt x="292554" y="103791"/>
                </a:lnTo>
                <a:lnTo>
                  <a:pt x="297929" y="130340"/>
                </a:lnTo>
                <a:lnTo>
                  <a:pt x="292554" y="156888"/>
                </a:lnTo>
                <a:lnTo>
                  <a:pt x="277907" y="178593"/>
                </a:lnTo>
                <a:lnTo>
                  <a:pt x="256202" y="193240"/>
                </a:lnTo>
                <a:lnTo>
                  <a:pt x="229654" y="198615"/>
                </a:lnTo>
                <a:lnTo>
                  <a:pt x="291792" y="198615"/>
                </a:lnTo>
                <a:lnTo>
                  <a:pt x="295451" y="196146"/>
                </a:lnTo>
                <a:lnTo>
                  <a:pt x="315427" y="166549"/>
                </a:lnTo>
                <a:lnTo>
                  <a:pt x="322757" y="130340"/>
                </a:lnTo>
                <a:lnTo>
                  <a:pt x="315427" y="94136"/>
                </a:lnTo>
                <a:lnTo>
                  <a:pt x="295451" y="64538"/>
                </a:lnTo>
                <a:lnTo>
                  <a:pt x="291785" y="62064"/>
                </a:lnTo>
                <a:close/>
              </a:path>
              <a:path w="360045" h="260984">
                <a:moveTo>
                  <a:pt x="267538" y="156197"/>
                </a:moveTo>
                <a:lnTo>
                  <a:pt x="5549" y="156197"/>
                </a:lnTo>
                <a:lnTo>
                  <a:pt x="0" y="161747"/>
                </a:lnTo>
                <a:lnTo>
                  <a:pt x="0" y="175463"/>
                </a:lnTo>
                <a:lnTo>
                  <a:pt x="5549" y="181025"/>
                </a:lnTo>
                <a:lnTo>
                  <a:pt x="267538" y="181025"/>
                </a:lnTo>
                <a:lnTo>
                  <a:pt x="273100" y="175463"/>
                </a:lnTo>
                <a:lnTo>
                  <a:pt x="273100" y="161747"/>
                </a:lnTo>
                <a:lnTo>
                  <a:pt x="267538" y="156197"/>
                </a:lnTo>
                <a:close/>
              </a:path>
              <a:path w="360045" h="260984">
                <a:moveTo>
                  <a:pt x="229654" y="89852"/>
                </a:moveTo>
                <a:lnTo>
                  <a:pt x="217576" y="92293"/>
                </a:lnTo>
                <a:lnTo>
                  <a:pt x="207710" y="98947"/>
                </a:lnTo>
                <a:lnTo>
                  <a:pt x="201055" y="108813"/>
                </a:lnTo>
                <a:lnTo>
                  <a:pt x="198615" y="120891"/>
                </a:lnTo>
                <a:lnTo>
                  <a:pt x="201055" y="132974"/>
                </a:lnTo>
                <a:lnTo>
                  <a:pt x="207710" y="142840"/>
                </a:lnTo>
                <a:lnTo>
                  <a:pt x="217576" y="149491"/>
                </a:lnTo>
                <a:lnTo>
                  <a:pt x="229654" y="151930"/>
                </a:lnTo>
                <a:lnTo>
                  <a:pt x="241736" y="149491"/>
                </a:lnTo>
                <a:lnTo>
                  <a:pt x="251602" y="142840"/>
                </a:lnTo>
                <a:lnTo>
                  <a:pt x="258254" y="132974"/>
                </a:lnTo>
                <a:lnTo>
                  <a:pt x="260692" y="120891"/>
                </a:lnTo>
                <a:lnTo>
                  <a:pt x="258254" y="108813"/>
                </a:lnTo>
                <a:lnTo>
                  <a:pt x="251602" y="98947"/>
                </a:lnTo>
                <a:lnTo>
                  <a:pt x="241736" y="92293"/>
                </a:lnTo>
                <a:lnTo>
                  <a:pt x="229654" y="89852"/>
                </a:lnTo>
                <a:close/>
              </a:path>
              <a:path w="360045" h="260984">
                <a:moveTo>
                  <a:pt x="159512" y="80467"/>
                </a:moveTo>
                <a:lnTo>
                  <a:pt x="35369" y="80467"/>
                </a:lnTo>
                <a:lnTo>
                  <a:pt x="21613" y="83252"/>
                </a:lnTo>
                <a:lnTo>
                  <a:pt x="10369" y="90843"/>
                </a:lnTo>
                <a:lnTo>
                  <a:pt x="2783" y="102091"/>
                </a:lnTo>
                <a:lnTo>
                  <a:pt x="0" y="115849"/>
                </a:lnTo>
                <a:lnTo>
                  <a:pt x="2783" y="129607"/>
                </a:lnTo>
                <a:lnTo>
                  <a:pt x="10369" y="140855"/>
                </a:lnTo>
                <a:lnTo>
                  <a:pt x="21613" y="148446"/>
                </a:lnTo>
                <a:lnTo>
                  <a:pt x="35369" y="151231"/>
                </a:lnTo>
                <a:lnTo>
                  <a:pt x="41186" y="151231"/>
                </a:lnTo>
                <a:lnTo>
                  <a:pt x="45923" y="146507"/>
                </a:lnTo>
                <a:lnTo>
                  <a:pt x="45923" y="134848"/>
                </a:lnTo>
                <a:lnTo>
                  <a:pt x="41186" y="130124"/>
                </a:lnTo>
                <a:lnTo>
                  <a:pt x="27495" y="130124"/>
                </a:lnTo>
                <a:lnTo>
                  <a:pt x="21082" y="123723"/>
                </a:lnTo>
                <a:lnTo>
                  <a:pt x="21082" y="107975"/>
                </a:lnTo>
                <a:lnTo>
                  <a:pt x="27495" y="101574"/>
                </a:lnTo>
                <a:lnTo>
                  <a:pt x="191749" y="101574"/>
                </a:lnTo>
                <a:lnTo>
                  <a:pt x="184511" y="90843"/>
                </a:lnTo>
                <a:lnTo>
                  <a:pt x="173268" y="83252"/>
                </a:lnTo>
                <a:lnTo>
                  <a:pt x="159512" y="80467"/>
                </a:lnTo>
                <a:close/>
              </a:path>
              <a:path w="360045" h="260984">
                <a:moveTo>
                  <a:pt x="149809" y="105295"/>
                </a:moveTo>
                <a:lnTo>
                  <a:pt x="75717" y="105295"/>
                </a:lnTo>
                <a:lnTo>
                  <a:pt x="66789" y="107103"/>
                </a:lnTo>
                <a:lnTo>
                  <a:pt x="59494" y="112029"/>
                </a:lnTo>
                <a:lnTo>
                  <a:pt x="54573" y="119333"/>
                </a:lnTo>
                <a:lnTo>
                  <a:pt x="52768" y="128269"/>
                </a:lnTo>
                <a:lnTo>
                  <a:pt x="54573" y="137199"/>
                </a:lnTo>
                <a:lnTo>
                  <a:pt x="59494" y="144499"/>
                </a:lnTo>
                <a:lnTo>
                  <a:pt x="66789" y="149424"/>
                </a:lnTo>
                <a:lnTo>
                  <a:pt x="75717" y="151231"/>
                </a:lnTo>
                <a:lnTo>
                  <a:pt x="159512" y="151231"/>
                </a:lnTo>
                <a:lnTo>
                  <a:pt x="173268" y="148446"/>
                </a:lnTo>
                <a:lnTo>
                  <a:pt x="184511" y="140855"/>
                </a:lnTo>
                <a:lnTo>
                  <a:pt x="191749" y="130124"/>
                </a:lnTo>
                <a:lnTo>
                  <a:pt x="74701" y="130124"/>
                </a:lnTo>
                <a:lnTo>
                  <a:pt x="73850" y="129298"/>
                </a:lnTo>
                <a:lnTo>
                  <a:pt x="73850" y="127241"/>
                </a:lnTo>
                <a:lnTo>
                  <a:pt x="74701" y="126403"/>
                </a:lnTo>
                <a:lnTo>
                  <a:pt x="149809" y="126403"/>
                </a:lnTo>
                <a:lnTo>
                  <a:pt x="154533" y="121678"/>
                </a:lnTo>
                <a:lnTo>
                  <a:pt x="154533" y="110032"/>
                </a:lnTo>
                <a:lnTo>
                  <a:pt x="149809" y="105295"/>
                </a:lnTo>
                <a:close/>
              </a:path>
              <a:path w="360045" h="260984">
                <a:moveTo>
                  <a:pt x="191749" y="101574"/>
                </a:moveTo>
                <a:lnTo>
                  <a:pt x="167386" y="101574"/>
                </a:lnTo>
                <a:lnTo>
                  <a:pt x="173799" y="107975"/>
                </a:lnTo>
                <a:lnTo>
                  <a:pt x="173799" y="123723"/>
                </a:lnTo>
                <a:lnTo>
                  <a:pt x="167386" y="130124"/>
                </a:lnTo>
                <a:lnTo>
                  <a:pt x="191749" y="130124"/>
                </a:lnTo>
                <a:lnTo>
                  <a:pt x="192098" y="129607"/>
                </a:lnTo>
                <a:lnTo>
                  <a:pt x="194881" y="115849"/>
                </a:lnTo>
                <a:lnTo>
                  <a:pt x="192098" y="102091"/>
                </a:lnTo>
                <a:lnTo>
                  <a:pt x="191749" y="101574"/>
                </a:lnTo>
                <a:close/>
              </a:path>
              <a:path w="360045" h="260984">
                <a:moveTo>
                  <a:pt x="229654" y="37236"/>
                </a:moveTo>
                <a:lnTo>
                  <a:pt x="191726" y="45369"/>
                </a:lnTo>
                <a:lnTo>
                  <a:pt x="172631" y="62864"/>
                </a:lnTo>
                <a:lnTo>
                  <a:pt x="179920" y="74472"/>
                </a:lnTo>
                <a:lnTo>
                  <a:pt x="187591" y="76238"/>
                </a:lnTo>
                <a:lnTo>
                  <a:pt x="193395" y="72567"/>
                </a:lnTo>
                <a:lnTo>
                  <a:pt x="201866" y="68028"/>
                </a:lnTo>
                <a:lnTo>
                  <a:pt x="210815" y="64739"/>
                </a:lnTo>
                <a:lnTo>
                  <a:pt x="220118" y="62739"/>
                </a:lnTo>
                <a:lnTo>
                  <a:pt x="229654" y="62064"/>
                </a:lnTo>
                <a:lnTo>
                  <a:pt x="291785" y="62064"/>
                </a:lnTo>
                <a:lnTo>
                  <a:pt x="265852" y="44565"/>
                </a:lnTo>
                <a:lnTo>
                  <a:pt x="229654" y="37236"/>
                </a:lnTo>
                <a:close/>
              </a:path>
              <a:path w="360045" h="260984">
                <a:moveTo>
                  <a:pt x="229654" y="0"/>
                </a:moveTo>
                <a:lnTo>
                  <a:pt x="169995" y="14544"/>
                </a:lnTo>
                <a:lnTo>
                  <a:pt x="123482" y="54863"/>
                </a:lnTo>
                <a:lnTo>
                  <a:pt x="119494" y="60451"/>
                </a:lnTo>
                <a:lnTo>
                  <a:pt x="120815" y="68198"/>
                </a:lnTo>
                <a:lnTo>
                  <a:pt x="131978" y="76136"/>
                </a:lnTo>
                <a:lnTo>
                  <a:pt x="139725" y="74841"/>
                </a:lnTo>
                <a:lnTo>
                  <a:pt x="143700" y="69265"/>
                </a:lnTo>
                <a:lnTo>
                  <a:pt x="160720" y="50581"/>
                </a:lnTo>
                <a:lnTo>
                  <a:pt x="181371" y="36606"/>
                </a:lnTo>
                <a:lnTo>
                  <a:pt x="204675" y="27848"/>
                </a:lnTo>
                <a:lnTo>
                  <a:pt x="229654" y="24815"/>
                </a:lnTo>
                <a:lnTo>
                  <a:pt x="301911" y="24815"/>
                </a:lnTo>
                <a:lnTo>
                  <a:pt x="280334" y="10257"/>
                </a:lnTo>
                <a:lnTo>
                  <a:pt x="2296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3780002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3914998" y="10217738"/>
            <a:ext cx="360045" cy="321310"/>
          </a:xfrm>
          <a:custGeom>
            <a:avLst/>
            <a:gdLst/>
            <a:ahLst/>
            <a:cxnLst/>
            <a:rect l="l" t="t" r="r" b="b"/>
            <a:pathLst>
              <a:path w="360045" h="321309">
                <a:moveTo>
                  <a:pt x="110540" y="0"/>
                </a:moveTo>
                <a:lnTo>
                  <a:pt x="102971" y="0"/>
                </a:lnTo>
                <a:lnTo>
                  <a:pt x="96050" y="1270"/>
                </a:lnTo>
                <a:lnTo>
                  <a:pt x="90004" y="5080"/>
                </a:lnTo>
                <a:lnTo>
                  <a:pt x="77472" y="16510"/>
                </a:lnTo>
                <a:lnTo>
                  <a:pt x="69680" y="34290"/>
                </a:lnTo>
                <a:lnTo>
                  <a:pt x="66757" y="55880"/>
                </a:lnTo>
                <a:lnTo>
                  <a:pt x="68834" y="82550"/>
                </a:lnTo>
                <a:lnTo>
                  <a:pt x="69608" y="87630"/>
                </a:lnTo>
                <a:lnTo>
                  <a:pt x="70662" y="92710"/>
                </a:lnTo>
                <a:lnTo>
                  <a:pt x="71843" y="99060"/>
                </a:lnTo>
                <a:lnTo>
                  <a:pt x="42953" y="109220"/>
                </a:lnTo>
                <a:lnTo>
                  <a:pt x="20219" y="123190"/>
                </a:lnTo>
                <a:lnTo>
                  <a:pt x="5337" y="140970"/>
                </a:lnTo>
                <a:lnTo>
                  <a:pt x="0" y="161290"/>
                </a:lnTo>
                <a:lnTo>
                  <a:pt x="5337" y="180340"/>
                </a:lnTo>
                <a:lnTo>
                  <a:pt x="20223" y="198120"/>
                </a:lnTo>
                <a:lnTo>
                  <a:pt x="42964" y="212090"/>
                </a:lnTo>
                <a:lnTo>
                  <a:pt x="71869" y="223520"/>
                </a:lnTo>
                <a:lnTo>
                  <a:pt x="70662" y="228600"/>
                </a:lnTo>
                <a:lnTo>
                  <a:pt x="69634" y="233680"/>
                </a:lnTo>
                <a:lnTo>
                  <a:pt x="68846" y="238760"/>
                </a:lnTo>
                <a:lnTo>
                  <a:pt x="66764" y="265430"/>
                </a:lnTo>
                <a:lnTo>
                  <a:pt x="69686" y="288290"/>
                </a:lnTo>
                <a:lnTo>
                  <a:pt x="77478" y="304800"/>
                </a:lnTo>
                <a:lnTo>
                  <a:pt x="90004" y="316230"/>
                </a:lnTo>
                <a:lnTo>
                  <a:pt x="96062" y="320040"/>
                </a:lnTo>
                <a:lnTo>
                  <a:pt x="102984" y="321310"/>
                </a:lnTo>
                <a:lnTo>
                  <a:pt x="110553" y="321310"/>
                </a:lnTo>
                <a:lnTo>
                  <a:pt x="126472" y="320040"/>
                </a:lnTo>
                <a:lnTo>
                  <a:pt x="143598" y="312420"/>
                </a:lnTo>
                <a:lnTo>
                  <a:pt x="161563" y="300990"/>
                </a:lnTo>
                <a:lnTo>
                  <a:pt x="167707" y="295910"/>
                </a:lnTo>
                <a:lnTo>
                  <a:pt x="104990" y="295910"/>
                </a:lnTo>
                <a:lnTo>
                  <a:pt x="102857" y="294640"/>
                </a:lnTo>
                <a:lnTo>
                  <a:pt x="96913" y="288290"/>
                </a:lnTo>
                <a:lnTo>
                  <a:pt x="93414" y="276860"/>
                </a:lnTo>
                <a:lnTo>
                  <a:pt x="92488" y="260350"/>
                </a:lnTo>
                <a:lnTo>
                  <a:pt x="94259" y="242570"/>
                </a:lnTo>
                <a:lnTo>
                  <a:pt x="95758" y="233680"/>
                </a:lnTo>
                <a:lnTo>
                  <a:pt x="96761" y="229870"/>
                </a:lnTo>
                <a:lnTo>
                  <a:pt x="289591" y="229870"/>
                </a:lnTo>
                <a:lnTo>
                  <a:pt x="289331" y="228600"/>
                </a:lnTo>
                <a:lnTo>
                  <a:pt x="288137" y="223520"/>
                </a:lnTo>
                <a:lnTo>
                  <a:pt x="317035" y="212090"/>
                </a:lnTo>
                <a:lnTo>
                  <a:pt x="157953" y="212090"/>
                </a:lnTo>
                <a:lnTo>
                  <a:pt x="150914" y="210820"/>
                </a:lnTo>
                <a:lnTo>
                  <a:pt x="147984" y="207010"/>
                </a:lnTo>
                <a:lnTo>
                  <a:pt x="113106" y="207010"/>
                </a:lnTo>
                <a:lnTo>
                  <a:pt x="108254" y="205740"/>
                </a:lnTo>
                <a:lnTo>
                  <a:pt x="103619" y="204470"/>
                </a:lnTo>
                <a:lnTo>
                  <a:pt x="105117" y="200660"/>
                </a:lnTo>
                <a:lnTo>
                  <a:pt x="105949" y="198120"/>
                </a:lnTo>
                <a:lnTo>
                  <a:pt x="78676" y="198120"/>
                </a:lnTo>
                <a:lnTo>
                  <a:pt x="56072" y="190500"/>
                </a:lnTo>
                <a:lnTo>
                  <a:pt x="39455" y="180340"/>
                </a:lnTo>
                <a:lnTo>
                  <a:pt x="29206" y="170180"/>
                </a:lnTo>
                <a:lnTo>
                  <a:pt x="25704" y="161290"/>
                </a:lnTo>
                <a:lnTo>
                  <a:pt x="29206" y="151130"/>
                </a:lnTo>
                <a:lnTo>
                  <a:pt x="39455" y="140970"/>
                </a:lnTo>
                <a:lnTo>
                  <a:pt x="56072" y="132080"/>
                </a:lnTo>
                <a:lnTo>
                  <a:pt x="78676" y="123190"/>
                </a:lnTo>
                <a:lnTo>
                  <a:pt x="105949" y="123190"/>
                </a:lnTo>
                <a:lnTo>
                  <a:pt x="105117" y="120650"/>
                </a:lnTo>
                <a:lnTo>
                  <a:pt x="103606" y="116840"/>
                </a:lnTo>
                <a:lnTo>
                  <a:pt x="108254" y="115570"/>
                </a:lnTo>
                <a:lnTo>
                  <a:pt x="113106" y="114300"/>
                </a:lnTo>
                <a:lnTo>
                  <a:pt x="148514" y="114300"/>
                </a:lnTo>
                <a:lnTo>
                  <a:pt x="150850" y="110490"/>
                </a:lnTo>
                <a:lnTo>
                  <a:pt x="157901" y="110490"/>
                </a:lnTo>
                <a:lnTo>
                  <a:pt x="165100" y="109220"/>
                </a:lnTo>
                <a:lnTo>
                  <a:pt x="316944" y="109220"/>
                </a:lnTo>
                <a:lnTo>
                  <a:pt x="287997" y="97790"/>
                </a:lnTo>
                <a:lnTo>
                  <a:pt x="288800" y="92710"/>
                </a:lnTo>
                <a:lnTo>
                  <a:pt x="96735" y="92710"/>
                </a:lnTo>
                <a:lnTo>
                  <a:pt x="95758" y="87630"/>
                </a:lnTo>
                <a:lnTo>
                  <a:pt x="94894" y="83820"/>
                </a:lnTo>
                <a:lnTo>
                  <a:pt x="94234" y="78740"/>
                </a:lnTo>
                <a:lnTo>
                  <a:pt x="92470" y="60960"/>
                </a:lnTo>
                <a:lnTo>
                  <a:pt x="93402" y="45720"/>
                </a:lnTo>
                <a:lnTo>
                  <a:pt x="96905" y="34290"/>
                </a:lnTo>
                <a:lnTo>
                  <a:pt x="102857" y="26670"/>
                </a:lnTo>
                <a:lnTo>
                  <a:pt x="104990" y="25400"/>
                </a:lnTo>
                <a:lnTo>
                  <a:pt x="167692" y="25400"/>
                </a:lnTo>
                <a:lnTo>
                  <a:pt x="161547" y="20320"/>
                </a:lnTo>
                <a:lnTo>
                  <a:pt x="143586" y="8890"/>
                </a:lnTo>
                <a:lnTo>
                  <a:pt x="126463" y="2540"/>
                </a:lnTo>
                <a:lnTo>
                  <a:pt x="110540" y="0"/>
                </a:lnTo>
                <a:close/>
              </a:path>
              <a:path w="360045" h="321309">
                <a:moveTo>
                  <a:pt x="222792" y="285750"/>
                </a:moveTo>
                <a:lnTo>
                  <a:pt x="179997" y="285750"/>
                </a:lnTo>
                <a:lnTo>
                  <a:pt x="198436" y="300990"/>
                </a:lnTo>
                <a:lnTo>
                  <a:pt x="216401" y="312420"/>
                </a:lnTo>
                <a:lnTo>
                  <a:pt x="233528" y="320040"/>
                </a:lnTo>
                <a:lnTo>
                  <a:pt x="249453" y="321310"/>
                </a:lnTo>
                <a:lnTo>
                  <a:pt x="257022" y="321310"/>
                </a:lnTo>
                <a:lnTo>
                  <a:pt x="263931" y="320040"/>
                </a:lnTo>
                <a:lnTo>
                  <a:pt x="270002" y="316230"/>
                </a:lnTo>
                <a:lnTo>
                  <a:pt x="282521" y="304800"/>
                </a:lnTo>
                <a:lnTo>
                  <a:pt x="286714" y="295910"/>
                </a:lnTo>
                <a:lnTo>
                  <a:pt x="246908" y="295910"/>
                </a:lnTo>
                <a:lnTo>
                  <a:pt x="233133" y="292100"/>
                </a:lnTo>
                <a:lnTo>
                  <a:pt x="222792" y="285750"/>
                </a:lnTo>
                <a:close/>
              </a:path>
              <a:path w="360045" h="321309">
                <a:moveTo>
                  <a:pt x="263245" y="229870"/>
                </a:moveTo>
                <a:lnTo>
                  <a:pt x="96761" y="229870"/>
                </a:lnTo>
                <a:lnTo>
                  <a:pt x="106428" y="231140"/>
                </a:lnTo>
                <a:lnTo>
                  <a:pt x="116305" y="233680"/>
                </a:lnTo>
                <a:lnTo>
                  <a:pt x="136563" y="236220"/>
                </a:lnTo>
                <a:lnTo>
                  <a:pt x="142820" y="243840"/>
                </a:lnTo>
                <a:lnTo>
                  <a:pt x="149156" y="252730"/>
                </a:lnTo>
                <a:lnTo>
                  <a:pt x="161988" y="267970"/>
                </a:lnTo>
                <a:lnTo>
                  <a:pt x="147020" y="279400"/>
                </a:lnTo>
                <a:lnTo>
                  <a:pt x="133208" y="288290"/>
                </a:lnTo>
                <a:lnTo>
                  <a:pt x="120928" y="294640"/>
                </a:lnTo>
                <a:lnTo>
                  <a:pt x="110553" y="295910"/>
                </a:lnTo>
                <a:lnTo>
                  <a:pt x="167707" y="295910"/>
                </a:lnTo>
                <a:lnTo>
                  <a:pt x="179997" y="285750"/>
                </a:lnTo>
                <a:lnTo>
                  <a:pt x="222792" y="285750"/>
                </a:lnTo>
                <a:lnTo>
                  <a:pt x="216587" y="281940"/>
                </a:lnTo>
                <a:lnTo>
                  <a:pt x="198031" y="267970"/>
                </a:lnTo>
                <a:lnTo>
                  <a:pt x="210861" y="252730"/>
                </a:lnTo>
                <a:lnTo>
                  <a:pt x="213573" y="248920"/>
                </a:lnTo>
                <a:lnTo>
                  <a:pt x="179997" y="248920"/>
                </a:lnTo>
                <a:lnTo>
                  <a:pt x="170472" y="237490"/>
                </a:lnTo>
                <a:lnTo>
                  <a:pt x="222401" y="237490"/>
                </a:lnTo>
                <a:lnTo>
                  <a:pt x="223443" y="236220"/>
                </a:lnTo>
                <a:lnTo>
                  <a:pt x="243692" y="233680"/>
                </a:lnTo>
                <a:lnTo>
                  <a:pt x="253570" y="231140"/>
                </a:lnTo>
                <a:lnTo>
                  <a:pt x="263245" y="229870"/>
                </a:lnTo>
                <a:close/>
              </a:path>
              <a:path w="360045" h="321309">
                <a:moveTo>
                  <a:pt x="289591" y="229870"/>
                </a:moveTo>
                <a:lnTo>
                  <a:pt x="263245" y="229870"/>
                </a:lnTo>
                <a:lnTo>
                  <a:pt x="264236" y="233680"/>
                </a:lnTo>
                <a:lnTo>
                  <a:pt x="265087" y="238760"/>
                </a:lnTo>
                <a:lnTo>
                  <a:pt x="265760" y="242570"/>
                </a:lnTo>
                <a:lnTo>
                  <a:pt x="267516" y="260350"/>
                </a:lnTo>
                <a:lnTo>
                  <a:pt x="266584" y="276860"/>
                </a:lnTo>
                <a:lnTo>
                  <a:pt x="263086" y="288290"/>
                </a:lnTo>
                <a:lnTo>
                  <a:pt x="257149" y="294640"/>
                </a:lnTo>
                <a:lnTo>
                  <a:pt x="246908" y="295910"/>
                </a:lnTo>
                <a:lnTo>
                  <a:pt x="286714" y="295910"/>
                </a:lnTo>
                <a:lnTo>
                  <a:pt x="290309" y="288290"/>
                </a:lnTo>
                <a:lnTo>
                  <a:pt x="293229" y="265430"/>
                </a:lnTo>
                <a:lnTo>
                  <a:pt x="291147" y="238760"/>
                </a:lnTo>
                <a:lnTo>
                  <a:pt x="290372" y="233680"/>
                </a:lnTo>
                <a:lnTo>
                  <a:pt x="289591" y="229870"/>
                </a:lnTo>
                <a:close/>
              </a:path>
              <a:path w="360045" h="321309">
                <a:moveTo>
                  <a:pt x="222401" y="237490"/>
                </a:moveTo>
                <a:lnTo>
                  <a:pt x="189509" y="237490"/>
                </a:lnTo>
                <a:lnTo>
                  <a:pt x="179997" y="248920"/>
                </a:lnTo>
                <a:lnTo>
                  <a:pt x="213573" y="248920"/>
                </a:lnTo>
                <a:lnTo>
                  <a:pt x="217190" y="243840"/>
                </a:lnTo>
                <a:lnTo>
                  <a:pt x="222401" y="237490"/>
                </a:lnTo>
                <a:close/>
              </a:path>
              <a:path w="360045" h="321309">
                <a:moveTo>
                  <a:pt x="316944" y="109220"/>
                </a:moveTo>
                <a:lnTo>
                  <a:pt x="194900" y="109220"/>
                </a:lnTo>
                <a:lnTo>
                  <a:pt x="202103" y="110490"/>
                </a:lnTo>
                <a:lnTo>
                  <a:pt x="209156" y="110490"/>
                </a:lnTo>
                <a:lnTo>
                  <a:pt x="213046" y="116840"/>
                </a:lnTo>
                <a:lnTo>
                  <a:pt x="234981" y="154940"/>
                </a:lnTo>
                <a:lnTo>
                  <a:pt x="238188" y="161290"/>
                </a:lnTo>
                <a:lnTo>
                  <a:pt x="216911" y="199390"/>
                </a:lnTo>
                <a:lnTo>
                  <a:pt x="202103" y="212090"/>
                </a:lnTo>
                <a:lnTo>
                  <a:pt x="317035" y="212090"/>
                </a:lnTo>
                <a:lnTo>
                  <a:pt x="325303" y="207010"/>
                </a:lnTo>
                <a:lnTo>
                  <a:pt x="241884" y="207010"/>
                </a:lnTo>
                <a:lnTo>
                  <a:pt x="245186" y="201930"/>
                </a:lnTo>
                <a:lnTo>
                  <a:pt x="248386" y="196850"/>
                </a:lnTo>
                <a:lnTo>
                  <a:pt x="249885" y="194310"/>
                </a:lnTo>
                <a:lnTo>
                  <a:pt x="251421" y="190500"/>
                </a:lnTo>
                <a:lnTo>
                  <a:pt x="278587" y="190500"/>
                </a:lnTo>
                <a:lnTo>
                  <a:pt x="278132" y="189230"/>
                </a:lnTo>
                <a:lnTo>
                  <a:pt x="274588" y="180340"/>
                </a:lnTo>
                <a:lnTo>
                  <a:pt x="270703" y="170180"/>
                </a:lnTo>
                <a:lnTo>
                  <a:pt x="266496" y="161290"/>
                </a:lnTo>
                <a:lnTo>
                  <a:pt x="270606" y="151130"/>
                </a:lnTo>
                <a:lnTo>
                  <a:pt x="274426" y="142240"/>
                </a:lnTo>
                <a:lnTo>
                  <a:pt x="277939" y="132080"/>
                </a:lnTo>
                <a:lnTo>
                  <a:pt x="278394" y="130810"/>
                </a:lnTo>
                <a:lnTo>
                  <a:pt x="251434" y="130810"/>
                </a:lnTo>
                <a:lnTo>
                  <a:pt x="249897" y="128270"/>
                </a:lnTo>
                <a:lnTo>
                  <a:pt x="248399" y="124460"/>
                </a:lnTo>
                <a:lnTo>
                  <a:pt x="245186" y="119380"/>
                </a:lnTo>
                <a:lnTo>
                  <a:pt x="241884" y="114300"/>
                </a:lnTo>
                <a:lnTo>
                  <a:pt x="325228" y="114300"/>
                </a:lnTo>
                <a:lnTo>
                  <a:pt x="316944" y="109220"/>
                </a:lnTo>
                <a:close/>
              </a:path>
              <a:path w="360045" h="321309">
                <a:moveTo>
                  <a:pt x="137746" y="190500"/>
                </a:moveTo>
                <a:lnTo>
                  <a:pt x="108572" y="190500"/>
                </a:lnTo>
                <a:lnTo>
                  <a:pt x="110109" y="194310"/>
                </a:lnTo>
                <a:lnTo>
                  <a:pt x="111594" y="196850"/>
                </a:lnTo>
                <a:lnTo>
                  <a:pt x="114808" y="201930"/>
                </a:lnTo>
                <a:lnTo>
                  <a:pt x="116471" y="204470"/>
                </a:lnTo>
                <a:lnTo>
                  <a:pt x="118097" y="207010"/>
                </a:lnTo>
                <a:lnTo>
                  <a:pt x="147984" y="207010"/>
                </a:lnTo>
                <a:lnTo>
                  <a:pt x="147007" y="205740"/>
                </a:lnTo>
                <a:lnTo>
                  <a:pt x="143124" y="199390"/>
                </a:lnTo>
                <a:lnTo>
                  <a:pt x="137746" y="190500"/>
                </a:lnTo>
                <a:close/>
              </a:path>
              <a:path w="360045" h="321309">
                <a:moveTo>
                  <a:pt x="278587" y="190500"/>
                </a:moveTo>
                <a:lnTo>
                  <a:pt x="251421" y="190500"/>
                </a:lnTo>
                <a:lnTo>
                  <a:pt x="253212" y="195580"/>
                </a:lnTo>
                <a:lnTo>
                  <a:pt x="254863" y="200660"/>
                </a:lnTo>
                <a:lnTo>
                  <a:pt x="256387" y="204470"/>
                </a:lnTo>
                <a:lnTo>
                  <a:pt x="251752" y="205740"/>
                </a:lnTo>
                <a:lnTo>
                  <a:pt x="246900" y="207010"/>
                </a:lnTo>
                <a:lnTo>
                  <a:pt x="325303" y="207010"/>
                </a:lnTo>
                <a:lnTo>
                  <a:pt x="339772" y="198120"/>
                </a:lnTo>
                <a:lnTo>
                  <a:pt x="281317" y="198120"/>
                </a:lnTo>
                <a:lnTo>
                  <a:pt x="278587" y="190500"/>
                </a:lnTo>
                <a:close/>
              </a:path>
              <a:path w="360045" h="321309">
                <a:moveTo>
                  <a:pt x="105949" y="123190"/>
                </a:moveTo>
                <a:lnTo>
                  <a:pt x="78676" y="123190"/>
                </a:lnTo>
                <a:lnTo>
                  <a:pt x="81854" y="132080"/>
                </a:lnTo>
                <a:lnTo>
                  <a:pt x="85390" y="142240"/>
                </a:lnTo>
                <a:lnTo>
                  <a:pt x="89261" y="151130"/>
                </a:lnTo>
                <a:lnTo>
                  <a:pt x="93446" y="161290"/>
                </a:lnTo>
                <a:lnTo>
                  <a:pt x="89261" y="170180"/>
                </a:lnTo>
                <a:lnTo>
                  <a:pt x="85390" y="180340"/>
                </a:lnTo>
                <a:lnTo>
                  <a:pt x="81854" y="189230"/>
                </a:lnTo>
                <a:lnTo>
                  <a:pt x="78676" y="198120"/>
                </a:lnTo>
                <a:lnTo>
                  <a:pt x="105949" y="198120"/>
                </a:lnTo>
                <a:lnTo>
                  <a:pt x="106781" y="195580"/>
                </a:lnTo>
                <a:lnTo>
                  <a:pt x="108572" y="190500"/>
                </a:lnTo>
                <a:lnTo>
                  <a:pt x="137746" y="190500"/>
                </a:lnTo>
                <a:lnTo>
                  <a:pt x="135458" y="186690"/>
                </a:lnTo>
                <a:lnTo>
                  <a:pt x="131830" y="180340"/>
                </a:lnTo>
                <a:lnTo>
                  <a:pt x="128350" y="173990"/>
                </a:lnTo>
                <a:lnTo>
                  <a:pt x="125012" y="167640"/>
                </a:lnTo>
                <a:lnTo>
                  <a:pt x="121805" y="161290"/>
                </a:lnTo>
                <a:lnTo>
                  <a:pt x="125012" y="154940"/>
                </a:lnTo>
                <a:lnTo>
                  <a:pt x="128350" y="147320"/>
                </a:lnTo>
                <a:lnTo>
                  <a:pt x="131830" y="140970"/>
                </a:lnTo>
                <a:lnTo>
                  <a:pt x="135458" y="134620"/>
                </a:lnTo>
                <a:lnTo>
                  <a:pt x="137738" y="130810"/>
                </a:lnTo>
                <a:lnTo>
                  <a:pt x="108572" y="130810"/>
                </a:lnTo>
                <a:lnTo>
                  <a:pt x="106781" y="125730"/>
                </a:lnTo>
                <a:lnTo>
                  <a:pt x="105949" y="123190"/>
                </a:lnTo>
                <a:close/>
              </a:path>
              <a:path w="360045" h="321309">
                <a:moveTo>
                  <a:pt x="339726" y="123190"/>
                </a:moveTo>
                <a:lnTo>
                  <a:pt x="281127" y="123190"/>
                </a:lnTo>
                <a:lnTo>
                  <a:pt x="303798" y="132080"/>
                </a:lnTo>
                <a:lnTo>
                  <a:pt x="320476" y="140970"/>
                </a:lnTo>
                <a:lnTo>
                  <a:pt x="330770" y="151130"/>
                </a:lnTo>
                <a:lnTo>
                  <a:pt x="334289" y="161290"/>
                </a:lnTo>
                <a:lnTo>
                  <a:pt x="330784" y="170180"/>
                </a:lnTo>
                <a:lnTo>
                  <a:pt x="320528" y="180340"/>
                </a:lnTo>
                <a:lnTo>
                  <a:pt x="303910" y="190500"/>
                </a:lnTo>
                <a:lnTo>
                  <a:pt x="281317" y="198120"/>
                </a:lnTo>
                <a:lnTo>
                  <a:pt x="339772" y="198120"/>
                </a:lnTo>
                <a:lnTo>
                  <a:pt x="354656" y="180340"/>
                </a:lnTo>
                <a:lnTo>
                  <a:pt x="359994" y="161290"/>
                </a:lnTo>
                <a:lnTo>
                  <a:pt x="354643" y="140970"/>
                </a:lnTo>
                <a:lnTo>
                  <a:pt x="339726" y="123190"/>
                </a:lnTo>
                <a:close/>
              </a:path>
              <a:path w="360045" h="321309">
                <a:moveTo>
                  <a:pt x="179997" y="132080"/>
                </a:moveTo>
                <a:lnTo>
                  <a:pt x="168738" y="134620"/>
                </a:lnTo>
                <a:lnTo>
                  <a:pt x="159546" y="139700"/>
                </a:lnTo>
                <a:lnTo>
                  <a:pt x="153350" y="149860"/>
                </a:lnTo>
                <a:lnTo>
                  <a:pt x="151079" y="161290"/>
                </a:lnTo>
                <a:lnTo>
                  <a:pt x="153350" y="171450"/>
                </a:lnTo>
                <a:lnTo>
                  <a:pt x="159546" y="181610"/>
                </a:lnTo>
                <a:lnTo>
                  <a:pt x="168738" y="187960"/>
                </a:lnTo>
                <a:lnTo>
                  <a:pt x="179997" y="189230"/>
                </a:lnTo>
                <a:lnTo>
                  <a:pt x="191259" y="187960"/>
                </a:lnTo>
                <a:lnTo>
                  <a:pt x="200459" y="181610"/>
                </a:lnTo>
                <a:lnTo>
                  <a:pt x="206664" y="171450"/>
                </a:lnTo>
                <a:lnTo>
                  <a:pt x="208940" y="161290"/>
                </a:lnTo>
                <a:lnTo>
                  <a:pt x="206664" y="149860"/>
                </a:lnTo>
                <a:lnTo>
                  <a:pt x="200459" y="139700"/>
                </a:lnTo>
                <a:lnTo>
                  <a:pt x="191259" y="134620"/>
                </a:lnTo>
                <a:lnTo>
                  <a:pt x="179997" y="132080"/>
                </a:lnTo>
                <a:close/>
              </a:path>
              <a:path w="360045" h="321309">
                <a:moveTo>
                  <a:pt x="148514" y="114300"/>
                </a:moveTo>
                <a:lnTo>
                  <a:pt x="118097" y="114300"/>
                </a:lnTo>
                <a:lnTo>
                  <a:pt x="116471" y="116840"/>
                </a:lnTo>
                <a:lnTo>
                  <a:pt x="114808" y="119380"/>
                </a:lnTo>
                <a:lnTo>
                  <a:pt x="113182" y="121920"/>
                </a:lnTo>
                <a:lnTo>
                  <a:pt x="111594" y="124460"/>
                </a:lnTo>
                <a:lnTo>
                  <a:pt x="110109" y="128270"/>
                </a:lnTo>
                <a:lnTo>
                  <a:pt x="108572" y="130810"/>
                </a:lnTo>
                <a:lnTo>
                  <a:pt x="137738" y="130810"/>
                </a:lnTo>
                <a:lnTo>
                  <a:pt x="143092" y="121920"/>
                </a:lnTo>
                <a:lnTo>
                  <a:pt x="146957" y="116840"/>
                </a:lnTo>
                <a:lnTo>
                  <a:pt x="148514" y="114300"/>
                </a:lnTo>
                <a:close/>
              </a:path>
              <a:path w="360045" h="321309">
                <a:moveTo>
                  <a:pt x="325228" y="114300"/>
                </a:moveTo>
                <a:lnTo>
                  <a:pt x="246926" y="114300"/>
                </a:lnTo>
                <a:lnTo>
                  <a:pt x="251790" y="115570"/>
                </a:lnTo>
                <a:lnTo>
                  <a:pt x="256438" y="116840"/>
                </a:lnTo>
                <a:lnTo>
                  <a:pt x="254965" y="120650"/>
                </a:lnTo>
                <a:lnTo>
                  <a:pt x="253276" y="125730"/>
                </a:lnTo>
                <a:lnTo>
                  <a:pt x="251434" y="130810"/>
                </a:lnTo>
                <a:lnTo>
                  <a:pt x="278394" y="130810"/>
                </a:lnTo>
                <a:lnTo>
                  <a:pt x="281127" y="123190"/>
                </a:lnTo>
                <a:lnTo>
                  <a:pt x="339726" y="123190"/>
                </a:lnTo>
                <a:lnTo>
                  <a:pt x="325228" y="114300"/>
                </a:lnTo>
                <a:close/>
              </a:path>
              <a:path w="360045" h="321309">
                <a:moveTo>
                  <a:pt x="167692" y="25400"/>
                </a:moveTo>
                <a:lnTo>
                  <a:pt x="110540" y="25400"/>
                </a:lnTo>
                <a:lnTo>
                  <a:pt x="120922" y="26670"/>
                </a:lnTo>
                <a:lnTo>
                  <a:pt x="133207" y="33020"/>
                </a:lnTo>
                <a:lnTo>
                  <a:pt x="147020" y="41910"/>
                </a:lnTo>
                <a:lnTo>
                  <a:pt x="161988" y="54610"/>
                </a:lnTo>
                <a:lnTo>
                  <a:pt x="155547" y="60960"/>
                </a:lnTo>
                <a:lnTo>
                  <a:pt x="149151" y="69850"/>
                </a:lnTo>
                <a:lnTo>
                  <a:pt x="142818" y="77470"/>
                </a:lnTo>
                <a:lnTo>
                  <a:pt x="136563" y="86360"/>
                </a:lnTo>
                <a:lnTo>
                  <a:pt x="106418" y="90170"/>
                </a:lnTo>
                <a:lnTo>
                  <a:pt x="96735" y="92710"/>
                </a:lnTo>
                <a:lnTo>
                  <a:pt x="263321" y="92710"/>
                </a:lnTo>
                <a:lnTo>
                  <a:pt x="253631" y="90170"/>
                </a:lnTo>
                <a:lnTo>
                  <a:pt x="223443" y="86360"/>
                </a:lnTo>
                <a:lnTo>
                  <a:pt x="221654" y="83820"/>
                </a:lnTo>
                <a:lnTo>
                  <a:pt x="170459" y="83820"/>
                </a:lnTo>
                <a:lnTo>
                  <a:pt x="179997" y="72390"/>
                </a:lnTo>
                <a:lnTo>
                  <a:pt x="212955" y="72390"/>
                </a:lnTo>
                <a:lnTo>
                  <a:pt x="210842" y="69850"/>
                </a:lnTo>
                <a:lnTo>
                  <a:pt x="204441" y="60960"/>
                </a:lnTo>
                <a:lnTo>
                  <a:pt x="197993" y="54610"/>
                </a:lnTo>
                <a:lnTo>
                  <a:pt x="212963" y="41910"/>
                </a:lnTo>
                <a:lnTo>
                  <a:pt x="222832" y="35560"/>
                </a:lnTo>
                <a:lnTo>
                  <a:pt x="179984" y="35560"/>
                </a:lnTo>
                <a:lnTo>
                  <a:pt x="167692" y="25400"/>
                </a:lnTo>
                <a:close/>
              </a:path>
              <a:path w="360045" h="321309">
                <a:moveTo>
                  <a:pt x="286768" y="25400"/>
                </a:moveTo>
                <a:lnTo>
                  <a:pt x="254990" y="25400"/>
                </a:lnTo>
                <a:lnTo>
                  <a:pt x="257136" y="26670"/>
                </a:lnTo>
                <a:lnTo>
                  <a:pt x="263664" y="35560"/>
                </a:lnTo>
                <a:lnTo>
                  <a:pt x="267125" y="48260"/>
                </a:lnTo>
                <a:lnTo>
                  <a:pt x="267138" y="68580"/>
                </a:lnTo>
                <a:lnTo>
                  <a:pt x="263321" y="92710"/>
                </a:lnTo>
                <a:lnTo>
                  <a:pt x="288800" y="92710"/>
                </a:lnTo>
                <a:lnTo>
                  <a:pt x="292813" y="67310"/>
                </a:lnTo>
                <a:lnTo>
                  <a:pt x="291949" y="40640"/>
                </a:lnTo>
                <a:lnTo>
                  <a:pt x="286768" y="25400"/>
                </a:lnTo>
                <a:close/>
              </a:path>
              <a:path w="360045" h="321309">
                <a:moveTo>
                  <a:pt x="212955" y="72390"/>
                </a:moveTo>
                <a:lnTo>
                  <a:pt x="179997" y="72390"/>
                </a:lnTo>
                <a:lnTo>
                  <a:pt x="189509" y="83820"/>
                </a:lnTo>
                <a:lnTo>
                  <a:pt x="221654" y="83820"/>
                </a:lnTo>
                <a:lnTo>
                  <a:pt x="217181" y="77470"/>
                </a:lnTo>
                <a:lnTo>
                  <a:pt x="212955" y="72390"/>
                </a:lnTo>
                <a:close/>
              </a:path>
              <a:path w="360045" h="321309">
                <a:moveTo>
                  <a:pt x="257022" y="0"/>
                </a:moveTo>
                <a:lnTo>
                  <a:pt x="249453" y="0"/>
                </a:lnTo>
                <a:lnTo>
                  <a:pt x="233528" y="2540"/>
                </a:lnTo>
                <a:lnTo>
                  <a:pt x="216400" y="8890"/>
                </a:lnTo>
                <a:lnTo>
                  <a:pt x="198430" y="20320"/>
                </a:lnTo>
                <a:lnTo>
                  <a:pt x="179984" y="35560"/>
                </a:lnTo>
                <a:lnTo>
                  <a:pt x="222832" y="35560"/>
                </a:lnTo>
                <a:lnTo>
                  <a:pt x="226780" y="33020"/>
                </a:lnTo>
                <a:lnTo>
                  <a:pt x="239069" y="26670"/>
                </a:lnTo>
                <a:lnTo>
                  <a:pt x="249453" y="25400"/>
                </a:lnTo>
                <a:lnTo>
                  <a:pt x="286768" y="25400"/>
                </a:lnTo>
                <a:lnTo>
                  <a:pt x="284609" y="19050"/>
                </a:lnTo>
                <a:lnTo>
                  <a:pt x="270002" y="5080"/>
                </a:lnTo>
                <a:lnTo>
                  <a:pt x="263931" y="1270"/>
                </a:lnTo>
                <a:lnTo>
                  <a:pt x="2570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4409998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AFC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4543334" y="10229414"/>
            <a:ext cx="363855" cy="286385"/>
          </a:xfrm>
          <a:custGeom>
            <a:avLst/>
            <a:gdLst/>
            <a:ahLst/>
            <a:cxnLst/>
            <a:rect l="l" t="t" r="r" b="b"/>
            <a:pathLst>
              <a:path w="363854" h="286384">
                <a:moveTo>
                  <a:pt x="108204" y="12"/>
                </a:moveTo>
                <a:lnTo>
                  <a:pt x="102120" y="2476"/>
                </a:lnTo>
                <a:lnTo>
                  <a:pt x="99707" y="4864"/>
                </a:lnTo>
                <a:lnTo>
                  <a:pt x="0" y="241693"/>
                </a:lnTo>
                <a:lnTo>
                  <a:pt x="2946" y="248932"/>
                </a:lnTo>
                <a:lnTo>
                  <a:pt x="50826" y="266725"/>
                </a:lnTo>
                <a:lnTo>
                  <a:pt x="93537" y="277585"/>
                </a:lnTo>
                <a:lnTo>
                  <a:pt x="137202" y="284123"/>
                </a:lnTo>
                <a:lnTo>
                  <a:pt x="181673" y="286308"/>
                </a:lnTo>
                <a:lnTo>
                  <a:pt x="226137" y="284123"/>
                </a:lnTo>
                <a:lnTo>
                  <a:pt x="269798" y="277585"/>
                </a:lnTo>
                <a:lnTo>
                  <a:pt x="312507" y="266725"/>
                </a:lnTo>
                <a:lnTo>
                  <a:pt x="326528" y="261620"/>
                </a:lnTo>
                <a:lnTo>
                  <a:pt x="181673" y="261620"/>
                </a:lnTo>
                <a:lnTo>
                  <a:pt x="142733" y="259849"/>
                </a:lnTo>
                <a:lnTo>
                  <a:pt x="104436" y="254550"/>
                </a:lnTo>
                <a:lnTo>
                  <a:pt x="66900" y="245744"/>
                </a:lnTo>
                <a:lnTo>
                  <a:pt x="30238" y="233451"/>
                </a:lnTo>
                <a:lnTo>
                  <a:pt x="116547" y="28473"/>
                </a:lnTo>
                <a:lnTo>
                  <a:pt x="273580" y="28473"/>
                </a:lnTo>
                <a:lnTo>
                  <a:pt x="267797" y="14735"/>
                </a:lnTo>
                <a:lnTo>
                  <a:pt x="181663" y="14735"/>
                </a:lnTo>
                <a:lnTo>
                  <a:pt x="147520" y="11375"/>
                </a:lnTo>
                <a:lnTo>
                  <a:pt x="114617" y="1295"/>
                </a:lnTo>
                <a:lnTo>
                  <a:pt x="111582" y="38"/>
                </a:lnTo>
                <a:lnTo>
                  <a:pt x="108204" y="12"/>
                </a:lnTo>
                <a:close/>
              </a:path>
              <a:path w="363854" h="286384">
                <a:moveTo>
                  <a:pt x="273580" y="28473"/>
                </a:moveTo>
                <a:lnTo>
                  <a:pt x="246786" y="28473"/>
                </a:lnTo>
                <a:lnTo>
                  <a:pt x="333095" y="233451"/>
                </a:lnTo>
                <a:lnTo>
                  <a:pt x="296428" y="245744"/>
                </a:lnTo>
                <a:lnTo>
                  <a:pt x="258894" y="254550"/>
                </a:lnTo>
                <a:lnTo>
                  <a:pt x="220604" y="259849"/>
                </a:lnTo>
                <a:lnTo>
                  <a:pt x="181673" y="261620"/>
                </a:lnTo>
                <a:lnTo>
                  <a:pt x="326528" y="261620"/>
                </a:lnTo>
                <a:lnTo>
                  <a:pt x="354114" y="251574"/>
                </a:lnTo>
                <a:lnTo>
                  <a:pt x="360387" y="248932"/>
                </a:lnTo>
                <a:lnTo>
                  <a:pt x="363347" y="241693"/>
                </a:lnTo>
                <a:lnTo>
                  <a:pt x="273580" y="28473"/>
                </a:lnTo>
                <a:close/>
              </a:path>
              <a:path w="363854" h="286384">
                <a:moveTo>
                  <a:pt x="149352" y="213652"/>
                </a:moveTo>
                <a:lnTo>
                  <a:pt x="133896" y="213652"/>
                </a:lnTo>
                <a:lnTo>
                  <a:pt x="127635" y="219925"/>
                </a:lnTo>
                <a:lnTo>
                  <a:pt x="127685" y="235419"/>
                </a:lnTo>
                <a:lnTo>
                  <a:pt x="133896" y="241642"/>
                </a:lnTo>
                <a:lnTo>
                  <a:pt x="149352" y="241642"/>
                </a:lnTo>
                <a:lnTo>
                  <a:pt x="155562" y="235419"/>
                </a:lnTo>
                <a:lnTo>
                  <a:pt x="155613" y="219925"/>
                </a:lnTo>
                <a:lnTo>
                  <a:pt x="149352" y="213652"/>
                </a:lnTo>
                <a:close/>
              </a:path>
              <a:path w="363854" h="286384">
                <a:moveTo>
                  <a:pt x="203339" y="208000"/>
                </a:moveTo>
                <a:lnTo>
                  <a:pt x="187883" y="208000"/>
                </a:lnTo>
                <a:lnTo>
                  <a:pt x="181622" y="214261"/>
                </a:lnTo>
                <a:lnTo>
                  <a:pt x="181622" y="229717"/>
                </a:lnTo>
                <a:lnTo>
                  <a:pt x="187883" y="235978"/>
                </a:lnTo>
                <a:lnTo>
                  <a:pt x="203339" y="235978"/>
                </a:lnTo>
                <a:lnTo>
                  <a:pt x="209600" y="229717"/>
                </a:lnTo>
                <a:lnTo>
                  <a:pt x="209600" y="214261"/>
                </a:lnTo>
                <a:lnTo>
                  <a:pt x="203339" y="208000"/>
                </a:lnTo>
                <a:close/>
              </a:path>
              <a:path w="363854" h="286384">
                <a:moveTo>
                  <a:pt x="104101" y="193598"/>
                </a:moveTo>
                <a:lnTo>
                  <a:pt x="88646" y="193598"/>
                </a:lnTo>
                <a:lnTo>
                  <a:pt x="82384" y="199872"/>
                </a:lnTo>
                <a:lnTo>
                  <a:pt x="82384" y="215315"/>
                </a:lnTo>
                <a:lnTo>
                  <a:pt x="88646" y="221589"/>
                </a:lnTo>
                <a:lnTo>
                  <a:pt x="104101" y="221589"/>
                </a:lnTo>
                <a:lnTo>
                  <a:pt x="110363" y="215315"/>
                </a:lnTo>
                <a:lnTo>
                  <a:pt x="110363" y="199872"/>
                </a:lnTo>
                <a:lnTo>
                  <a:pt x="104101" y="193598"/>
                </a:lnTo>
                <a:close/>
              </a:path>
              <a:path w="363854" h="286384">
                <a:moveTo>
                  <a:pt x="283438" y="189484"/>
                </a:moveTo>
                <a:lnTo>
                  <a:pt x="267995" y="189484"/>
                </a:lnTo>
                <a:lnTo>
                  <a:pt x="261721" y="195745"/>
                </a:lnTo>
                <a:lnTo>
                  <a:pt x="261721" y="211201"/>
                </a:lnTo>
                <a:lnTo>
                  <a:pt x="267995" y="217462"/>
                </a:lnTo>
                <a:lnTo>
                  <a:pt x="283438" y="217462"/>
                </a:lnTo>
                <a:lnTo>
                  <a:pt x="289712" y="211201"/>
                </a:lnTo>
                <a:lnTo>
                  <a:pt x="289712" y="195745"/>
                </a:lnTo>
                <a:lnTo>
                  <a:pt x="283438" y="189484"/>
                </a:lnTo>
                <a:close/>
              </a:path>
              <a:path w="363854" h="286384">
                <a:moveTo>
                  <a:pt x="237782" y="179209"/>
                </a:moveTo>
                <a:lnTo>
                  <a:pt x="222338" y="179209"/>
                </a:lnTo>
                <a:lnTo>
                  <a:pt x="216065" y="185470"/>
                </a:lnTo>
                <a:lnTo>
                  <a:pt x="216166" y="201015"/>
                </a:lnTo>
                <a:lnTo>
                  <a:pt x="222338" y="207187"/>
                </a:lnTo>
                <a:lnTo>
                  <a:pt x="237782" y="207187"/>
                </a:lnTo>
                <a:lnTo>
                  <a:pt x="243954" y="201015"/>
                </a:lnTo>
                <a:lnTo>
                  <a:pt x="244055" y="185470"/>
                </a:lnTo>
                <a:lnTo>
                  <a:pt x="237782" y="179209"/>
                </a:lnTo>
                <a:close/>
              </a:path>
              <a:path w="363854" h="286384">
                <a:moveTo>
                  <a:pt x="164782" y="173037"/>
                </a:moveTo>
                <a:lnTo>
                  <a:pt x="149326" y="173037"/>
                </a:lnTo>
                <a:lnTo>
                  <a:pt x="143141" y="179209"/>
                </a:lnTo>
                <a:lnTo>
                  <a:pt x="143052" y="194754"/>
                </a:lnTo>
                <a:lnTo>
                  <a:pt x="149326" y="201015"/>
                </a:lnTo>
                <a:lnTo>
                  <a:pt x="164782" y="201015"/>
                </a:lnTo>
                <a:lnTo>
                  <a:pt x="171043" y="194754"/>
                </a:lnTo>
                <a:lnTo>
                  <a:pt x="170954" y="179209"/>
                </a:lnTo>
                <a:lnTo>
                  <a:pt x="164782" y="173037"/>
                </a:lnTo>
                <a:close/>
              </a:path>
              <a:path w="363854" h="286384">
                <a:moveTo>
                  <a:pt x="95338" y="146812"/>
                </a:moveTo>
                <a:lnTo>
                  <a:pt x="79895" y="146812"/>
                </a:lnTo>
                <a:lnTo>
                  <a:pt x="73621" y="153073"/>
                </a:lnTo>
                <a:lnTo>
                  <a:pt x="73621" y="168529"/>
                </a:lnTo>
                <a:lnTo>
                  <a:pt x="79895" y="174790"/>
                </a:lnTo>
                <a:lnTo>
                  <a:pt x="95338" y="174790"/>
                </a:lnTo>
                <a:lnTo>
                  <a:pt x="101612" y="168529"/>
                </a:lnTo>
                <a:lnTo>
                  <a:pt x="101612" y="153073"/>
                </a:lnTo>
                <a:lnTo>
                  <a:pt x="95338" y="146812"/>
                </a:lnTo>
                <a:close/>
              </a:path>
              <a:path w="363854" h="286384">
                <a:moveTo>
                  <a:pt x="208470" y="142176"/>
                </a:moveTo>
                <a:lnTo>
                  <a:pt x="193027" y="142176"/>
                </a:lnTo>
                <a:lnTo>
                  <a:pt x="186753" y="148450"/>
                </a:lnTo>
                <a:lnTo>
                  <a:pt x="186753" y="163893"/>
                </a:lnTo>
                <a:lnTo>
                  <a:pt x="193027" y="170167"/>
                </a:lnTo>
                <a:lnTo>
                  <a:pt x="208470" y="170167"/>
                </a:lnTo>
                <a:lnTo>
                  <a:pt x="214744" y="163893"/>
                </a:lnTo>
                <a:lnTo>
                  <a:pt x="214744" y="148450"/>
                </a:lnTo>
                <a:lnTo>
                  <a:pt x="208470" y="142176"/>
                </a:lnTo>
                <a:close/>
              </a:path>
              <a:path w="363854" h="286384">
                <a:moveTo>
                  <a:pt x="140868" y="131381"/>
                </a:moveTo>
                <a:lnTo>
                  <a:pt x="125412" y="131381"/>
                </a:lnTo>
                <a:lnTo>
                  <a:pt x="119151" y="137655"/>
                </a:lnTo>
                <a:lnTo>
                  <a:pt x="119151" y="153098"/>
                </a:lnTo>
                <a:lnTo>
                  <a:pt x="125412" y="159372"/>
                </a:lnTo>
                <a:lnTo>
                  <a:pt x="140868" y="159372"/>
                </a:lnTo>
                <a:lnTo>
                  <a:pt x="147129" y="153098"/>
                </a:lnTo>
                <a:lnTo>
                  <a:pt x="147129" y="137655"/>
                </a:lnTo>
                <a:lnTo>
                  <a:pt x="140868" y="131381"/>
                </a:lnTo>
                <a:close/>
              </a:path>
              <a:path w="363854" h="286384">
                <a:moveTo>
                  <a:pt x="268135" y="127774"/>
                </a:moveTo>
                <a:lnTo>
                  <a:pt x="252691" y="127774"/>
                </a:lnTo>
                <a:lnTo>
                  <a:pt x="246418" y="134035"/>
                </a:lnTo>
                <a:lnTo>
                  <a:pt x="246418" y="149491"/>
                </a:lnTo>
                <a:lnTo>
                  <a:pt x="252691" y="155765"/>
                </a:lnTo>
                <a:lnTo>
                  <a:pt x="268135" y="155765"/>
                </a:lnTo>
                <a:lnTo>
                  <a:pt x="274408" y="149491"/>
                </a:lnTo>
                <a:lnTo>
                  <a:pt x="274408" y="134035"/>
                </a:lnTo>
                <a:lnTo>
                  <a:pt x="268135" y="127774"/>
                </a:lnTo>
                <a:close/>
              </a:path>
              <a:path w="363854" h="286384">
                <a:moveTo>
                  <a:pt x="232651" y="100533"/>
                </a:moveTo>
                <a:lnTo>
                  <a:pt x="217208" y="100533"/>
                </a:lnTo>
                <a:lnTo>
                  <a:pt x="210934" y="106794"/>
                </a:lnTo>
                <a:lnTo>
                  <a:pt x="210934" y="122250"/>
                </a:lnTo>
                <a:lnTo>
                  <a:pt x="217208" y="128511"/>
                </a:lnTo>
                <a:lnTo>
                  <a:pt x="232651" y="128511"/>
                </a:lnTo>
                <a:lnTo>
                  <a:pt x="238925" y="122250"/>
                </a:lnTo>
                <a:lnTo>
                  <a:pt x="238925" y="106794"/>
                </a:lnTo>
                <a:lnTo>
                  <a:pt x="232651" y="100533"/>
                </a:lnTo>
                <a:close/>
              </a:path>
              <a:path w="363854" h="286384">
                <a:moveTo>
                  <a:pt x="183286" y="93853"/>
                </a:moveTo>
                <a:lnTo>
                  <a:pt x="167830" y="93853"/>
                </a:lnTo>
                <a:lnTo>
                  <a:pt x="161569" y="100114"/>
                </a:lnTo>
                <a:lnTo>
                  <a:pt x="161569" y="115570"/>
                </a:lnTo>
                <a:lnTo>
                  <a:pt x="167830" y="121831"/>
                </a:lnTo>
                <a:lnTo>
                  <a:pt x="183286" y="121831"/>
                </a:lnTo>
                <a:lnTo>
                  <a:pt x="189560" y="115570"/>
                </a:lnTo>
                <a:lnTo>
                  <a:pt x="189560" y="100114"/>
                </a:lnTo>
                <a:lnTo>
                  <a:pt x="183286" y="93853"/>
                </a:lnTo>
                <a:close/>
              </a:path>
              <a:path w="363854" h="286384">
                <a:moveTo>
                  <a:pt x="121069" y="86639"/>
                </a:moveTo>
                <a:lnTo>
                  <a:pt x="105613" y="86639"/>
                </a:lnTo>
                <a:lnTo>
                  <a:pt x="99352" y="92913"/>
                </a:lnTo>
                <a:lnTo>
                  <a:pt x="99352" y="108356"/>
                </a:lnTo>
                <a:lnTo>
                  <a:pt x="105613" y="114630"/>
                </a:lnTo>
                <a:lnTo>
                  <a:pt x="121069" y="114630"/>
                </a:lnTo>
                <a:lnTo>
                  <a:pt x="127330" y="108356"/>
                </a:lnTo>
                <a:lnTo>
                  <a:pt x="127330" y="92913"/>
                </a:lnTo>
                <a:lnTo>
                  <a:pt x="121069" y="86639"/>
                </a:lnTo>
                <a:close/>
              </a:path>
              <a:path w="363854" h="286384">
                <a:moveTo>
                  <a:pt x="164782" y="50647"/>
                </a:moveTo>
                <a:lnTo>
                  <a:pt x="149326" y="50647"/>
                </a:lnTo>
                <a:lnTo>
                  <a:pt x="143052" y="56921"/>
                </a:lnTo>
                <a:lnTo>
                  <a:pt x="143052" y="72377"/>
                </a:lnTo>
                <a:lnTo>
                  <a:pt x="149326" y="78638"/>
                </a:lnTo>
                <a:lnTo>
                  <a:pt x="164782" y="78638"/>
                </a:lnTo>
                <a:lnTo>
                  <a:pt x="171043" y="72377"/>
                </a:lnTo>
                <a:lnTo>
                  <a:pt x="171043" y="56921"/>
                </a:lnTo>
                <a:lnTo>
                  <a:pt x="164782" y="50647"/>
                </a:lnTo>
                <a:close/>
              </a:path>
              <a:path w="363854" h="286384">
                <a:moveTo>
                  <a:pt x="235216" y="44996"/>
                </a:moveTo>
                <a:lnTo>
                  <a:pt x="219773" y="44996"/>
                </a:lnTo>
                <a:lnTo>
                  <a:pt x="213499" y="51257"/>
                </a:lnTo>
                <a:lnTo>
                  <a:pt x="213499" y="66713"/>
                </a:lnTo>
                <a:lnTo>
                  <a:pt x="219773" y="72974"/>
                </a:lnTo>
                <a:lnTo>
                  <a:pt x="235216" y="72974"/>
                </a:lnTo>
                <a:lnTo>
                  <a:pt x="241490" y="66713"/>
                </a:lnTo>
                <a:lnTo>
                  <a:pt x="241490" y="51257"/>
                </a:lnTo>
                <a:lnTo>
                  <a:pt x="235216" y="44996"/>
                </a:lnTo>
                <a:close/>
              </a:path>
              <a:path w="363854" h="286384">
                <a:moveTo>
                  <a:pt x="246786" y="28473"/>
                </a:moveTo>
                <a:lnTo>
                  <a:pt x="116547" y="28473"/>
                </a:lnTo>
                <a:lnTo>
                  <a:pt x="148641" y="36703"/>
                </a:lnTo>
                <a:lnTo>
                  <a:pt x="181667" y="39446"/>
                </a:lnTo>
                <a:lnTo>
                  <a:pt x="214692" y="36703"/>
                </a:lnTo>
                <a:lnTo>
                  <a:pt x="246786" y="28473"/>
                </a:lnTo>
                <a:close/>
              </a:path>
              <a:path w="363854" h="286384">
                <a:moveTo>
                  <a:pt x="255143" y="0"/>
                </a:moveTo>
                <a:lnTo>
                  <a:pt x="251752" y="38"/>
                </a:lnTo>
                <a:lnTo>
                  <a:pt x="248729" y="1295"/>
                </a:lnTo>
                <a:lnTo>
                  <a:pt x="215812" y="11375"/>
                </a:lnTo>
                <a:lnTo>
                  <a:pt x="181663" y="14735"/>
                </a:lnTo>
                <a:lnTo>
                  <a:pt x="267797" y="14735"/>
                </a:lnTo>
                <a:lnTo>
                  <a:pt x="263626" y="4864"/>
                </a:lnTo>
                <a:lnTo>
                  <a:pt x="261226" y="2476"/>
                </a:lnTo>
                <a:lnTo>
                  <a:pt x="2551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5039995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F7A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5177520" y="10175693"/>
            <a:ext cx="317500" cy="360045"/>
          </a:xfrm>
          <a:custGeom>
            <a:avLst/>
            <a:gdLst/>
            <a:ahLst/>
            <a:cxnLst/>
            <a:rect l="l" t="t" r="r" b="b"/>
            <a:pathLst>
              <a:path w="317500" h="360045">
                <a:moveTo>
                  <a:pt x="127106" y="323799"/>
                </a:moveTo>
                <a:lnTo>
                  <a:pt x="59258" y="323799"/>
                </a:lnTo>
                <a:lnTo>
                  <a:pt x="65036" y="327266"/>
                </a:lnTo>
                <a:lnTo>
                  <a:pt x="71335" y="329857"/>
                </a:lnTo>
                <a:lnTo>
                  <a:pt x="78016" y="331457"/>
                </a:lnTo>
                <a:lnTo>
                  <a:pt x="83845" y="358546"/>
                </a:lnTo>
                <a:lnTo>
                  <a:pt x="87591" y="359968"/>
                </a:lnTo>
                <a:lnTo>
                  <a:pt x="94488" y="360019"/>
                </a:lnTo>
                <a:lnTo>
                  <a:pt x="101358" y="360019"/>
                </a:lnTo>
                <a:lnTo>
                  <a:pt x="105054" y="358546"/>
                </a:lnTo>
                <a:lnTo>
                  <a:pt x="111023" y="330733"/>
                </a:lnTo>
                <a:lnTo>
                  <a:pt x="117424" y="328904"/>
                </a:lnTo>
                <a:lnTo>
                  <a:pt x="123456" y="326186"/>
                </a:lnTo>
                <a:lnTo>
                  <a:pt x="127106" y="323799"/>
                </a:lnTo>
                <a:close/>
              </a:path>
              <a:path w="317500" h="360045">
                <a:moveTo>
                  <a:pt x="35496" y="188379"/>
                </a:moveTo>
                <a:lnTo>
                  <a:pt x="31902" y="190042"/>
                </a:lnTo>
                <a:lnTo>
                  <a:pt x="22123" y="200063"/>
                </a:lnTo>
                <a:lnTo>
                  <a:pt x="20612" y="203847"/>
                </a:lnTo>
                <a:lnTo>
                  <a:pt x="34975" y="227330"/>
                </a:lnTo>
                <a:lnTo>
                  <a:pt x="31534" y="233337"/>
                </a:lnTo>
                <a:lnTo>
                  <a:pt x="28879" y="239903"/>
                </a:lnTo>
                <a:lnTo>
                  <a:pt x="27292" y="246900"/>
                </a:lnTo>
                <a:lnTo>
                  <a:pt x="1485" y="252869"/>
                </a:lnTo>
                <a:lnTo>
                  <a:pt x="76" y="256654"/>
                </a:lnTo>
                <a:lnTo>
                  <a:pt x="0" y="270865"/>
                </a:lnTo>
                <a:lnTo>
                  <a:pt x="1485" y="274751"/>
                </a:lnTo>
                <a:lnTo>
                  <a:pt x="27533" y="280708"/>
                </a:lnTo>
                <a:lnTo>
                  <a:pt x="29298" y="287680"/>
                </a:lnTo>
                <a:lnTo>
                  <a:pt x="32092" y="294297"/>
                </a:lnTo>
                <a:lnTo>
                  <a:pt x="35750" y="300266"/>
                </a:lnTo>
                <a:lnTo>
                  <a:pt x="21526" y="323316"/>
                </a:lnTo>
                <a:lnTo>
                  <a:pt x="23139" y="327088"/>
                </a:lnTo>
                <a:lnTo>
                  <a:pt x="32791" y="337146"/>
                </a:lnTo>
                <a:lnTo>
                  <a:pt x="36487" y="338759"/>
                </a:lnTo>
                <a:lnTo>
                  <a:pt x="59258" y="323799"/>
                </a:lnTo>
                <a:lnTo>
                  <a:pt x="127106" y="323799"/>
                </a:lnTo>
                <a:lnTo>
                  <a:pt x="128892" y="322630"/>
                </a:lnTo>
                <a:lnTo>
                  <a:pt x="166855" y="322630"/>
                </a:lnTo>
                <a:lnTo>
                  <a:pt x="166966" y="322351"/>
                </a:lnTo>
                <a:lnTo>
                  <a:pt x="152031" y="297853"/>
                </a:lnTo>
                <a:lnTo>
                  <a:pt x="154651" y="293090"/>
                </a:lnTo>
                <a:lnTo>
                  <a:pt x="93167" y="293090"/>
                </a:lnTo>
                <a:lnTo>
                  <a:pt x="81941" y="290732"/>
                </a:lnTo>
                <a:lnTo>
                  <a:pt x="72774" y="284310"/>
                </a:lnTo>
                <a:lnTo>
                  <a:pt x="66592" y="274804"/>
                </a:lnTo>
                <a:lnTo>
                  <a:pt x="64325" y="263194"/>
                </a:lnTo>
                <a:lnTo>
                  <a:pt x="66592" y="251623"/>
                </a:lnTo>
                <a:lnTo>
                  <a:pt x="72774" y="242177"/>
                </a:lnTo>
                <a:lnTo>
                  <a:pt x="81941" y="235811"/>
                </a:lnTo>
                <a:lnTo>
                  <a:pt x="93167" y="233476"/>
                </a:lnTo>
                <a:lnTo>
                  <a:pt x="154763" y="233476"/>
                </a:lnTo>
                <a:lnTo>
                  <a:pt x="154457" y="232740"/>
                </a:lnTo>
                <a:lnTo>
                  <a:pt x="151180" y="227152"/>
                </a:lnTo>
                <a:lnTo>
                  <a:pt x="165829" y="203238"/>
                </a:lnTo>
                <a:lnTo>
                  <a:pt x="58191" y="203238"/>
                </a:lnTo>
                <a:lnTo>
                  <a:pt x="35496" y="188379"/>
                </a:lnTo>
                <a:close/>
              </a:path>
              <a:path w="317500" h="360045">
                <a:moveTo>
                  <a:pt x="166855" y="322630"/>
                </a:moveTo>
                <a:lnTo>
                  <a:pt x="128892" y="322630"/>
                </a:lnTo>
                <a:lnTo>
                  <a:pt x="152031" y="337781"/>
                </a:lnTo>
                <a:lnTo>
                  <a:pt x="155676" y="336194"/>
                </a:lnTo>
                <a:lnTo>
                  <a:pt x="160591" y="331165"/>
                </a:lnTo>
                <a:lnTo>
                  <a:pt x="165468" y="326110"/>
                </a:lnTo>
                <a:lnTo>
                  <a:pt x="166855" y="322630"/>
                </a:lnTo>
                <a:close/>
              </a:path>
              <a:path w="317500" h="360045">
                <a:moveTo>
                  <a:pt x="154763" y="233476"/>
                </a:moveTo>
                <a:lnTo>
                  <a:pt x="93167" y="233476"/>
                </a:lnTo>
                <a:lnTo>
                  <a:pt x="104368" y="235811"/>
                </a:lnTo>
                <a:lnTo>
                  <a:pt x="113534" y="242177"/>
                </a:lnTo>
                <a:lnTo>
                  <a:pt x="119724" y="251623"/>
                </a:lnTo>
                <a:lnTo>
                  <a:pt x="121996" y="263194"/>
                </a:lnTo>
                <a:lnTo>
                  <a:pt x="119724" y="274804"/>
                </a:lnTo>
                <a:lnTo>
                  <a:pt x="113534" y="284310"/>
                </a:lnTo>
                <a:lnTo>
                  <a:pt x="104368" y="290732"/>
                </a:lnTo>
                <a:lnTo>
                  <a:pt x="93167" y="293090"/>
                </a:lnTo>
                <a:lnTo>
                  <a:pt x="154651" y="293090"/>
                </a:lnTo>
                <a:lnTo>
                  <a:pt x="155105" y="292265"/>
                </a:lnTo>
                <a:lnTo>
                  <a:pt x="157505" y="286092"/>
                </a:lnTo>
                <a:lnTo>
                  <a:pt x="158978" y="279628"/>
                </a:lnTo>
                <a:lnTo>
                  <a:pt x="186105" y="273354"/>
                </a:lnTo>
                <a:lnTo>
                  <a:pt x="187534" y="269671"/>
                </a:lnTo>
                <a:lnTo>
                  <a:pt x="187604" y="255270"/>
                </a:lnTo>
                <a:lnTo>
                  <a:pt x="186105" y="251536"/>
                </a:lnTo>
                <a:lnTo>
                  <a:pt x="158623" y="245148"/>
                </a:lnTo>
                <a:lnTo>
                  <a:pt x="156946" y="238734"/>
                </a:lnTo>
                <a:lnTo>
                  <a:pt x="154763" y="233476"/>
                </a:lnTo>
                <a:close/>
              </a:path>
              <a:path w="317500" h="360045">
                <a:moveTo>
                  <a:pt x="204419" y="121462"/>
                </a:moveTo>
                <a:lnTo>
                  <a:pt x="156845" y="169151"/>
                </a:lnTo>
                <a:lnTo>
                  <a:pt x="247053" y="259664"/>
                </a:lnTo>
                <a:lnTo>
                  <a:pt x="258235" y="267133"/>
                </a:lnTo>
                <a:lnTo>
                  <a:pt x="270916" y="269671"/>
                </a:lnTo>
                <a:lnTo>
                  <a:pt x="283596" y="267247"/>
                </a:lnTo>
                <a:lnTo>
                  <a:pt x="294779" y="259829"/>
                </a:lnTo>
                <a:lnTo>
                  <a:pt x="302202" y="248630"/>
                </a:lnTo>
                <a:lnTo>
                  <a:pt x="302232" y="248475"/>
                </a:lnTo>
                <a:lnTo>
                  <a:pt x="265950" y="248475"/>
                </a:lnTo>
                <a:lnTo>
                  <a:pt x="260578" y="243103"/>
                </a:lnTo>
                <a:lnTo>
                  <a:pt x="260578" y="229920"/>
                </a:lnTo>
                <a:lnTo>
                  <a:pt x="265950" y="224548"/>
                </a:lnTo>
                <a:lnTo>
                  <a:pt x="302469" y="224548"/>
                </a:lnTo>
                <a:lnTo>
                  <a:pt x="302202" y="223174"/>
                </a:lnTo>
                <a:lnTo>
                  <a:pt x="294779" y="211975"/>
                </a:lnTo>
                <a:lnTo>
                  <a:pt x="204419" y="121462"/>
                </a:lnTo>
                <a:close/>
              </a:path>
              <a:path w="317500" h="360045">
                <a:moveTo>
                  <a:pt x="302469" y="224548"/>
                </a:moveTo>
                <a:lnTo>
                  <a:pt x="279133" y="224548"/>
                </a:lnTo>
                <a:lnTo>
                  <a:pt x="284530" y="229920"/>
                </a:lnTo>
                <a:lnTo>
                  <a:pt x="284480" y="243103"/>
                </a:lnTo>
                <a:lnTo>
                  <a:pt x="279133" y="248475"/>
                </a:lnTo>
                <a:lnTo>
                  <a:pt x="302232" y="248475"/>
                </a:lnTo>
                <a:lnTo>
                  <a:pt x="304555" y="236524"/>
                </a:lnTo>
                <a:lnTo>
                  <a:pt x="304658" y="235811"/>
                </a:lnTo>
                <a:lnTo>
                  <a:pt x="302469" y="224548"/>
                </a:lnTo>
                <a:close/>
              </a:path>
              <a:path w="317500" h="360045">
                <a:moveTo>
                  <a:pt x="100037" y="166154"/>
                </a:moveTo>
                <a:lnTo>
                  <a:pt x="86271" y="166154"/>
                </a:lnTo>
                <a:lnTo>
                  <a:pt x="82600" y="167703"/>
                </a:lnTo>
                <a:lnTo>
                  <a:pt x="76593" y="195326"/>
                </a:lnTo>
                <a:lnTo>
                  <a:pt x="70027" y="197027"/>
                </a:lnTo>
                <a:lnTo>
                  <a:pt x="63842" y="199758"/>
                </a:lnTo>
                <a:lnTo>
                  <a:pt x="58191" y="203238"/>
                </a:lnTo>
                <a:lnTo>
                  <a:pt x="165829" y="203238"/>
                </a:lnTo>
                <a:lnTo>
                  <a:pt x="166039" y="202895"/>
                </a:lnTo>
                <a:lnTo>
                  <a:pt x="127520" y="202895"/>
                </a:lnTo>
                <a:lnTo>
                  <a:pt x="122034" y="199567"/>
                </a:lnTo>
                <a:lnTo>
                  <a:pt x="116065" y="196977"/>
                </a:lnTo>
                <a:lnTo>
                  <a:pt x="109689" y="195326"/>
                </a:lnTo>
                <a:lnTo>
                  <a:pt x="103682" y="167703"/>
                </a:lnTo>
                <a:lnTo>
                  <a:pt x="100037" y="166154"/>
                </a:lnTo>
                <a:close/>
              </a:path>
              <a:path w="317500" h="360045">
                <a:moveTo>
                  <a:pt x="151130" y="187426"/>
                </a:moveTo>
                <a:lnTo>
                  <a:pt x="127520" y="202895"/>
                </a:lnTo>
                <a:lnTo>
                  <a:pt x="166039" y="202895"/>
                </a:lnTo>
                <a:lnTo>
                  <a:pt x="164528" y="199161"/>
                </a:lnTo>
                <a:lnTo>
                  <a:pt x="154825" y="189052"/>
                </a:lnTo>
                <a:lnTo>
                  <a:pt x="151130" y="187426"/>
                </a:lnTo>
                <a:close/>
              </a:path>
              <a:path w="317500" h="360045">
                <a:moveTo>
                  <a:pt x="42075" y="56591"/>
                </a:moveTo>
                <a:lnTo>
                  <a:pt x="36093" y="59880"/>
                </a:lnTo>
                <a:lnTo>
                  <a:pt x="35674" y="67729"/>
                </a:lnTo>
                <a:lnTo>
                  <a:pt x="35611" y="84466"/>
                </a:lnTo>
                <a:lnTo>
                  <a:pt x="39201" y="100850"/>
                </a:lnTo>
                <a:lnTo>
                  <a:pt x="69458" y="139958"/>
                </a:lnTo>
                <a:lnTo>
                  <a:pt x="111899" y="152488"/>
                </a:lnTo>
                <a:lnTo>
                  <a:pt x="123975" y="153080"/>
                </a:lnTo>
                <a:lnTo>
                  <a:pt x="133665" y="154905"/>
                </a:lnTo>
                <a:lnTo>
                  <a:pt x="142115" y="158096"/>
                </a:lnTo>
                <a:lnTo>
                  <a:pt x="150469" y="162788"/>
                </a:lnTo>
                <a:lnTo>
                  <a:pt x="198170" y="115087"/>
                </a:lnTo>
                <a:lnTo>
                  <a:pt x="193433" y="106818"/>
                </a:lnTo>
                <a:lnTo>
                  <a:pt x="190142" y="98628"/>
                </a:lnTo>
                <a:lnTo>
                  <a:pt x="84162" y="98628"/>
                </a:lnTo>
                <a:lnTo>
                  <a:pt x="79285" y="93713"/>
                </a:lnTo>
                <a:lnTo>
                  <a:pt x="42075" y="56591"/>
                </a:lnTo>
                <a:close/>
              </a:path>
              <a:path w="317500" h="360045">
                <a:moveTo>
                  <a:pt x="294260" y="103251"/>
                </a:moveTo>
                <a:lnTo>
                  <a:pt x="225844" y="103251"/>
                </a:lnTo>
                <a:lnTo>
                  <a:pt x="228498" y="106629"/>
                </a:lnTo>
                <a:lnTo>
                  <a:pt x="231482" y="109550"/>
                </a:lnTo>
                <a:lnTo>
                  <a:pt x="234823" y="111988"/>
                </a:lnTo>
                <a:lnTo>
                  <a:pt x="231851" y="129362"/>
                </a:lnTo>
                <a:lnTo>
                  <a:pt x="233667" y="131102"/>
                </a:lnTo>
                <a:lnTo>
                  <a:pt x="237731" y="132842"/>
                </a:lnTo>
                <a:lnTo>
                  <a:pt x="241795" y="134531"/>
                </a:lnTo>
                <a:lnTo>
                  <a:pt x="244297" y="134531"/>
                </a:lnTo>
                <a:lnTo>
                  <a:pt x="254622" y="119773"/>
                </a:lnTo>
                <a:lnTo>
                  <a:pt x="265482" y="119773"/>
                </a:lnTo>
                <a:lnTo>
                  <a:pt x="266725" y="119570"/>
                </a:lnTo>
                <a:lnTo>
                  <a:pt x="287811" y="119570"/>
                </a:lnTo>
                <a:lnTo>
                  <a:pt x="286346" y="111137"/>
                </a:lnTo>
                <a:lnTo>
                  <a:pt x="289521" y="108661"/>
                </a:lnTo>
                <a:lnTo>
                  <a:pt x="292417" y="105689"/>
                </a:lnTo>
                <a:lnTo>
                  <a:pt x="294260" y="103251"/>
                </a:lnTo>
                <a:close/>
              </a:path>
              <a:path w="317500" h="360045">
                <a:moveTo>
                  <a:pt x="287811" y="119570"/>
                </a:moveTo>
                <a:lnTo>
                  <a:pt x="266725" y="119570"/>
                </a:lnTo>
                <a:lnTo>
                  <a:pt x="276948" y="134226"/>
                </a:lnTo>
                <a:lnTo>
                  <a:pt x="279450" y="134162"/>
                </a:lnTo>
                <a:lnTo>
                  <a:pt x="283540" y="132461"/>
                </a:lnTo>
                <a:lnTo>
                  <a:pt x="287642" y="130797"/>
                </a:lnTo>
                <a:lnTo>
                  <a:pt x="289445" y="128981"/>
                </a:lnTo>
                <a:lnTo>
                  <a:pt x="287811" y="119570"/>
                </a:lnTo>
                <a:close/>
              </a:path>
              <a:path w="317500" h="360045">
                <a:moveTo>
                  <a:pt x="265482" y="119773"/>
                </a:moveTo>
                <a:lnTo>
                  <a:pt x="254622" y="119773"/>
                </a:lnTo>
                <a:lnTo>
                  <a:pt x="258635" y="120319"/>
                </a:lnTo>
                <a:lnTo>
                  <a:pt x="262686" y="120230"/>
                </a:lnTo>
                <a:lnTo>
                  <a:pt x="265482" y="119773"/>
                </a:lnTo>
                <a:close/>
              </a:path>
              <a:path w="317500" h="360045">
                <a:moveTo>
                  <a:pt x="208267" y="48387"/>
                </a:moveTo>
                <a:lnTo>
                  <a:pt x="206476" y="50190"/>
                </a:lnTo>
                <a:lnTo>
                  <a:pt x="204812" y="54267"/>
                </a:lnTo>
                <a:lnTo>
                  <a:pt x="203098" y="58369"/>
                </a:lnTo>
                <a:lnTo>
                  <a:pt x="203098" y="60921"/>
                </a:lnTo>
                <a:lnTo>
                  <a:pt x="217170" y="70929"/>
                </a:lnTo>
                <a:lnTo>
                  <a:pt x="216720" y="74396"/>
                </a:lnTo>
                <a:lnTo>
                  <a:pt x="216674" y="79502"/>
                </a:lnTo>
                <a:lnTo>
                  <a:pt x="217411" y="83832"/>
                </a:lnTo>
                <a:lnTo>
                  <a:pt x="203474" y="93713"/>
                </a:lnTo>
                <a:lnTo>
                  <a:pt x="203454" y="96329"/>
                </a:lnTo>
                <a:lnTo>
                  <a:pt x="205130" y="100393"/>
                </a:lnTo>
                <a:lnTo>
                  <a:pt x="206768" y="104508"/>
                </a:lnTo>
                <a:lnTo>
                  <a:pt x="208559" y="106324"/>
                </a:lnTo>
                <a:lnTo>
                  <a:pt x="225844" y="103251"/>
                </a:lnTo>
                <a:lnTo>
                  <a:pt x="294260" y="103251"/>
                </a:lnTo>
                <a:lnTo>
                  <a:pt x="294855" y="102463"/>
                </a:lnTo>
                <a:lnTo>
                  <a:pt x="314537" y="102463"/>
                </a:lnTo>
                <a:lnTo>
                  <a:pt x="316160" y="98540"/>
                </a:lnTo>
                <a:lnTo>
                  <a:pt x="317423" y="95554"/>
                </a:lnTo>
                <a:lnTo>
                  <a:pt x="317423" y="95136"/>
                </a:lnTo>
                <a:lnTo>
                  <a:pt x="259902" y="95136"/>
                </a:lnTo>
                <a:lnTo>
                  <a:pt x="252957" y="93713"/>
                </a:lnTo>
                <a:lnTo>
                  <a:pt x="247101" y="89802"/>
                </a:lnTo>
                <a:lnTo>
                  <a:pt x="243039" y="83667"/>
                </a:lnTo>
                <a:lnTo>
                  <a:pt x="241627" y="76450"/>
                </a:lnTo>
                <a:lnTo>
                  <a:pt x="243025" y="69491"/>
                </a:lnTo>
                <a:lnTo>
                  <a:pt x="246917" y="63565"/>
                </a:lnTo>
                <a:lnTo>
                  <a:pt x="252984" y="59448"/>
                </a:lnTo>
                <a:lnTo>
                  <a:pt x="260164" y="58045"/>
                </a:lnTo>
                <a:lnTo>
                  <a:pt x="317085" y="58045"/>
                </a:lnTo>
                <a:lnTo>
                  <a:pt x="317080" y="57594"/>
                </a:lnTo>
                <a:lnTo>
                  <a:pt x="315391" y="53530"/>
                </a:lnTo>
                <a:lnTo>
                  <a:pt x="314485" y="51282"/>
                </a:lnTo>
                <a:lnTo>
                  <a:pt x="224878" y="51282"/>
                </a:lnTo>
                <a:lnTo>
                  <a:pt x="208267" y="48387"/>
                </a:lnTo>
                <a:close/>
              </a:path>
              <a:path w="317500" h="360045">
                <a:moveTo>
                  <a:pt x="314537" y="102463"/>
                </a:moveTo>
                <a:lnTo>
                  <a:pt x="294855" y="102463"/>
                </a:lnTo>
                <a:lnTo>
                  <a:pt x="312267" y="105511"/>
                </a:lnTo>
                <a:lnTo>
                  <a:pt x="314032" y="103695"/>
                </a:lnTo>
                <a:lnTo>
                  <a:pt x="314537" y="102463"/>
                </a:lnTo>
                <a:close/>
              </a:path>
              <a:path w="317500" h="360045">
                <a:moveTo>
                  <a:pt x="109740" y="0"/>
                </a:moveTo>
                <a:lnTo>
                  <a:pt x="93141" y="8521"/>
                </a:lnTo>
                <a:lnTo>
                  <a:pt x="133654" y="49060"/>
                </a:lnTo>
                <a:lnTo>
                  <a:pt x="133629" y="57162"/>
                </a:lnTo>
                <a:lnTo>
                  <a:pt x="96965" y="93764"/>
                </a:lnTo>
                <a:lnTo>
                  <a:pt x="92125" y="98628"/>
                </a:lnTo>
                <a:lnTo>
                  <a:pt x="190142" y="98628"/>
                </a:lnTo>
                <a:lnTo>
                  <a:pt x="188146" y="89018"/>
                </a:lnTo>
                <a:lnTo>
                  <a:pt x="182008" y="47894"/>
                </a:lnTo>
                <a:lnTo>
                  <a:pt x="153445" y="12678"/>
                </a:lnTo>
                <a:lnTo>
                  <a:pt x="112471" y="38"/>
                </a:lnTo>
                <a:lnTo>
                  <a:pt x="109740" y="0"/>
                </a:lnTo>
                <a:close/>
              </a:path>
              <a:path w="317500" h="360045">
                <a:moveTo>
                  <a:pt x="317085" y="58045"/>
                </a:moveTo>
                <a:lnTo>
                  <a:pt x="260164" y="58045"/>
                </a:lnTo>
                <a:lnTo>
                  <a:pt x="267090" y="59470"/>
                </a:lnTo>
                <a:lnTo>
                  <a:pt x="272982" y="63406"/>
                </a:lnTo>
                <a:lnTo>
                  <a:pt x="277063" y="69532"/>
                </a:lnTo>
                <a:lnTo>
                  <a:pt x="278417" y="76450"/>
                </a:lnTo>
                <a:lnTo>
                  <a:pt x="278418" y="77012"/>
                </a:lnTo>
                <a:lnTo>
                  <a:pt x="277074" y="83667"/>
                </a:lnTo>
                <a:lnTo>
                  <a:pt x="273169" y="89606"/>
                </a:lnTo>
                <a:lnTo>
                  <a:pt x="267093" y="93713"/>
                </a:lnTo>
                <a:lnTo>
                  <a:pt x="259902" y="95136"/>
                </a:lnTo>
                <a:lnTo>
                  <a:pt x="317423" y="95136"/>
                </a:lnTo>
                <a:lnTo>
                  <a:pt x="317423" y="92989"/>
                </a:lnTo>
                <a:lnTo>
                  <a:pt x="302844" y="82664"/>
                </a:lnTo>
                <a:lnTo>
                  <a:pt x="303364" y="78600"/>
                </a:lnTo>
                <a:lnTo>
                  <a:pt x="303415" y="74396"/>
                </a:lnTo>
                <a:lnTo>
                  <a:pt x="302793" y="70269"/>
                </a:lnTo>
                <a:lnTo>
                  <a:pt x="317106" y="60185"/>
                </a:lnTo>
                <a:lnTo>
                  <a:pt x="317085" y="58045"/>
                </a:lnTo>
                <a:close/>
              </a:path>
              <a:path w="317500" h="360045">
                <a:moveTo>
                  <a:pt x="243535" y="19723"/>
                </a:moveTo>
                <a:lnTo>
                  <a:pt x="241058" y="19786"/>
                </a:lnTo>
                <a:lnTo>
                  <a:pt x="232918" y="23126"/>
                </a:lnTo>
                <a:lnTo>
                  <a:pt x="231051" y="24917"/>
                </a:lnTo>
                <a:lnTo>
                  <a:pt x="234035" y="41821"/>
                </a:lnTo>
                <a:lnTo>
                  <a:pt x="230441" y="44513"/>
                </a:lnTo>
                <a:lnTo>
                  <a:pt x="227355" y="47777"/>
                </a:lnTo>
                <a:lnTo>
                  <a:pt x="224878" y="51282"/>
                </a:lnTo>
                <a:lnTo>
                  <a:pt x="314485" y="51282"/>
                </a:lnTo>
                <a:lnTo>
                  <a:pt x="314224" y="50634"/>
                </a:lnTo>
                <a:lnTo>
                  <a:pt x="294754" y="50634"/>
                </a:lnTo>
                <a:lnTo>
                  <a:pt x="292150" y="47117"/>
                </a:lnTo>
                <a:lnTo>
                  <a:pt x="289102" y="44069"/>
                </a:lnTo>
                <a:lnTo>
                  <a:pt x="285699" y="41579"/>
                </a:lnTo>
                <a:lnTo>
                  <a:pt x="287065" y="33616"/>
                </a:lnTo>
                <a:lnTo>
                  <a:pt x="253238" y="33616"/>
                </a:lnTo>
                <a:lnTo>
                  <a:pt x="243535" y="19723"/>
                </a:lnTo>
                <a:close/>
              </a:path>
              <a:path w="317500" h="360045">
                <a:moveTo>
                  <a:pt x="311950" y="47599"/>
                </a:moveTo>
                <a:lnTo>
                  <a:pt x="294754" y="50634"/>
                </a:lnTo>
                <a:lnTo>
                  <a:pt x="314224" y="50634"/>
                </a:lnTo>
                <a:lnTo>
                  <a:pt x="313728" y="49403"/>
                </a:lnTo>
                <a:lnTo>
                  <a:pt x="311950" y="47599"/>
                </a:lnTo>
                <a:close/>
              </a:path>
              <a:path w="317500" h="360045">
                <a:moveTo>
                  <a:pt x="262039" y="32931"/>
                </a:moveTo>
                <a:lnTo>
                  <a:pt x="257619" y="32931"/>
                </a:lnTo>
                <a:lnTo>
                  <a:pt x="253238" y="33616"/>
                </a:lnTo>
                <a:lnTo>
                  <a:pt x="287065" y="33616"/>
                </a:lnTo>
                <a:lnTo>
                  <a:pt x="266331" y="33566"/>
                </a:lnTo>
                <a:lnTo>
                  <a:pt x="262039" y="32931"/>
                </a:lnTo>
                <a:close/>
              </a:path>
              <a:path w="317500" h="360045">
                <a:moveTo>
                  <a:pt x="276199" y="19367"/>
                </a:moveTo>
                <a:lnTo>
                  <a:pt x="266331" y="33566"/>
                </a:lnTo>
                <a:lnTo>
                  <a:pt x="287073" y="33566"/>
                </a:lnTo>
                <a:lnTo>
                  <a:pt x="288607" y="24625"/>
                </a:lnTo>
                <a:lnTo>
                  <a:pt x="286842" y="22847"/>
                </a:lnTo>
                <a:lnTo>
                  <a:pt x="278701" y="19418"/>
                </a:lnTo>
                <a:lnTo>
                  <a:pt x="276199" y="193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5670003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E30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5804997" y="10197000"/>
            <a:ext cx="360045" cy="373380"/>
          </a:xfrm>
          <a:custGeom>
            <a:avLst/>
            <a:gdLst/>
            <a:ahLst/>
            <a:cxnLst/>
            <a:rect l="l" t="t" r="r" b="b"/>
            <a:pathLst>
              <a:path w="360045" h="373379">
                <a:moveTo>
                  <a:pt x="354241" y="0"/>
                </a:moveTo>
                <a:lnTo>
                  <a:pt x="5753" y="0"/>
                </a:lnTo>
                <a:lnTo>
                  <a:pt x="0" y="5753"/>
                </a:lnTo>
                <a:lnTo>
                  <a:pt x="0" y="367093"/>
                </a:lnTo>
                <a:lnTo>
                  <a:pt x="5753" y="372846"/>
                </a:lnTo>
                <a:lnTo>
                  <a:pt x="19951" y="372846"/>
                </a:lnTo>
                <a:lnTo>
                  <a:pt x="25717" y="367093"/>
                </a:lnTo>
                <a:lnTo>
                  <a:pt x="25717" y="25717"/>
                </a:lnTo>
                <a:lnTo>
                  <a:pt x="354241" y="25717"/>
                </a:lnTo>
                <a:lnTo>
                  <a:pt x="359994" y="19964"/>
                </a:lnTo>
                <a:lnTo>
                  <a:pt x="359994" y="5753"/>
                </a:lnTo>
                <a:lnTo>
                  <a:pt x="354241" y="0"/>
                </a:lnTo>
                <a:close/>
              </a:path>
              <a:path w="360045" h="373379">
                <a:moveTo>
                  <a:pt x="354241" y="334289"/>
                </a:moveTo>
                <a:lnTo>
                  <a:pt x="82892" y="334289"/>
                </a:lnTo>
                <a:lnTo>
                  <a:pt x="77152" y="340029"/>
                </a:lnTo>
                <a:lnTo>
                  <a:pt x="77152" y="354241"/>
                </a:lnTo>
                <a:lnTo>
                  <a:pt x="82892" y="359994"/>
                </a:lnTo>
                <a:lnTo>
                  <a:pt x="354241" y="359994"/>
                </a:lnTo>
                <a:lnTo>
                  <a:pt x="359994" y="354241"/>
                </a:lnTo>
                <a:lnTo>
                  <a:pt x="359994" y="340029"/>
                </a:lnTo>
                <a:lnTo>
                  <a:pt x="354241" y="334289"/>
                </a:lnTo>
                <a:close/>
              </a:path>
              <a:path w="360045" h="373379">
                <a:moveTo>
                  <a:pt x="314998" y="265569"/>
                </a:moveTo>
                <a:lnTo>
                  <a:pt x="302485" y="268095"/>
                </a:lnTo>
                <a:lnTo>
                  <a:pt x="292268" y="274981"/>
                </a:lnTo>
                <a:lnTo>
                  <a:pt x="285380" y="285195"/>
                </a:lnTo>
                <a:lnTo>
                  <a:pt x="282854" y="297700"/>
                </a:lnTo>
                <a:lnTo>
                  <a:pt x="285380" y="310228"/>
                </a:lnTo>
                <a:lnTo>
                  <a:pt x="292268" y="320452"/>
                </a:lnTo>
                <a:lnTo>
                  <a:pt x="302485" y="327343"/>
                </a:lnTo>
                <a:lnTo>
                  <a:pt x="314998" y="329869"/>
                </a:lnTo>
                <a:lnTo>
                  <a:pt x="327510" y="327343"/>
                </a:lnTo>
                <a:lnTo>
                  <a:pt x="337727" y="320452"/>
                </a:lnTo>
                <a:lnTo>
                  <a:pt x="344616" y="310228"/>
                </a:lnTo>
                <a:lnTo>
                  <a:pt x="347141" y="297700"/>
                </a:lnTo>
                <a:lnTo>
                  <a:pt x="344616" y="285195"/>
                </a:lnTo>
                <a:lnTo>
                  <a:pt x="337727" y="274981"/>
                </a:lnTo>
                <a:lnTo>
                  <a:pt x="327510" y="268095"/>
                </a:lnTo>
                <a:lnTo>
                  <a:pt x="314998" y="265569"/>
                </a:lnTo>
                <a:close/>
              </a:path>
              <a:path w="360045" h="373379">
                <a:moveTo>
                  <a:pt x="242354" y="255854"/>
                </a:moveTo>
                <a:lnTo>
                  <a:pt x="113779" y="255854"/>
                </a:lnTo>
                <a:lnTo>
                  <a:pt x="99532" y="258737"/>
                </a:lnTo>
                <a:lnTo>
                  <a:pt x="87888" y="266596"/>
                </a:lnTo>
                <a:lnTo>
                  <a:pt x="80034" y="278244"/>
                </a:lnTo>
                <a:lnTo>
                  <a:pt x="77152" y="292493"/>
                </a:lnTo>
                <a:lnTo>
                  <a:pt x="80034" y="306744"/>
                </a:lnTo>
                <a:lnTo>
                  <a:pt x="87888" y="318396"/>
                </a:lnTo>
                <a:lnTo>
                  <a:pt x="99532" y="326260"/>
                </a:lnTo>
                <a:lnTo>
                  <a:pt x="113779" y="329145"/>
                </a:lnTo>
                <a:lnTo>
                  <a:pt x="119811" y="329145"/>
                </a:lnTo>
                <a:lnTo>
                  <a:pt x="124701" y="324230"/>
                </a:lnTo>
                <a:lnTo>
                  <a:pt x="124701" y="312178"/>
                </a:lnTo>
                <a:lnTo>
                  <a:pt x="119811" y="307276"/>
                </a:lnTo>
                <a:lnTo>
                  <a:pt x="105625" y="307276"/>
                </a:lnTo>
                <a:lnTo>
                  <a:pt x="98983" y="300647"/>
                </a:lnTo>
                <a:lnTo>
                  <a:pt x="98983" y="284340"/>
                </a:lnTo>
                <a:lnTo>
                  <a:pt x="105625" y="277710"/>
                </a:lnTo>
                <a:lnTo>
                  <a:pt x="275751" y="277710"/>
                </a:lnTo>
                <a:lnTo>
                  <a:pt x="268255" y="266596"/>
                </a:lnTo>
                <a:lnTo>
                  <a:pt x="256608" y="258737"/>
                </a:lnTo>
                <a:lnTo>
                  <a:pt x="242354" y="255854"/>
                </a:lnTo>
                <a:close/>
              </a:path>
              <a:path w="360045" h="373379">
                <a:moveTo>
                  <a:pt x="232333" y="281571"/>
                </a:moveTo>
                <a:lnTo>
                  <a:pt x="155575" y="281571"/>
                </a:lnTo>
                <a:lnTo>
                  <a:pt x="146323" y="283443"/>
                </a:lnTo>
                <a:lnTo>
                  <a:pt x="138761" y="288543"/>
                </a:lnTo>
                <a:lnTo>
                  <a:pt x="133659" y="296102"/>
                </a:lnTo>
                <a:lnTo>
                  <a:pt x="131787" y="305346"/>
                </a:lnTo>
                <a:lnTo>
                  <a:pt x="133659" y="314599"/>
                </a:lnTo>
                <a:lnTo>
                  <a:pt x="138761" y="322165"/>
                </a:lnTo>
                <a:lnTo>
                  <a:pt x="146323" y="327272"/>
                </a:lnTo>
                <a:lnTo>
                  <a:pt x="155575" y="329145"/>
                </a:lnTo>
                <a:lnTo>
                  <a:pt x="242354" y="329145"/>
                </a:lnTo>
                <a:lnTo>
                  <a:pt x="256608" y="326260"/>
                </a:lnTo>
                <a:lnTo>
                  <a:pt x="268255" y="318396"/>
                </a:lnTo>
                <a:lnTo>
                  <a:pt x="275753" y="307276"/>
                </a:lnTo>
                <a:lnTo>
                  <a:pt x="154520" y="307276"/>
                </a:lnTo>
                <a:lnTo>
                  <a:pt x="153619" y="306400"/>
                </a:lnTo>
                <a:lnTo>
                  <a:pt x="153619" y="304279"/>
                </a:lnTo>
                <a:lnTo>
                  <a:pt x="154520" y="303428"/>
                </a:lnTo>
                <a:lnTo>
                  <a:pt x="232333" y="303428"/>
                </a:lnTo>
                <a:lnTo>
                  <a:pt x="237197" y="298538"/>
                </a:lnTo>
                <a:lnTo>
                  <a:pt x="237197" y="286461"/>
                </a:lnTo>
                <a:lnTo>
                  <a:pt x="232333" y="281571"/>
                </a:lnTo>
                <a:close/>
              </a:path>
              <a:path w="360045" h="373379">
                <a:moveTo>
                  <a:pt x="275751" y="277710"/>
                </a:moveTo>
                <a:lnTo>
                  <a:pt x="250507" y="277710"/>
                </a:lnTo>
                <a:lnTo>
                  <a:pt x="257149" y="284340"/>
                </a:lnTo>
                <a:lnTo>
                  <a:pt x="257149" y="300647"/>
                </a:lnTo>
                <a:lnTo>
                  <a:pt x="250507" y="307276"/>
                </a:lnTo>
                <a:lnTo>
                  <a:pt x="275753" y="307276"/>
                </a:lnTo>
                <a:lnTo>
                  <a:pt x="276111" y="306744"/>
                </a:lnTo>
                <a:lnTo>
                  <a:pt x="278993" y="292493"/>
                </a:lnTo>
                <a:lnTo>
                  <a:pt x="276111" y="278244"/>
                </a:lnTo>
                <a:lnTo>
                  <a:pt x="275751" y="277710"/>
                </a:lnTo>
                <a:close/>
              </a:path>
              <a:path w="360045" h="373379">
                <a:moveTo>
                  <a:pt x="93306" y="203009"/>
                </a:moveTo>
                <a:lnTo>
                  <a:pt x="87617" y="205320"/>
                </a:lnTo>
                <a:lnTo>
                  <a:pt x="85547" y="210223"/>
                </a:lnTo>
                <a:lnTo>
                  <a:pt x="83439" y="215112"/>
                </a:lnTo>
                <a:lnTo>
                  <a:pt x="134318" y="236499"/>
                </a:lnTo>
                <a:lnTo>
                  <a:pt x="179997" y="241071"/>
                </a:lnTo>
                <a:lnTo>
                  <a:pt x="203037" y="239924"/>
                </a:lnTo>
                <a:lnTo>
                  <a:pt x="225663" y="236494"/>
                </a:lnTo>
                <a:lnTo>
                  <a:pt x="247798" y="230800"/>
                </a:lnTo>
                <a:lnTo>
                  <a:pt x="269367" y="222859"/>
                </a:lnTo>
                <a:lnTo>
                  <a:pt x="272083" y="221705"/>
                </a:lnTo>
                <a:lnTo>
                  <a:pt x="179992" y="221705"/>
                </a:lnTo>
                <a:lnTo>
                  <a:pt x="138336" y="217556"/>
                </a:lnTo>
                <a:lnTo>
                  <a:pt x="98183" y="205117"/>
                </a:lnTo>
                <a:lnTo>
                  <a:pt x="93306" y="203009"/>
                </a:lnTo>
                <a:close/>
              </a:path>
              <a:path w="360045" h="373379">
                <a:moveTo>
                  <a:pt x="266649" y="203047"/>
                </a:moveTo>
                <a:lnTo>
                  <a:pt x="261810" y="205117"/>
                </a:lnTo>
                <a:lnTo>
                  <a:pt x="221650" y="217560"/>
                </a:lnTo>
                <a:lnTo>
                  <a:pt x="179992" y="221705"/>
                </a:lnTo>
                <a:lnTo>
                  <a:pt x="272083" y="221705"/>
                </a:lnTo>
                <a:lnTo>
                  <a:pt x="274269" y="220776"/>
                </a:lnTo>
                <a:lnTo>
                  <a:pt x="276555" y="215099"/>
                </a:lnTo>
                <a:lnTo>
                  <a:pt x="272364" y="205308"/>
                </a:lnTo>
                <a:lnTo>
                  <a:pt x="266649" y="203047"/>
                </a:lnTo>
                <a:close/>
              </a:path>
              <a:path w="360045" h="373379">
                <a:moveTo>
                  <a:pt x="105270" y="173151"/>
                </a:moveTo>
                <a:lnTo>
                  <a:pt x="99593" y="175386"/>
                </a:lnTo>
                <a:lnTo>
                  <a:pt x="95389" y="185191"/>
                </a:lnTo>
                <a:lnTo>
                  <a:pt x="97637" y="190855"/>
                </a:lnTo>
                <a:lnTo>
                  <a:pt x="140425" y="204911"/>
                </a:lnTo>
                <a:lnTo>
                  <a:pt x="179997" y="208914"/>
                </a:lnTo>
                <a:lnTo>
                  <a:pt x="199959" y="207912"/>
                </a:lnTo>
                <a:lnTo>
                  <a:pt x="238750" y="199924"/>
                </a:lnTo>
                <a:lnTo>
                  <a:pt x="262840" y="189574"/>
                </a:lnTo>
                <a:lnTo>
                  <a:pt x="179998" y="189574"/>
                </a:lnTo>
                <a:lnTo>
                  <a:pt x="144438" y="185991"/>
                </a:lnTo>
                <a:lnTo>
                  <a:pt x="110130" y="175247"/>
                </a:lnTo>
                <a:lnTo>
                  <a:pt x="105270" y="173151"/>
                </a:lnTo>
                <a:close/>
              </a:path>
              <a:path w="360045" h="373379">
                <a:moveTo>
                  <a:pt x="254685" y="173164"/>
                </a:moveTo>
                <a:lnTo>
                  <a:pt x="249768" y="175259"/>
                </a:lnTo>
                <a:lnTo>
                  <a:pt x="215484" y="185996"/>
                </a:lnTo>
                <a:lnTo>
                  <a:pt x="179998" y="189574"/>
                </a:lnTo>
                <a:lnTo>
                  <a:pt x="262840" y="189574"/>
                </a:lnTo>
                <a:lnTo>
                  <a:pt x="264604" y="185178"/>
                </a:lnTo>
                <a:lnTo>
                  <a:pt x="260388" y="175374"/>
                </a:lnTo>
                <a:lnTo>
                  <a:pt x="254685" y="173164"/>
                </a:lnTo>
                <a:close/>
              </a:path>
              <a:path w="360045" h="373379">
                <a:moveTo>
                  <a:pt x="117284" y="143243"/>
                </a:moveTo>
                <a:lnTo>
                  <a:pt x="111594" y="145491"/>
                </a:lnTo>
                <a:lnTo>
                  <a:pt x="107327" y="155244"/>
                </a:lnTo>
                <a:lnTo>
                  <a:pt x="109562" y="160934"/>
                </a:lnTo>
                <a:lnTo>
                  <a:pt x="146532" y="173334"/>
                </a:lnTo>
                <a:lnTo>
                  <a:pt x="179997" y="176783"/>
                </a:lnTo>
                <a:lnTo>
                  <a:pt x="196875" y="175919"/>
                </a:lnTo>
                <a:lnTo>
                  <a:pt x="245541" y="163055"/>
                </a:lnTo>
                <a:lnTo>
                  <a:pt x="251793" y="157433"/>
                </a:lnTo>
                <a:lnTo>
                  <a:pt x="180000" y="157433"/>
                </a:lnTo>
                <a:lnTo>
                  <a:pt x="150574" y="154421"/>
                </a:lnTo>
                <a:lnTo>
                  <a:pt x="122174" y="145389"/>
                </a:lnTo>
                <a:lnTo>
                  <a:pt x="117284" y="143243"/>
                </a:lnTo>
                <a:close/>
              </a:path>
              <a:path w="360045" h="373379">
                <a:moveTo>
                  <a:pt x="242697" y="143255"/>
                </a:moveTo>
                <a:lnTo>
                  <a:pt x="237807" y="145389"/>
                </a:lnTo>
                <a:lnTo>
                  <a:pt x="209375" y="154424"/>
                </a:lnTo>
                <a:lnTo>
                  <a:pt x="180000" y="157433"/>
                </a:lnTo>
                <a:lnTo>
                  <a:pt x="251793" y="157433"/>
                </a:lnTo>
                <a:lnTo>
                  <a:pt x="252653" y="155244"/>
                </a:lnTo>
                <a:lnTo>
                  <a:pt x="250507" y="150367"/>
                </a:lnTo>
                <a:lnTo>
                  <a:pt x="248386" y="145478"/>
                </a:lnTo>
                <a:lnTo>
                  <a:pt x="242697" y="143255"/>
                </a:lnTo>
                <a:close/>
              </a:path>
              <a:path w="360045" h="373379">
                <a:moveTo>
                  <a:pt x="121475" y="25717"/>
                </a:moveTo>
                <a:lnTo>
                  <a:pt x="92354" y="25717"/>
                </a:lnTo>
                <a:lnTo>
                  <a:pt x="90932" y="29743"/>
                </a:lnTo>
                <a:lnTo>
                  <a:pt x="90017" y="34035"/>
                </a:lnTo>
                <a:lnTo>
                  <a:pt x="90017" y="38569"/>
                </a:lnTo>
                <a:lnTo>
                  <a:pt x="93050" y="53565"/>
                </a:lnTo>
                <a:lnTo>
                  <a:pt x="101317" y="65827"/>
                </a:lnTo>
                <a:lnTo>
                  <a:pt x="113570" y="74102"/>
                </a:lnTo>
                <a:lnTo>
                  <a:pt x="128562" y="77139"/>
                </a:lnTo>
                <a:lnTo>
                  <a:pt x="135305" y="77139"/>
                </a:lnTo>
                <a:lnTo>
                  <a:pt x="115049" y="127749"/>
                </a:lnTo>
                <a:lnTo>
                  <a:pt x="115531" y="132232"/>
                </a:lnTo>
                <a:lnTo>
                  <a:pt x="120307" y="139306"/>
                </a:lnTo>
                <a:lnTo>
                  <a:pt x="124307" y="141414"/>
                </a:lnTo>
                <a:lnTo>
                  <a:pt x="231597" y="141427"/>
                </a:lnTo>
                <a:lnTo>
                  <a:pt x="238772" y="141414"/>
                </a:lnTo>
                <a:lnTo>
                  <a:pt x="244538" y="135674"/>
                </a:lnTo>
                <a:lnTo>
                  <a:pt x="244538" y="125996"/>
                </a:lnTo>
                <a:lnTo>
                  <a:pt x="243789" y="123596"/>
                </a:lnTo>
                <a:lnTo>
                  <a:pt x="242468" y="121589"/>
                </a:lnTo>
                <a:lnTo>
                  <a:pt x="240112" y="115696"/>
                </a:lnTo>
                <a:lnTo>
                  <a:pt x="147561" y="115696"/>
                </a:lnTo>
                <a:lnTo>
                  <a:pt x="167805" y="65100"/>
                </a:lnTo>
                <a:lnTo>
                  <a:pt x="167335" y="60617"/>
                </a:lnTo>
                <a:lnTo>
                  <a:pt x="164934" y="57061"/>
                </a:lnTo>
                <a:lnTo>
                  <a:pt x="162509" y="53543"/>
                </a:lnTo>
                <a:lnTo>
                  <a:pt x="158559" y="51434"/>
                </a:lnTo>
                <a:lnTo>
                  <a:pt x="121475" y="51434"/>
                </a:lnTo>
                <a:lnTo>
                  <a:pt x="115709" y="45643"/>
                </a:lnTo>
                <a:lnTo>
                  <a:pt x="115709" y="31483"/>
                </a:lnTo>
                <a:lnTo>
                  <a:pt x="121475" y="25717"/>
                </a:lnTo>
                <a:close/>
              </a:path>
              <a:path w="360045" h="373379">
                <a:moveTo>
                  <a:pt x="267627" y="25717"/>
                </a:moveTo>
                <a:lnTo>
                  <a:pt x="238518" y="25717"/>
                </a:lnTo>
                <a:lnTo>
                  <a:pt x="244284" y="31483"/>
                </a:lnTo>
                <a:lnTo>
                  <a:pt x="244284" y="45643"/>
                </a:lnTo>
                <a:lnTo>
                  <a:pt x="238518" y="51434"/>
                </a:lnTo>
                <a:lnTo>
                  <a:pt x="201447" y="51434"/>
                </a:lnTo>
                <a:lnTo>
                  <a:pt x="197444" y="53565"/>
                </a:lnTo>
                <a:lnTo>
                  <a:pt x="192671" y="60617"/>
                </a:lnTo>
                <a:lnTo>
                  <a:pt x="192176" y="65100"/>
                </a:lnTo>
                <a:lnTo>
                  <a:pt x="212445" y="115696"/>
                </a:lnTo>
                <a:lnTo>
                  <a:pt x="240112" y="115696"/>
                </a:lnTo>
                <a:lnTo>
                  <a:pt x="224701" y="77139"/>
                </a:lnTo>
                <a:lnTo>
                  <a:pt x="231444" y="77139"/>
                </a:lnTo>
                <a:lnTo>
                  <a:pt x="246436" y="74102"/>
                </a:lnTo>
                <a:lnTo>
                  <a:pt x="258689" y="65827"/>
                </a:lnTo>
                <a:lnTo>
                  <a:pt x="266960" y="53543"/>
                </a:lnTo>
                <a:lnTo>
                  <a:pt x="269989" y="38569"/>
                </a:lnTo>
                <a:lnTo>
                  <a:pt x="269989" y="34035"/>
                </a:lnTo>
                <a:lnTo>
                  <a:pt x="269074" y="29743"/>
                </a:lnTo>
                <a:lnTo>
                  <a:pt x="267627" y="25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299999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BC7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435003" y="10204960"/>
            <a:ext cx="360045" cy="347345"/>
          </a:xfrm>
          <a:custGeom>
            <a:avLst/>
            <a:gdLst/>
            <a:ahLst/>
            <a:cxnLst/>
            <a:rect l="l" t="t" r="r" b="b"/>
            <a:pathLst>
              <a:path w="360045" h="347345">
                <a:moveTo>
                  <a:pt x="14503" y="166039"/>
                </a:moveTo>
                <a:lnTo>
                  <a:pt x="3683" y="169341"/>
                </a:lnTo>
                <a:lnTo>
                  <a:pt x="78" y="174226"/>
                </a:lnTo>
                <a:lnTo>
                  <a:pt x="37" y="341426"/>
                </a:lnTo>
                <a:lnTo>
                  <a:pt x="5740" y="347154"/>
                </a:lnTo>
                <a:lnTo>
                  <a:pt x="19951" y="347154"/>
                </a:lnTo>
                <a:lnTo>
                  <a:pt x="25666" y="341426"/>
                </a:lnTo>
                <a:lnTo>
                  <a:pt x="25704" y="222453"/>
                </a:lnTo>
                <a:lnTo>
                  <a:pt x="56606" y="222453"/>
                </a:lnTo>
                <a:lnTo>
                  <a:pt x="20408" y="168147"/>
                </a:lnTo>
                <a:lnTo>
                  <a:pt x="14503" y="166039"/>
                </a:lnTo>
                <a:close/>
              </a:path>
              <a:path w="360045" h="347345">
                <a:moveTo>
                  <a:pt x="56606" y="222453"/>
                </a:moveTo>
                <a:lnTo>
                  <a:pt x="25704" y="222453"/>
                </a:lnTo>
                <a:lnTo>
                  <a:pt x="105003" y="341426"/>
                </a:lnTo>
                <a:lnTo>
                  <a:pt x="107416" y="345071"/>
                </a:lnTo>
                <a:lnTo>
                  <a:pt x="111480" y="347154"/>
                </a:lnTo>
                <a:lnTo>
                  <a:pt x="116941" y="347154"/>
                </a:lnTo>
                <a:lnTo>
                  <a:pt x="118186" y="346976"/>
                </a:lnTo>
                <a:lnTo>
                  <a:pt x="124853" y="344970"/>
                </a:lnTo>
                <a:lnTo>
                  <a:pt x="128475" y="340070"/>
                </a:lnTo>
                <a:lnTo>
                  <a:pt x="128562" y="291820"/>
                </a:lnTo>
                <a:lnTo>
                  <a:pt x="102844" y="291820"/>
                </a:lnTo>
                <a:lnTo>
                  <a:pt x="56606" y="222453"/>
                </a:lnTo>
                <a:close/>
              </a:path>
              <a:path w="360045" h="347345">
                <a:moveTo>
                  <a:pt x="179984" y="167144"/>
                </a:moveTo>
                <a:lnTo>
                  <a:pt x="147167" y="167144"/>
                </a:lnTo>
                <a:lnTo>
                  <a:pt x="141414" y="172897"/>
                </a:lnTo>
                <a:lnTo>
                  <a:pt x="141452" y="341426"/>
                </a:lnTo>
                <a:lnTo>
                  <a:pt x="147167" y="347154"/>
                </a:lnTo>
                <a:lnTo>
                  <a:pt x="179984" y="347154"/>
                </a:lnTo>
                <a:lnTo>
                  <a:pt x="214993" y="340070"/>
                </a:lnTo>
                <a:lnTo>
                  <a:pt x="242612" y="321436"/>
                </a:lnTo>
                <a:lnTo>
                  <a:pt x="167132" y="321436"/>
                </a:lnTo>
                <a:lnTo>
                  <a:pt x="167132" y="192849"/>
                </a:lnTo>
                <a:lnTo>
                  <a:pt x="242600" y="192849"/>
                </a:lnTo>
                <a:lnTo>
                  <a:pt x="214993" y="174226"/>
                </a:lnTo>
                <a:lnTo>
                  <a:pt x="179984" y="167144"/>
                </a:lnTo>
                <a:close/>
              </a:path>
              <a:path w="360045" h="347345">
                <a:moveTo>
                  <a:pt x="308571" y="154279"/>
                </a:moveTo>
                <a:lnTo>
                  <a:pt x="282854" y="154279"/>
                </a:lnTo>
                <a:lnTo>
                  <a:pt x="282854" y="282854"/>
                </a:lnTo>
                <a:lnTo>
                  <a:pt x="287914" y="307860"/>
                </a:lnTo>
                <a:lnTo>
                  <a:pt x="301707" y="328301"/>
                </a:lnTo>
                <a:lnTo>
                  <a:pt x="322148" y="342093"/>
                </a:lnTo>
                <a:lnTo>
                  <a:pt x="347154" y="347154"/>
                </a:lnTo>
                <a:lnTo>
                  <a:pt x="354253" y="347154"/>
                </a:lnTo>
                <a:lnTo>
                  <a:pt x="359956" y="341426"/>
                </a:lnTo>
                <a:lnTo>
                  <a:pt x="359994" y="327190"/>
                </a:lnTo>
                <a:lnTo>
                  <a:pt x="354253" y="321436"/>
                </a:lnTo>
                <a:lnTo>
                  <a:pt x="347154" y="321436"/>
                </a:lnTo>
                <a:lnTo>
                  <a:pt x="332151" y="318401"/>
                </a:lnTo>
                <a:lnTo>
                  <a:pt x="319886" y="310127"/>
                </a:lnTo>
                <a:lnTo>
                  <a:pt x="311608" y="297862"/>
                </a:lnTo>
                <a:lnTo>
                  <a:pt x="308571" y="282854"/>
                </a:lnTo>
                <a:lnTo>
                  <a:pt x="308571" y="154279"/>
                </a:lnTo>
                <a:close/>
              </a:path>
              <a:path w="360045" h="347345">
                <a:moveTo>
                  <a:pt x="242600" y="192849"/>
                </a:moveTo>
                <a:lnTo>
                  <a:pt x="179984" y="192849"/>
                </a:lnTo>
                <a:lnTo>
                  <a:pt x="204984" y="197911"/>
                </a:lnTo>
                <a:lnTo>
                  <a:pt x="225426" y="211707"/>
                </a:lnTo>
                <a:lnTo>
                  <a:pt x="239222" y="232149"/>
                </a:lnTo>
                <a:lnTo>
                  <a:pt x="244284" y="257149"/>
                </a:lnTo>
                <a:lnTo>
                  <a:pt x="239222" y="282153"/>
                </a:lnTo>
                <a:lnTo>
                  <a:pt x="225426" y="302590"/>
                </a:lnTo>
                <a:lnTo>
                  <a:pt x="204984" y="316378"/>
                </a:lnTo>
                <a:lnTo>
                  <a:pt x="179984" y="321436"/>
                </a:lnTo>
                <a:lnTo>
                  <a:pt x="242612" y="321436"/>
                </a:lnTo>
                <a:lnTo>
                  <a:pt x="243609" y="320763"/>
                </a:lnTo>
                <a:lnTo>
                  <a:pt x="262917" y="292151"/>
                </a:lnTo>
                <a:lnTo>
                  <a:pt x="270002" y="257149"/>
                </a:lnTo>
                <a:lnTo>
                  <a:pt x="262917" y="222142"/>
                </a:lnTo>
                <a:lnTo>
                  <a:pt x="243609" y="193530"/>
                </a:lnTo>
                <a:lnTo>
                  <a:pt x="242600" y="192849"/>
                </a:lnTo>
                <a:close/>
              </a:path>
              <a:path w="360045" h="347345">
                <a:moveTo>
                  <a:pt x="122809" y="167144"/>
                </a:moveTo>
                <a:lnTo>
                  <a:pt x="108597" y="167144"/>
                </a:lnTo>
                <a:lnTo>
                  <a:pt x="102844" y="172897"/>
                </a:lnTo>
                <a:lnTo>
                  <a:pt x="102844" y="291820"/>
                </a:lnTo>
                <a:lnTo>
                  <a:pt x="128562" y="291820"/>
                </a:lnTo>
                <a:lnTo>
                  <a:pt x="128562" y="172897"/>
                </a:lnTo>
                <a:lnTo>
                  <a:pt x="122809" y="167144"/>
                </a:lnTo>
                <a:close/>
              </a:path>
              <a:path w="360045" h="347345">
                <a:moveTo>
                  <a:pt x="354253" y="128574"/>
                </a:moveTo>
                <a:lnTo>
                  <a:pt x="5740" y="128574"/>
                </a:lnTo>
                <a:lnTo>
                  <a:pt x="0" y="134327"/>
                </a:lnTo>
                <a:lnTo>
                  <a:pt x="0" y="148526"/>
                </a:lnTo>
                <a:lnTo>
                  <a:pt x="5740" y="154279"/>
                </a:lnTo>
                <a:lnTo>
                  <a:pt x="354253" y="154279"/>
                </a:lnTo>
                <a:lnTo>
                  <a:pt x="359994" y="148526"/>
                </a:lnTo>
                <a:lnTo>
                  <a:pt x="359994" y="134327"/>
                </a:lnTo>
                <a:lnTo>
                  <a:pt x="354253" y="128574"/>
                </a:lnTo>
                <a:close/>
              </a:path>
              <a:path w="360045" h="347345">
                <a:moveTo>
                  <a:pt x="302818" y="0"/>
                </a:moveTo>
                <a:lnTo>
                  <a:pt x="288607" y="0"/>
                </a:lnTo>
                <a:lnTo>
                  <a:pt x="282854" y="5753"/>
                </a:lnTo>
                <a:lnTo>
                  <a:pt x="282854" y="128574"/>
                </a:lnTo>
                <a:lnTo>
                  <a:pt x="308571" y="128574"/>
                </a:lnTo>
                <a:lnTo>
                  <a:pt x="308571" y="5753"/>
                </a:lnTo>
                <a:lnTo>
                  <a:pt x="302818" y="0"/>
                </a:lnTo>
                <a:close/>
              </a:path>
              <a:path w="360045" h="347345">
                <a:moveTo>
                  <a:pt x="216890" y="48983"/>
                </a:moveTo>
                <a:lnTo>
                  <a:pt x="189636" y="48983"/>
                </a:lnTo>
                <a:lnTo>
                  <a:pt x="254076" y="113436"/>
                </a:lnTo>
                <a:lnTo>
                  <a:pt x="260184" y="113436"/>
                </a:lnTo>
                <a:lnTo>
                  <a:pt x="267716" y="105905"/>
                </a:lnTo>
                <a:lnTo>
                  <a:pt x="267716" y="99809"/>
                </a:lnTo>
                <a:lnTo>
                  <a:pt x="216890" y="48983"/>
                </a:lnTo>
                <a:close/>
              </a:path>
              <a:path w="360045" h="347345">
                <a:moveTo>
                  <a:pt x="62598" y="48983"/>
                </a:moveTo>
                <a:lnTo>
                  <a:pt x="35344" y="48983"/>
                </a:lnTo>
                <a:lnTo>
                  <a:pt x="98780" y="112420"/>
                </a:lnTo>
                <a:lnTo>
                  <a:pt x="102920" y="113271"/>
                </a:lnTo>
                <a:lnTo>
                  <a:pt x="110121" y="110261"/>
                </a:lnTo>
                <a:lnTo>
                  <a:pt x="112496" y="106756"/>
                </a:lnTo>
                <a:lnTo>
                  <a:pt x="112496" y="79578"/>
                </a:lnTo>
                <a:lnTo>
                  <a:pt x="93192" y="79578"/>
                </a:lnTo>
                <a:lnTo>
                  <a:pt x="62598" y="48983"/>
                </a:lnTo>
                <a:close/>
              </a:path>
              <a:path w="360045" h="347345">
                <a:moveTo>
                  <a:pt x="25603" y="15316"/>
                </a:moveTo>
                <a:lnTo>
                  <a:pt x="18402" y="18300"/>
                </a:lnTo>
                <a:lnTo>
                  <a:pt x="16052" y="21805"/>
                </a:lnTo>
                <a:lnTo>
                  <a:pt x="16052" y="108178"/>
                </a:lnTo>
                <a:lnTo>
                  <a:pt x="20383" y="112496"/>
                </a:lnTo>
                <a:lnTo>
                  <a:pt x="31026" y="112496"/>
                </a:lnTo>
                <a:lnTo>
                  <a:pt x="35344" y="108178"/>
                </a:lnTo>
                <a:lnTo>
                  <a:pt x="35344" y="48983"/>
                </a:lnTo>
                <a:lnTo>
                  <a:pt x="62598" y="48983"/>
                </a:lnTo>
                <a:lnTo>
                  <a:pt x="29743" y="16128"/>
                </a:lnTo>
                <a:lnTo>
                  <a:pt x="25603" y="15316"/>
                </a:lnTo>
                <a:close/>
              </a:path>
              <a:path w="360045" h="347345">
                <a:moveTo>
                  <a:pt x="139744" y="48983"/>
                </a:moveTo>
                <a:lnTo>
                  <a:pt x="112496" y="48983"/>
                </a:lnTo>
                <a:lnTo>
                  <a:pt x="175018" y="111518"/>
                </a:lnTo>
                <a:lnTo>
                  <a:pt x="177482" y="112496"/>
                </a:lnTo>
                <a:lnTo>
                  <a:pt x="181216" y="112496"/>
                </a:lnTo>
                <a:lnTo>
                  <a:pt x="182473" y="112255"/>
                </a:lnTo>
                <a:lnTo>
                  <a:pt x="187274" y="110261"/>
                </a:lnTo>
                <a:lnTo>
                  <a:pt x="189636" y="106756"/>
                </a:lnTo>
                <a:lnTo>
                  <a:pt x="189636" y="79578"/>
                </a:lnTo>
                <a:lnTo>
                  <a:pt x="170345" y="79578"/>
                </a:lnTo>
                <a:lnTo>
                  <a:pt x="139744" y="48983"/>
                </a:lnTo>
                <a:close/>
              </a:path>
              <a:path w="360045" h="347345">
                <a:moveTo>
                  <a:pt x="102743" y="15316"/>
                </a:moveTo>
                <a:lnTo>
                  <a:pt x="95542" y="18300"/>
                </a:lnTo>
                <a:lnTo>
                  <a:pt x="93192" y="21805"/>
                </a:lnTo>
                <a:lnTo>
                  <a:pt x="93192" y="79578"/>
                </a:lnTo>
                <a:lnTo>
                  <a:pt x="112496" y="79578"/>
                </a:lnTo>
                <a:lnTo>
                  <a:pt x="112496" y="48983"/>
                </a:lnTo>
                <a:lnTo>
                  <a:pt x="139744" y="48983"/>
                </a:lnTo>
                <a:lnTo>
                  <a:pt x="109651" y="18897"/>
                </a:lnTo>
                <a:lnTo>
                  <a:pt x="106921" y="16128"/>
                </a:lnTo>
                <a:lnTo>
                  <a:pt x="102743" y="15316"/>
                </a:lnTo>
                <a:close/>
              </a:path>
              <a:path w="360045" h="347345">
                <a:moveTo>
                  <a:pt x="179895" y="15316"/>
                </a:moveTo>
                <a:lnTo>
                  <a:pt x="172681" y="18300"/>
                </a:lnTo>
                <a:lnTo>
                  <a:pt x="170345" y="21805"/>
                </a:lnTo>
                <a:lnTo>
                  <a:pt x="170345" y="79578"/>
                </a:lnTo>
                <a:lnTo>
                  <a:pt x="189636" y="79578"/>
                </a:lnTo>
                <a:lnTo>
                  <a:pt x="189636" y="48983"/>
                </a:lnTo>
                <a:lnTo>
                  <a:pt x="216890" y="48983"/>
                </a:lnTo>
                <a:lnTo>
                  <a:pt x="184035" y="16128"/>
                </a:lnTo>
                <a:lnTo>
                  <a:pt x="179895" y="153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0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4A9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35286" y="10189726"/>
            <a:ext cx="346075" cy="370205"/>
          </a:xfrm>
          <a:custGeom>
            <a:avLst/>
            <a:gdLst/>
            <a:ahLst/>
            <a:cxnLst/>
            <a:rect l="l" t="t" r="r" b="b"/>
            <a:pathLst>
              <a:path w="346075" h="370204">
                <a:moveTo>
                  <a:pt x="123380" y="123355"/>
                </a:moveTo>
                <a:lnTo>
                  <a:pt x="75405" y="133068"/>
                </a:lnTo>
                <a:lnTo>
                  <a:pt x="36182" y="159538"/>
                </a:lnTo>
                <a:lnTo>
                  <a:pt x="9712" y="198766"/>
                </a:lnTo>
                <a:lnTo>
                  <a:pt x="0" y="246748"/>
                </a:lnTo>
                <a:lnTo>
                  <a:pt x="9712" y="294720"/>
                </a:lnTo>
                <a:lnTo>
                  <a:pt x="36182" y="333940"/>
                </a:lnTo>
                <a:lnTo>
                  <a:pt x="75405" y="360405"/>
                </a:lnTo>
                <a:lnTo>
                  <a:pt x="123380" y="370116"/>
                </a:lnTo>
                <a:lnTo>
                  <a:pt x="171347" y="360405"/>
                </a:lnTo>
                <a:lnTo>
                  <a:pt x="193525" y="345439"/>
                </a:lnTo>
                <a:lnTo>
                  <a:pt x="123380" y="345439"/>
                </a:lnTo>
                <a:lnTo>
                  <a:pt x="112614" y="344841"/>
                </a:lnTo>
                <a:lnTo>
                  <a:pt x="102187" y="343100"/>
                </a:lnTo>
                <a:lnTo>
                  <a:pt x="92155" y="340296"/>
                </a:lnTo>
                <a:lnTo>
                  <a:pt x="82575" y="336511"/>
                </a:lnTo>
                <a:lnTo>
                  <a:pt x="101714" y="294360"/>
                </a:lnTo>
                <a:lnTo>
                  <a:pt x="144783" y="294360"/>
                </a:lnTo>
                <a:lnTo>
                  <a:pt x="154871" y="287553"/>
                </a:lnTo>
                <a:lnTo>
                  <a:pt x="33616" y="287553"/>
                </a:lnTo>
                <a:lnTo>
                  <a:pt x="29819" y="277968"/>
                </a:lnTo>
                <a:lnTo>
                  <a:pt x="27012" y="267936"/>
                </a:lnTo>
                <a:lnTo>
                  <a:pt x="25272" y="257512"/>
                </a:lnTo>
                <a:lnTo>
                  <a:pt x="24676" y="246748"/>
                </a:lnTo>
                <a:lnTo>
                  <a:pt x="32444" y="208367"/>
                </a:lnTo>
                <a:lnTo>
                  <a:pt x="53616" y="176988"/>
                </a:lnTo>
                <a:lnTo>
                  <a:pt x="84994" y="155813"/>
                </a:lnTo>
                <a:lnTo>
                  <a:pt x="123380" y="148043"/>
                </a:lnTo>
                <a:lnTo>
                  <a:pt x="193536" y="148043"/>
                </a:lnTo>
                <a:lnTo>
                  <a:pt x="171347" y="133068"/>
                </a:lnTo>
                <a:lnTo>
                  <a:pt x="123380" y="123355"/>
                </a:lnTo>
                <a:close/>
              </a:path>
              <a:path w="346075" h="370204">
                <a:moveTo>
                  <a:pt x="238488" y="205943"/>
                </a:moveTo>
                <a:lnTo>
                  <a:pt x="213131" y="205943"/>
                </a:lnTo>
                <a:lnTo>
                  <a:pt x="216928" y="215524"/>
                </a:lnTo>
                <a:lnTo>
                  <a:pt x="219735" y="225550"/>
                </a:lnTo>
                <a:lnTo>
                  <a:pt x="221475" y="235973"/>
                </a:lnTo>
                <a:lnTo>
                  <a:pt x="222072" y="246748"/>
                </a:lnTo>
                <a:lnTo>
                  <a:pt x="214302" y="285127"/>
                </a:lnTo>
                <a:lnTo>
                  <a:pt x="193128" y="316501"/>
                </a:lnTo>
                <a:lnTo>
                  <a:pt x="161753" y="337672"/>
                </a:lnTo>
                <a:lnTo>
                  <a:pt x="123380" y="345439"/>
                </a:lnTo>
                <a:lnTo>
                  <a:pt x="193525" y="345439"/>
                </a:lnTo>
                <a:lnTo>
                  <a:pt x="210567" y="333940"/>
                </a:lnTo>
                <a:lnTo>
                  <a:pt x="237035" y="294720"/>
                </a:lnTo>
                <a:lnTo>
                  <a:pt x="246748" y="246748"/>
                </a:lnTo>
                <a:lnTo>
                  <a:pt x="238488" y="205943"/>
                </a:lnTo>
                <a:close/>
              </a:path>
              <a:path w="346075" h="370204">
                <a:moveTo>
                  <a:pt x="204516" y="117208"/>
                </a:moveTo>
                <a:lnTo>
                  <a:pt x="123380" y="117208"/>
                </a:lnTo>
                <a:lnTo>
                  <a:pt x="173753" y="127403"/>
                </a:lnTo>
                <a:lnTo>
                  <a:pt x="214934" y="155189"/>
                </a:lnTo>
                <a:lnTo>
                  <a:pt x="242723" y="196369"/>
                </a:lnTo>
                <a:lnTo>
                  <a:pt x="252920" y="246748"/>
                </a:lnTo>
                <a:lnTo>
                  <a:pt x="251189" y="267936"/>
                </a:lnTo>
                <a:lnTo>
                  <a:pt x="246056" y="288339"/>
                </a:lnTo>
                <a:lnTo>
                  <a:pt x="237618" y="307639"/>
                </a:lnTo>
                <a:lnTo>
                  <a:pt x="225971" y="325577"/>
                </a:lnTo>
                <a:lnTo>
                  <a:pt x="223126" y="329310"/>
                </a:lnTo>
                <a:lnTo>
                  <a:pt x="222631" y="334327"/>
                </a:lnTo>
                <a:lnTo>
                  <a:pt x="226783" y="342760"/>
                </a:lnTo>
                <a:lnTo>
                  <a:pt x="231063" y="345439"/>
                </a:lnTo>
                <a:lnTo>
                  <a:pt x="296100" y="345439"/>
                </a:lnTo>
                <a:lnTo>
                  <a:pt x="315282" y="341555"/>
                </a:lnTo>
                <a:lnTo>
                  <a:pt x="330973" y="330969"/>
                </a:lnTo>
                <a:lnTo>
                  <a:pt x="337863" y="320763"/>
                </a:lnTo>
                <a:lnTo>
                  <a:pt x="258572" y="320763"/>
                </a:lnTo>
                <a:lnTo>
                  <a:pt x="266809" y="303342"/>
                </a:lnTo>
                <a:lnTo>
                  <a:pt x="272759" y="285103"/>
                </a:lnTo>
                <a:lnTo>
                  <a:pt x="276368" y="266191"/>
                </a:lnTo>
                <a:lnTo>
                  <a:pt x="277583" y="246748"/>
                </a:lnTo>
                <a:lnTo>
                  <a:pt x="269710" y="198054"/>
                </a:lnTo>
                <a:lnTo>
                  <a:pt x="247795" y="155727"/>
                </a:lnTo>
                <a:lnTo>
                  <a:pt x="214397" y="122324"/>
                </a:lnTo>
                <a:lnTo>
                  <a:pt x="204516" y="117208"/>
                </a:lnTo>
                <a:close/>
              </a:path>
              <a:path w="346075" h="370204">
                <a:moveTo>
                  <a:pt x="337863" y="24676"/>
                </a:moveTo>
                <a:lnTo>
                  <a:pt x="296100" y="24676"/>
                </a:lnTo>
                <a:lnTo>
                  <a:pt x="305683" y="26619"/>
                </a:lnTo>
                <a:lnTo>
                  <a:pt x="313529" y="31913"/>
                </a:lnTo>
                <a:lnTo>
                  <a:pt x="318830" y="39758"/>
                </a:lnTo>
                <a:lnTo>
                  <a:pt x="320776" y="49352"/>
                </a:lnTo>
                <a:lnTo>
                  <a:pt x="320776" y="296087"/>
                </a:lnTo>
                <a:lnTo>
                  <a:pt x="318830" y="305687"/>
                </a:lnTo>
                <a:lnTo>
                  <a:pt x="313529" y="313531"/>
                </a:lnTo>
                <a:lnTo>
                  <a:pt x="305683" y="318822"/>
                </a:lnTo>
                <a:lnTo>
                  <a:pt x="296100" y="320763"/>
                </a:lnTo>
                <a:lnTo>
                  <a:pt x="337863" y="320763"/>
                </a:lnTo>
                <a:lnTo>
                  <a:pt x="341565" y="315280"/>
                </a:lnTo>
                <a:lnTo>
                  <a:pt x="345452" y="296087"/>
                </a:lnTo>
                <a:lnTo>
                  <a:pt x="345452" y="49352"/>
                </a:lnTo>
                <a:lnTo>
                  <a:pt x="341565" y="30159"/>
                </a:lnTo>
                <a:lnTo>
                  <a:pt x="337863" y="24676"/>
                </a:lnTo>
                <a:close/>
              </a:path>
              <a:path w="346075" h="370204">
                <a:moveTo>
                  <a:pt x="144783" y="294360"/>
                </a:moveTo>
                <a:lnTo>
                  <a:pt x="101714" y="294360"/>
                </a:lnTo>
                <a:lnTo>
                  <a:pt x="108330" y="297395"/>
                </a:lnTo>
                <a:lnTo>
                  <a:pt x="115633" y="299173"/>
                </a:lnTo>
                <a:lnTo>
                  <a:pt x="123380" y="299173"/>
                </a:lnTo>
                <a:lnTo>
                  <a:pt x="143766" y="295047"/>
                </a:lnTo>
                <a:lnTo>
                  <a:pt x="144783" y="294360"/>
                </a:lnTo>
                <a:close/>
              </a:path>
              <a:path w="346075" h="370204">
                <a:moveTo>
                  <a:pt x="131114" y="194309"/>
                </a:moveTo>
                <a:lnTo>
                  <a:pt x="123380" y="194309"/>
                </a:lnTo>
                <a:lnTo>
                  <a:pt x="102987" y="198438"/>
                </a:lnTo>
                <a:lnTo>
                  <a:pt x="86317" y="209689"/>
                </a:lnTo>
                <a:lnTo>
                  <a:pt x="75069" y="226360"/>
                </a:lnTo>
                <a:lnTo>
                  <a:pt x="70942" y="246748"/>
                </a:lnTo>
                <a:lnTo>
                  <a:pt x="70942" y="254469"/>
                </a:lnTo>
                <a:lnTo>
                  <a:pt x="72720" y="261772"/>
                </a:lnTo>
                <a:lnTo>
                  <a:pt x="75742" y="268389"/>
                </a:lnTo>
                <a:lnTo>
                  <a:pt x="33616" y="287553"/>
                </a:lnTo>
                <a:lnTo>
                  <a:pt x="154871" y="287553"/>
                </a:lnTo>
                <a:lnTo>
                  <a:pt x="155925" y="286842"/>
                </a:lnTo>
                <a:lnTo>
                  <a:pt x="123380" y="286842"/>
                </a:lnTo>
                <a:lnTo>
                  <a:pt x="107782" y="283685"/>
                </a:lnTo>
                <a:lnTo>
                  <a:pt x="95037" y="275081"/>
                </a:lnTo>
                <a:lnTo>
                  <a:pt x="86440" y="262335"/>
                </a:lnTo>
                <a:lnTo>
                  <a:pt x="83286" y="246748"/>
                </a:lnTo>
                <a:lnTo>
                  <a:pt x="86440" y="231146"/>
                </a:lnTo>
                <a:lnTo>
                  <a:pt x="95037" y="218392"/>
                </a:lnTo>
                <a:lnTo>
                  <a:pt x="107782" y="209786"/>
                </a:lnTo>
                <a:lnTo>
                  <a:pt x="123380" y="206628"/>
                </a:lnTo>
                <a:lnTo>
                  <a:pt x="211622" y="206628"/>
                </a:lnTo>
                <a:lnTo>
                  <a:pt x="213131" y="205943"/>
                </a:lnTo>
                <a:lnTo>
                  <a:pt x="238488" y="205943"/>
                </a:lnTo>
                <a:lnTo>
                  <a:pt x="237105" y="199110"/>
                </a:lnTo>
                <a:lnTo>
                  <a:pt x="145021" y="199110"/>
                </a:lnTo>
                <a:lnTo>
                  <a:pt x="138404" y="196100"/>
                </a:lnTo>
                <a:lnTo>
                  <a:pt x="131114" y="194309"/>
                </a:lnTo>
                <a:close/>
              </a:path>
              <a:path w="346075" h="370204">
                <a:moveTo>
                  <a:pt x="211622" y="206628"/>
                </a:moveTo>
                <a:lnTo>
                  <a:pt x="123380" y="206628"/>
                </a:lnTo>
                <a:lnTo>
                  <a:pt x="138965" y="209786"/>
                </a:lnTo>
                <a:lnTo>
                  <a:pt x="151707" y="218392"/>
                </a:lnTo>
                <a:lnTo>
                  <a:pt x="160306" y="231146"/>
                </a:lnTo>
                <a:lnTo>
                  <a:pt x="163461" y="246748"/>
                </a:lnTo>
                <a:lnTo>
                  <a:pt x="160306" y="262335"/>
                </a:lnTo>
                <a:lnTo>
                  <a:pt x="151707" y="275081"/>
                </a:lnTo>
                <a:lnTo>
                  <a:pt x="138965" y="283685"/>
                </a:lnTo>
                <a:lnTo>
                  <a:pt x="123380" y="286842"/>
                </a:lnTo>
                <a:lnTo>
                  <a:pt x="155925" y="286842"/>
                </a:lnTo>
                <a:lnTo>
                  <a:pt x="160432" y="283800"/>
                </a:lnTo>
                <a:lnTo>
                  <a:pt x="171679" y="267134"/>
                </a:lnTo>
                <a:lnTo>
                  <a:pt x="175806" y="246748"/>
                </a:lnTo>
                <a:lnTo>
                  <a:pt x="175806" y="239001"/>
                </a:lnTo>
                <a:lnTo>
                  <a:pt x="174028" y="231698"/>
                </a:lnTo>
                <a:lnTo>
                  <a:pt x="170992" y="225094"/>
                </a:lnTo>
                <a:lnTo>
                  <a:pt x="211622" y="206628"/>
                </a:lnTo>
                <a:close/>
              </a:path>
              <a:path w="346075" h="370204">
                <a:moveTo>
                  <a:pt x="123380" y="218986"/>
                </a:moveTo>
                <a:lnTo>
                  <a:pt x="112565" y="221168"/>
                </a:lnTo>
                <a:lnTo>
                  <a:pt x="103741" y="227118"/>
                </a:lnTo>
                <a:lnTo>
                  <a:pt x="97790" y="235973"/>
                </a:lnTo>
                <a:lnTo>
                  <a:pt x="95618" y="246748"/>
                </a:lnTo>
                <a:lnTo>
                  <a:pt x="97796" y="257553"/>
                </a:lnTo>
                <a:lnTo>
                  <a:pt x="103741" y="266377"/>
                </a:lnTo>
                <a:lnTo>
                  <a:pt x="112565" y="272328"/>
                </a:lnTo>
                <a:lnTo>
                  <a:pt x="123380" y="274510"/>
                </a:lnTo>
                <a:lnTo>
                  <a:pt x="134195" y="272328"/>
                </a:lnTo>
                <a:lnTo>
                  <a:pt x="143019" y="266377"/>
                </a:lnTo>
                <a:lnTo>
                  <a:pt x="148964" y="257553"/>
                </a:lnTo>
                <a:lnTo>
                  <a:pt x="151142" y="246748"/>
                </a:lnTo>
                <a:lnTo>
                  <a:pt x="148964" y="235943"/>
                </a:lnTo>
                <a:lnTo>
                  <a:pt x="143019" y="227118"/>
                </a:lnTo>
                <a:lnTo>
                  <a:pt x="134195" y="221168"/>
                </a:lnTo>
                <a:lnTo>
                  <a:pt x="123380" y="218986"/>
                </a:lnTo>
                <a:close/>
              </a:path>
              <a:path w="346075" h="370204">
                <a:moveTo>
                  <a:pt x="193536" y="148043"/>
                </a:moveTo>
                <a:lnTo>
                  <a:pt x="123380" y="148043"/>
                </a:lnTo>
                <a:lnTo>
                  <a:pt x="134137" y="148640"/>
                </a:lnTo>
                <a:lnTo>
                  <a:pt x="144557" y="150380"/>
                </a:lnTo>
                <a:lnTo>
                  <a:pt x="154587" y="153187"/>
                </a:lnTo>
                <a:lnTo>
                  <a:pt x="164172" y="156984"/>
                </a:lnTo>
                <a:lnTo>
                  <a:pt x="145021" y="199110"/>
                </a:lnTo>
                <a:lnTo>
                  <a:pt x="237105" y="199110"/>
                </a:lnTo>
                <a:lnTo>
                  <a:pt x="237035" y="198766"/>
                </a:lnTo>
                <a:lnTo>
                  <a:pt x="210567" y="159538"/>
                </a:lnTo>
                <a:lnTo>
                  <a:pt x="193536" y="148043"/>
                </a:lnTo>
                <a:close/>
              </a:path>
              <a:path w="346075" h="370204">
                <a:moveTo>
                  <a:pt x="296100" y="0"/>
                </a:moveTo>
                <a:lnTo>
                  <a:pt x="123380" y="0"/>
                </a:lnTo>
                <a:lnTo>
                  <a:pt x="104178" y="3884"/>
                </a:lnTo>
                <a:lnTo>
                  <a:pt x="88495" y="14470"/>
                </a:lnTo>
                <a:lnTo>
                  <a:pt x="77919" y="30159"/>
                </a:lnTo>
                <a:lnTo>
                  <a:pt x="74040" y="49352"/>
                </a:lnTo>
                <a:lnTo>
                  <a:pt x="74040" y="113728"/>
                </a:lnTo>
                <a:lnTo>
                  <a:pt x="75806" y="117360"/>
                </a:lnTo>
                <a:lnTo>
                  <a:pt x="81902" y="122034"/>
                </a:lnTo>
                <a:lnTo>
                  <a:pt x="85839" y="122808"/>
                </a:lnTo>
                <a:lnTo>
                  <a:pt x="89560" y="121818"/>
                </a:lnTo>
                <a:lnTo>
                  <a:pt x="98088" y="119806"/>
                </a:lnTo>
                <a:lnTo>
                  <a:pt x="106584" y="118365"/>
                </a:lnTo>
                <a:lnTo>
                  <a:pt x="115024" y="117498"/>
                </a:lnTo>
                <a:lnTo>
                  <a:pt x="123380" y="117208"/>
                </a:lnTo>
                <a:lnTo>
                  <a:pt x="204516" y="117208"/>
                </a:lnTo>
                <a:lnTo>
                  <a:pt x="172072" y="100406"/>
                </a:lnTo>
                <a:lnTo>
                  <a:pt x="136180" y="94602"/>
                </a:lnTo>
                <a:lnTo>
                  <a:pt x="98704" y="94602"/>
                </a:lnTo>
                <a:lnTo>
                  <a:pt x="98704" y="49352"/>
                </a:lnTo>
                <a:lnTo>
                  <a:pt x="100645" y="39758"/>
                </a:lnTo>
                <a:lnTo>
                  <a:pt x="105937" y="31913"/>
                </a:lnTo>
                <a:lnTo>
                  <a:pt x="113781" y="26619"/>
                </a:lnTo>
                <a:lnTo>
                  <a:pt x="123380" y="24676"/>
                </a:lnTo>
                <a:lnTo>
                  <a:pt x="337863" y="24676"/>
                </a:lnTo>
                <a:lnTo>
                  <a:pt x="330973" y="14470"/>
                </a:lnTo>
                <a:lnTo>
                  <a:pt x="315282" y="3884"/>
                </a:lnTo>
                <a:lnTo>
                  <a:pt x="296100" y="0"/>
                </a:lnTo>
                <a:close/>
              </a:path>
              <a:path w="346075" h="370204">
                <a:moveTo>
                  <a:pt x="123380" y="92532"/>
                </a:moveTo>
                <a:lnTo>
                  <a:pt x="115239" y="92532"/>
                </a:lnTo>
                <a:lnTo>
                  <a:pt x="106972" y="93217"/>
                </a:lnTo>
                <a:lnTo>
                  <a:pt x="98704" y="94602"/>
                </a:lnTo>
                <a:lnTo>
                  <a:pt x="136180" y="94602"/>
                </a:lnTo>
                <a:lnTo>
                  <a:pt x="123380" y="925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929996" y="10062006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0" y="629996"/>
                </a:moveTo>
                <a:lnTo>
                  <a:pt x="629996" y="629996"/>
                </a:lnTo>
                <a:lnTo>
                  <a:pt x="629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D09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7131472" y="10196996"/>
            <a:ext cx="227329" cy="368935"/>
          </a:xfrm>
          <a:custGeom>
            <a:avLst/>
            <a:gdLst/>
            <a:ahLst/>
            <a:cxnLst/>
            <a:rect l="l" t="t" r="r" b="b"/>
            <a:pathLst>
              <a:path w="227329" h="368934">
                <a:moveTo>
                  <a:pt x="85551" y="316699"/>
                </a:moveTo>
                <a:lnTo>
                  <a:pt x="71797" y="318046"/>
                </a:lnTo>
                <a:lnTo>
                  <a:pt x="66755" y="324243"/>
                </a:lnTo>
                <a:lnTo>
                  <a:pt x="67441" y="331165"/>
                </a:lnTo>
                <a:lnTo>
                  <a:pt x="91161" y="363658"/>
                </a:lnTo>
                <a:lnTo>
                  <a:pt x="112894" y="368566"/>
                </a:lnTo>
                <a:lnTo>
                  <a:pt x="114647" y="368566"/>
                </a:lnTo>
                <a:lnTo>
                  <a:pt x="149883" y="352723"/>
                </a:lnTo>
                <a:lnTo>
                  <a:pt x="155264" y="343827"/>
                </a:lnTo>
                <a:lnTo>
                  <a:pt x="109605" y="343827"/>
                </a:lnTo>
                <a:lnTo>
                  <a:pt x="103750" y="342391"/>
                </a:lnTo>
                <a:lnTo>
                  <a:pt x="95343" y="336524"/>
                </a:lnTo>
                <a:lnTo>
                  <a:pt x="92943" y="332752"/>
                </a:lnTo>
                <a:lnTo>
                  <a:pt x="91863" y="321703"/>
                </a:lnTo>
                <a:lnTo>
                  <a:pt x="85551" y="316699"/>
                </a:lnTo>
                <a:close/>
              </a:path>
              <a:path w="227329" h="368934">
                <a:moveTo>
                  <a:pt x="153814" y="309880"/>
                </a:moveTo>
                <a:lnTo>
                  <a:pt x="146740" y="310502"/>
                </a:lnTo>
                <a:lnTo>
                  <a:pt x="139818" y="311200"/>
                </a:lnTo>
                <a:lnTo>
                  <a:pt x="134805" y="317334"/>
                </a:lnTo>
                <a:lnTo>
                  <a:pt x="134829" y="318046"/>
                </a:lnTo>
                <a:lnTo>
                  <a:pt x="135450" y="324307"/>
                </a:lnTo>
                <a:lnTo>
                  <a:pt x="134380" y="330919"/>
                </a:lnTo>
                <a:lnTo>
                  <a:pt x="130262" y="336711"/>
                </a:lnTo>
                <a:lnTo>
                  <a:pt x="123791" y="341023"/>
                </a:lnTo>
                <a:lnTo>
                  <a:pt x="115663" y="343192"/>
                </a:lnTo>
                <a:lnTo>
                  <a:pt x="109605" y="343827"/>
                </a:lnTo>
                <a:lnTo>
                  <a:pt x="155264" y="343827"/>
                </a:lnTo>
                <a:lnTo>
                  <a:pt x="158531" y="338424"/>
                </a:lnTo>
                <a:lnTo>
                  <a:pt x="160557" y="321792"/>
                </a:lnTo>
                <a:lnTo>
                  <a:pt x="159884" y="314858"/>
                </a:lnTo>
                <a:lnTo>
                  <a:pt x="153814" y="309880"/>
                </a:lnTo>
                <a:close/>
              </a:path>
              <a:path w="227329" h="368934">
                <a:moveTo>
                  <a:pt x="175937" y="276821"/>
                </a:moveTo>
                <a:lnTo>
                  <a:pt x="48416" y="291033"/>
                </a:lnTo>
                <a:lnTo>
                  <a:pt x="43438" y="297281"/>
                </a:lnTo>
                <a:lnTo>
                  <a:pt x="44187" y="304203"/>
                </a:lnTo>
                <a:lnTo>
                  <a:pt x="44924" y="310667"/>
                </a:lnTo>
                <a:lnTo>
                  <a:pt x="50398" y="315429"/>
                </a:lnTo>
                <a:lnTo>
                  <a:pt x="57179" y="315429"/>
                </a:lnTo>
                <a:lnTo>
                  <a:pt x="58132" y="315353"/>
                </a:lnTo>
                <a:lnTo>
                  <a:pt x="178604" y="301967"/>
                </a:lnTo>
                <a:lnTo>
                  <a:pt x="183608" y="295732"/>
                </a:lnTo>
                <a:lnTo>
                  <a:pt x="182084" y="281889"/>
                </a:lnTo>
                <a:lnTo>
                  <a:pt x="175937" y="276821"/>
                </a:lnTo>
                <a:close/>
              </a:path>
              <a:path w="227329" h="368934">
                <a:moveTo>
                  <a:pt x="175937" y="238963"/>
                </a:moveTo>
                <a:lnTo>
                  <a:pt x="48416" y="253187"/>
                </a:lnTo>
                <a:lnTo>
                  <a:pt x="43438" y="259435"/>
                </a:lnTo>
                <a:lnTo>
                  <a:pt x="44187" y="266344"/>
                </a:lnTo>
                <a:lnTo>
                  <a:pt x="44924" y="272821"/>
                </a:lnTo>
                <a:lnTo>
                  <a:pt x="50398" y="277583"/>
                </a:lnTo>
                <a:lnTo>
                  <a:pt x="57179" y="277583"/>
                </a:lnTo>
                <a:lnTo>
                  <a:pt x="58132" y="277507"/>
                </a:lnTo>
                <a:lnTo>
                  <a:pt x="178604" y="264121"/>
                </a:lnTo>
                <a:lnTo>
                  <a:pt x="183608" y="257873"/>
                </a:lnTo>
                <a:lnTo>
                  <a:pt x="182084" y="244030"/>
                </a:lnTo>
                <a:lnTo>
                  <a:pt x="175937" y="238963"/>
                </a:lnTo>
                <a:close/>
              </a:path>
              <a:path w="227329" h="368934">
                <a:moveTo>
                  <a:pt x="113517" y="0"/>
                </a:moveTo>
                <a:lnTo>
                  <a:pt x="69362" y="7945"/>
                </a:lnTo>
                <a:lnTo>
                  <a:pt x="33269" y="29600"/>
                </a:lnTo>
                <a:lnTo>
                  <a:pt x="8914" y="61689"/>
                </a:lnTo>
                <a:lnTo>
                  <a:pt x="115" y="100342"/>
                </a:lnTo>
                <a:lnTo>
                  <a:pt x="0" y="101130"/>
                </a:lnTo>
                <a:lnTo>
                  <a:pt x="2155" y="120774"/>
                </a:lnTo>
                <a:lnTo>
                  <a:pt x="8507" y="139504"/>
                </a:lnTo>
                <a:lnTo>
                  <a:pt x="18870" y="156794"/>
                </a:lnTo>
                <a:lnTo>
                  <a:pt x="33122" y="172262"/>
                </a:lnTo>
                <a:lnTo>
                  <a:pt x="41719" y="181222"/>
                </a:lnTo>
                <a:lnTo>
                  <a:pt x="48818" y="191373"/>
                </a:lnTo>
                <a:lnTo>
                  <a:pt x="54263" y="202452"/>
                </a:lnTo>
                <a:lnTo>
                  <a:pt x="57980" y="214287"/>
                </a:lnTo>
                <a:lnTo>
                  <a:pt x="48416" y="215341"/>
                </a:lnTo>
                <a:lnTo>
                  <a:pt x="43438" y="221576"/>
                </a:lnTo>
                <a:lnTo>
                  <a:pt x="44187" y="228498"/>
                </a:lnTo>
                <a:lnTo>
                  <a:pt x="44924" y="234962"/>
                </a:lnTo>
                <a:lnTo>
                  <a:pt x="50398" y="239737"/>
                </a:lnTo>
                <a:lnTo>
                  <a:pt x="56710" y="239737"/>
                </a:lnTo>
                <a:lnTo>
                  <a:pt x="178604" y="226263"/>
                </a:lnTo>
                <a:lnTo>
                  <a:pt x="183608" y="220027"/>
                </a:lnTo>
                <a:lnTo>
                  <a:pt x="182660" y="211480"/>
                </a:lnTo>
                <a:lnTo>
                  <a:pt x="83189" y="211480"/>
                </a:lnTo>
                <a:lnTo>
                  <a:pt x="78484" y="195114"/>
                </a:lnTo>
                <a:lnTo>
                  <a:pt x="71283" y="179797"/>
                </a:lnTo>
                <a:lnTo>
                  <a:pt x="61701" y="165788"/>
                </a:lnTo>
                <a:lnTo>
                  <a:pt x="49852" y="153352"/>
                </a:lnTo>
                <a:lnTo>
                  <a:pt x="39292" y="141937"/>
                </a:lnTo>
                <a:lnTo>
                  <a:pt x="31592" y="129232"/>
                </a:lnTo>
                <a:lnTo>
                  <a:pt x="26817" y="115412"/>
                </a:lnTo>
                <a:lnTo>
                  <a:pt x="25201" y="100939"/>
                </a:lnTo>
                <a:lnTo>
                  <a:pt x="32153" y="71499"/>
                </a:lnTo>
                <a:lnTo>
                  <a:pt x="51099" y="47432"/>
                </a:lnTo>
                <a:lnTo>
                  <a:pt x="79175" y="31193"/>
                </a:lnTo>
                <a:lnTo>
                  <a:pt x="113517" y="25234"/>
                </a:lnTo>
                <a:lnTo>
                  <a:pt x="186509" y="25234"/>
                </a:lnTo>
                <a:lnTo>
                  <a:pt x="157686" y="7945"/>
                </a:lnTo>
                <a:lnTo>
                  <a:pt x="113517" y="0"/>
                </a:lnTo>
                <a:close/>
              </a:path>
              <a:path w="227329" h="368934">
                <a:moveTo>
                  <a:pt x="137888" y="169100"/>
                </a:moveTo>
                <a:lnTo>
                  <a:pt x="89374" y="170052"/>
                </a:lnTo>
                <a:lnTo>
                  <a:pt x="90288" y="210680"/>
                </a:lnTo>
                <a:lnTo>
                  <a:pt x="83189" y="211480"/>
                </a:lnTo>
                <a:lnTo>
                  <a:pt x="182660" y="211480"/>
                </a:lnTo>
                <a:lnTo>
                  <a:pt x="182224" y="207543"/>
                </a:lnTo>
                <a:lnTo>
                  <a:pt x="179983" y="205295"/>
                </a:lnTo>
                <a:lnTo>
                  <a:pt x="138866" y="205295"/>
                </a:lnTo>
                <a:lnTo>
                  <a:pt x="137888" y="169100"/>
                </a:lnTo>
                <a:close/>
              </a:path>
              <a:path w="227329" h="368934">
                <a:moveTo>
                  <a:pt x="186509" y="25234"/>
                </a:moveTo>
                <a:lnTo>
                  <a:pt x="113517" y="25234"/>
                </a:lnTo>
                <a:lnTo>
                  <a:pt x="147860" y="31193"/>
                </a:lnTo>
                <a:lnTo>
                  <a:pt x="175940" y="47432"/>
                </a:lnTo>
                <a:lnTo>
                  <a:pt x="194891" y="71499"/>
                </a:lnTo>
                <a:lnTo>
                  <a:pt x="201704" y="100342"/>
                </a:lnTo>
                <a:lnTo>
                  <a:pt x="201824" y="101130"/>
                </a:lnTo>
                <a:lnTo>
                  <a:pt x="200225" y="115438"/>
                </a:lnTo>
                <a:lnTo>
                  <a:pt x="195465" y="129232"/>
                </a:lnTo>
                <a:lnTo>
                  <a:pt x="187717" y="142001"/>
                </a:lnTo>
                <a:lnTo>
                  <a:pt x="177131" y="153428"/>
                </a:lnTo>
                <a:lnTo>
                  <a:pt x="166434" y="164462"/>
                </a:lnTo>
                <a:lnTo>
                  <a:pt x="157614" y="176768"/>
                </a:lnTo>
                <a:lnTo>
                  <a:pt x="150685" y="190183"/>
                </a:lnTo>
                <a:lnTo>
                  <a:pt x="145660" y="204546"/>
                </a:lnTo>
                <a:lnTo>
                  <a:pt x="138866" y="205295"/>
                </a:lnTo>
                <a:lnTo>
                  <a:pt x="179983" y="205295"/>
                </a:lnTo>
                <a:lnTo>
                  <a:pt x="178083" y="203390"/>
                </a:lnTo>
                <a:lnTo>
                  <a:pt x="172864" y="202310"/>
                </a:lnTo>
                <a:lnTo>
                  <a:pt x="176764" y="193992"/>
                </a:lnTo>
                <a:lnTo>
                  <a:pt x="181571" y="186167"/>
                </a:lnTo>
                <a:lnTo>
                  <a:pt x="187285" y="178902"/>
                </a:lnTo>
                <a:lnTo>
                  <a:pt x="193990" y="172173"/>
                </a:lnTo>
                <a:lnTo>
                  <a:pt x="208113" y="156871"/>
                </a:lnTo>
                <a:lnTo>
                  <a:pt x="218514" y="139563"/>
                </a:lnTo>
                <a:lnTo>
                  <a:pt x="224908" y="120740"/>
                </a:lnTo>
                <a:lnTo>
                  <a:pt x="227080" y="100939"/>
                </a:lnTo>
                <a:lnTo>
                  <a:pt x="218144" y="61689"/>
                </a:lnTo>
                <a:lnTo>
                  <a:pt x="193787" y="29600"/>
                </a:lnTo>
                <a:lnTo>
                  <a:pt x="186509" y="25234"/>
                </a:lnTo>
                <a:close/>
              </a:path>
              <a:path w="227329" h="368934">
                <a:moveTo>
                  <a:pt x="84662" y="54533"/>
                </a:moveTo>
                <a:lnTo>
                  <a:pt x="58249" y="89223"/>
                </a:lnTo>
                <a:lnTo>
                  <a:pt x="57421" y="100101"/>
                </a:lnTo>
                <a:lnTo>
                  <a:pt x="58801" y="111282"/>
                </a:lnTo>
                <a:lnTo>
                  <a:pt x="62293" y="121665"/>
                </a:lnTo>
                <a:lnTo>
                  <a:pt x="67663" y="131001"/>
                </a:lnTo>
                <a:lnTo>
                  <a:pt x="74680" y="139039"/>
                </a:lnTo>
                <a:lnTo>
                  <a:pt x="80611" y="145381"/>
                </a:lnTo>
                <a:lnTo>
                  <a:pt x="84588" y="151158"/>
                </a:lnTo>
                <a:lnTo>
                  <a:pt x="87233" y="157016"/>
                </a:lnTo>
                <a:lnTo>
                  <a:pt x="89171" y="163601"/>
                </a:lnTo>
                <a:lnTo>
                  <a:pt x="137786" y="162623"/>
                </a:lnTo>
                <a:lnTo>
                  <a:pt x="139516" y="155933"/>
                </a:lnTo>
                <a:lnTo>
                  <a:pt x="142069" y="149940"/>
                </a:lnTo>
                <a:lnTo>
                  <a:pt x="145952" y="143983"/>
                </a:lnTo>
                <a:lnTo>
                  <a:pt x="151667" y="137401"/>
                </a:lnTo>
                <a:lnTo>
                  <a:pt x="158331" y="129096"/>
                </a:lnTo>
                <a:lnTo>
                  <a:pt x="163297" y="119572"/>
                </a:lnTo>
                <a:lnTo>
                  <a:pt x="166344" y="109078"/>
                </a:lnTo>
                <a:lnTo>
                  <a:pt x="166987" y="101130"/>
                </a:lnTo>
                <a:lnTo>
                  <a:pt x="91266" y="101130"/>
                </a:lnTo>
                <a:lnTo>
                  <a:pt x="87037" y="97104"/>
                </a:lnTo>
                <a:lnTo>
                  <a:pt x="86174" y="55791"/>
                </a:lnTo>
                <a:lnTo>
                  <a:pt x="84662" y="54533"/>
                </a:lnTo>
                <a:close/>
              </a:path>
              <a:path w="227329" h="368934">
                <a:moveTo>
                  <a:pt x="141317" y="51790"/>
                </a:moveTo>
                <a:lnTo>
                  <a:pt x="136669" y="53251"/>
                </a:lnTo>
                <a:lnTo>
                  <a:pt x="137469" y="96126"/>
                </a:lnTo>
                <a:lnTo>
                  <a:pt x="133532" y="100253"/>
                </a:lnTo>
                <a:lnTo>
                  <a:pt x="91266" y="101130"/>
                </a:lnTo>
                <a:lnTo>
                  <a:pt x="166987" y="101130"/>
                </a:lnTo>
                <a:lnTo>
                  <a:pt x="167070" y="100101"/>
                </a:lnTo>
                <a:lnTo>
                  <a:pt x="167145" y="97104"/>
                </a:lnTo>
                <a:lnTo>
                  <a:pt x="165514" y="85293"/>
                </a:lnTo>
                <a:lnTo>
                  <a:pt x="161115" y="73837"/>
                </a:lnTo>
                <a:lnTo>
                  <a:pt x="154379" y="63801"/>
                </a:lnTo>
                <a:lnTo>
                  <a:pt x="145635" y="55486"/>
                </a:lnTo>
                <a:lnTo>
                  <a:pt x="141317" y="517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 txBox="1"/>
          <p:nvPr/>
        </p:nvSpPr>
        <p:spPr>
          <a:xfrm>
            <a:off x="5597994" y="0"/>
            <a:ext cx="630555" cy="357505"/>
          </a:xfrm>
          <a:prstGeom prst="rect">
            <a:avLst/>
          </a:prstGeom>
          <a:solidFill>
            <a:srgbClr val="4A96D2"/>
          </a:solidFill>
        </p:spPr>
        <p:txBody>
          <a:bodyPr vert="horz" wrap="square" lIns="0" tIns="100965" rIns="0" bIns="0" rtlCol="0">
            <a:spAutoFit/>
          </a:bodyPr>
          <a:lstStyle/>
          <a:p>
            <a:pPr marL="179070">
              <a:lnSpc>
                <a:spcPts val="2014"/>
              </a:lnSpc>
              <a:spcBef>
                <a:spcPts val="795"/>
              </a:spcBef>
            </a:pPr>
            <a:r>
              <a:rPr lang="ru-RU" sz="2000" b="1" spc="-50" dirty="0" smtClean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92" name="object 392"/>
          <p:cNvSpPr txBox="1"/>
          <p:nvPr/>
        </p:nvSpPr>
        <p:spPr>
          <a:xfrm>
            <a:off x="1399451" y="8001000"/>
            <a:ext cx="2271395" cy="492443"/>
          </a:xfrm>
          <a:prstGeom prst="rect">
            <a:avLst/>
          </a:prstGeom>
          <a:solidFill>
            <a:srgbClr val="EE777C"/>
          </a:solidFill>
        </p:spPr>
        <p:txBody>
          <a:bodyPr vert="horz" wrap="square" lIns="0" tIns="7620" rIns="0" bIns="0" rtlCol="0">
            <a:spAutoFit/>
          </a:bodyPr>
          <a:lstStyle/>
          <a:p>
            <a:pPr marL="38100" marR="155575">
              <a:lnSpc>
                <a:spcPct val="105200"/>
              </a:lnSpc>
              <a:spcBef>
                <a:spcPts val="60"/>
              </a:spcBef>
            </a:pPr>
            <a:r>
              <a:rPr sz="750" b="1" spc="15" dirty="0">
                <a:solidFill>
                  <a:srgbClr val="010102"/>
                </a:solidFill>
                <a:latin typeface="Open Sans"/>
                <a:cs typeface="Open Sans"/>
              </a:rPr>
              <a:t>4. </a:t>
            </a:r>
            <a:r>
              <a:rPr lang="ru-RU" sz="750" spc="15" dirty="0" smtClean="0">
                <a:solidFill>
                  <a:srgbClr val="010102"/>
                </a:solidFill>
                <a:latin typeface="Open Sans"/>
                <a:cs typeface="Open Sans"/>
              </a:rPr>
              <a:t>ручная</a:t>
            </a:r>
            <a:r>
              <a:rPr sz="750" spc="15" dirty="0" smtClean="0">
                <a:solidFill>
                  <a:srgbClr val="010102"/>
                </a:solidFill>
                <a:latin typeface="Open Sans"/>
                <a:cs typeface="Open Sans"/>
              </a:rPr>
              <a:t> </a:t>
            </a:r>
            <a:r>
              <a:rPr sz="750" spc="15" dirty="0" err="1" smtClean="0">
                <a:solidFill>
                  <a:srgbClr val="010102"/>
                </a:solidFill>
                <a:latin typeface="Open Sans"/>
                <a:cs typeface="Open Sans"/>
              </a:rPr>
              <a:t>оцен</a:t>
            </a:r>
            <a:r>
              <a:rPr lang="ru-RU" sz="750" spc="15" dirty="0" smtClean="0">
                <a:solidFill>
                  <a:srgbClr val="010102"/>
                </a:solidFill>
                <a:latin typeface="Open Sans"/>
                <a:cs typeface="Open Sans"/>
              </a:rPr>
              <a:t>ка</a:t>
            </a:r>
            <a:r>
              <a:rPr sz="750" spc="15" dirty="0" smtClean="0">
                <a:solidFill>
                  <a:srgbClr val="010102"/>
                </a:solidFill>
                <a:latin typeface="Open Sans"/>
                <a:cs typeface="Open Sans"/>
              </a:rPr>
              <a:t> </a:t>
            </a:r>
            <a:r>
              <a:rPr sz="750" spc="10" dirty="0" err="1" smtClean="0">
                <a:solidFill>
                  <a:srgbClr val="010102"/>
                </a:solidFill>
                <a:latin typeface="Open Sans"/>
                <a:cs typeface="Open Sans"/>
              </a:rPr>
              <a:t>тест</a:t>
            </a:r>
            <a:r>
              <a:rPr lang="ru-RU" sz="750" spc="10" dirty="0" smtClean="0">
                <a:solidFill>
                  <a:srgbClr val="010102"/>
                </a:solidFill>
                <a:latin typeface="Open Sans"/>
                <a:cs typeface="Open Sans"/>
              </a:rPr>
              <a:t>а</a:t>
            </a:r>
            <a:r>
              <a:rPr sz="750" spc="10" dirty="0" smtClean="0">
                <a:solidFill>
                  <a:srgbClr val="010102"/>
                </a:solidFill>
                <a:latin typeface="Open Sans"/>
                <a:cs typeface="Open Sans"/>
              </a:rPr>
              <a:t>, </a:t>
            </a:r>
            <a:r>
              <a:rPr sz="750" spc="10" dirty="0" err="1" smtClean="0">
                <a:solidFill>
                  <a:srgbClr val="010102"/>
                </a:solidFill>
                <a:latin typeface="Open Sans"/>
                <a:cs typeface="Open Sans"/>
              </a:rPr>
              <a:t>просматр</a:t>
            </a:r>
            <a:r>
              <a:rPr sz="750" spc="10" dirty="0" smtClean="0">
                <a:solidFill>
                  <a:srgbClr val="010102"/>
                </a:solidFill>
                <a:latin typeface="Open Sans"/>
                <a:cs typeface="Open Sans"/>
              </a:rPr>
              <a:t>  </a:t>
            </a:r>
            <a:r>
              <a:rPr sz="750" spc="10" dirty="0" err="1" smtClean="0">
                <a:solidFill>
                  <a:srgbClr val="010102"/>
                </a:solidFill>
                <a:latin typeface="Open Sans"/>
                <a:cs typeface="Open Sans"/>
              </a:rPr>
              <a:t>стары</a:t>
            </a:r>
            <a:r>
              <a:rPr lang="ru-RU" sz="750" spc="10" dirty="0" smtClean="0">
                <a:solidFill>
                  <a:srgbClr val="010102"/>
                </a:solidFill>
                <a:latin typeface="Open Sans"/>
                <a:cs typeface="Open Sans"/>
              </a:rPr>
              <a:t>х</a:t>
            </a:r>
            <a:r>
              <a:rPr sz="750" spc="10" dirty="0" smtClean="0">
                <a:solidFill>
                  <a:srgbClr val="010102"/>
                </a:solidFill>
                <a:latin typeface="Open Sans"/>
                <a:cs typeface="Open Sans"/>
              </a:rPr>
              <a:t> </a:t>
            </a:r>
            <a:r>
              <a:rPr sz="750" spc="15" dirty="0" err="1" smtClean="0">
                <a:solidFill>
                  <a:srgbClr val="010102"/>
                </a:solidFill>
                <a:latin typeface="Open Sans"/>
                <a:cs typeface="Open Sans"/>
              </a:rPr>
              <a:t>отчет</a:t>
            </a:r>
            <a:r>
              <a:rPr lang="ru-RU" sz="750" spc="15" dirty="0" err="1" smtClean="0">
                <a:solidFill>
                  <a:srgbClr val="010102"/>
                </a:solidFill>
                <a:latin typeface="Open Sans"/>
                <a:cs typeface="Open Sans"/>
              </a:rPr>
              <a:t>ов</a:t>
            </a:r>
            <a:r>
              <a:rPr sz="750" spc="15" dirty="0" smtClean="0">
                <a:solidFill>
                  <a:srgbClr val="010102"/>
                </a:solidFill>
                <a:latin typeface="Open Sans"/>
                <a:cs typeface="Open Sans"/>
              </a:rPr>
              <a:t> </a:t>
            </a:r>
            <a:r>
              <a:rPr sz="750" spc="15" dirty="0">
                <a:solidFill>
                  <a:srgbClr val="010102"/>
                </a:solidFill>
                <a:latin typeface="Open Sans"/>
                <a:cs typeface="Open Sans"/>
              </a:rPr>
              <a:t>для </a:t>
            </a:r>
            <a:r>
              <a:rPr sz="750" spc="10" dirty="0">
                <a:solidFill>
                  <a:srgbClr val="010102"/>
                </a:solidFill>
                <a:latin typeface="Open Sans"/>
                <a:cs typeface="Open Sans"/>
              </a:rPr>
              <a:t>поиска базовых  </a:t>
            </a:r>
            <a:r>
              <a:rPr sz="750" spc="15" dirty="0">
                <a:solidFill>
                  <a:srgbClr val="010102"/>
                </a:solidFill>
                <a:latin typeface="Open Sans"/>
                <a:cs typeface="Open Sans"/>
              </a:rPr>
              <a:t>значений и </a:t>
            </a:r>
            <a:r>
              <a:rPr lang="ru-RU" sz="750" spc="15" dirty="0" smtClean="0">
                <a:solidFill>
                  <a:srgbClr val="010102"/>
                </a:solidFill>
                <a:latin typeface="Open Sans"/>
                <a:cs typeface="Open Sans"/>
              </a:rPr>
              <a:t>последующая</a:t>
            </a:r>
            <a:r>
              <a:rPr sz="750" spc="15" dirty="0" smtClean="0">
                <a:solidFill>
                  <a:srgbClr val="010102"/>
                </a:solidFill>
                <a:latin typeface="Open Sans"/>
                <a:cs typeface="Open Sans"/>
              </a:rPr>
              <a:t> </a:t>
            </a:r>
            <a:r>
              <a:rPr sz="750" spc="15" dirty="0" err="1" smtClean="0">
                <a:solidFill>
                  <a:srgbClr val="010102"/>
                </a:solidFill>
                <a:latin typeface="Open Sans"/>
                <a:cs typeface="Open Sans"/>
              </a:rPr>
              <a:t>запись</a:t>
            </a:r>
            <a:r>
              <a:rPr sz="750" spc="15" dirty="0" smtClean="0">
                <a:solidFill>
                  <a:srgbClr val="010102"/>
                </a:solidFill>
                <a:latin typeface="Open Sans"/>
                <a:cs typeface="Open Sans"/>
              </a:rPr>
              <a:t> </a:t>
            </a:r>
            <a:r>
              <a:rPr sz="750" spc="15" dirty="0" err="1" smtClean="0">
                <a:solidFill>
                  <a:srgbClr val="010102"/>
                </a:solidFill>
                <a:latin typeface="Open Sans"/>
                <a:cs typeface="Open Sans"/>
              </a:rPr>
              <a:t>результат</a:t>
            </a:r>
            <a:r>
              <a:rPr lang="ru-RU" sz="750" spc="15" dirty="0" smtClean="0">
                <a:solidFill>
                  <a:srgbClr val="010102"/>
                </a:solidFill>
                <a:latin typeface="Open Sans"/>
                <a:cs typeface="Open Sans"/>
              </a:rPr>
              <a:t>а</a:t>
            </a:r>
            <a:r>
              <a:rPr sz="750" spc="-55" dirty="0" smtClean="0">
                <a:solidFill>
                  <a:srgbClr val="010102"/>
                </a:solidFill>
                <a:latin typeface="Open Sans"/>
                <a:cs typeface="Open Sans"/>
              </a:rPr>
              <a:t> </a:t>
            </a:r>
            <a:r>
              <a:rPr sz="750" spc="15" dirty="0">
                <a:solidFill>
                  <a:srgbClr val="010102"/>
                </a:solidFill>
                <a:latin typeface="Open Sans"/>
                <a:cs typeface="Open Sans"/>
              </a:rPr>
              <a:t>на  еще одном</a:t>
            </a:r>
            <a:r>
              <a:rPr sz="750" spc="-5" dirty="0">
                <a:solidFill>
                  <a:srgbClr val="010102"/>
                </a:solidFill>
                <a:latin typeface="Open Sans"/>
                <a:cs typeface="Open Sans"/>
              </a:rPr>
              <a:t> </a:t>
            </a:r>
            <a:r>
              <a:rPr sz="750" spc="15" dirty="0">
                <a:solidFill>
                  <a:srgbClr val="010102"/>
                </a:solidFill>
                <a:latin typeface="Open Sans"/>
                <a:cs typeface="Open Sans"/>
              </a:rPr>
              <a:t>листе</a:t>
            </a:r>
            <a:endParaRPr sz="750" dirty="0">
              <a:latin typeface="Open Sans"/>
              <a:cs typeface="Open Sans"/>
            </a:endParaRPr>
          </a:p>
        </p:txBody>
      </p:sp>
      <p:sp>
        <p:nvSpPr>
          <p:cNvPr id="393" name="object 320"/>
          <p:cNvSpPr txBox="1"/>
          <p:nvPr/>
        </p:nvSpPr>
        <p:spPr>
          <a:xfrm>
            <a:off x="3911606" y="6306349"/>
            <a:ext cx="2257425" cy="37510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5880" marR="314960">
              <a:lnSpc>
                <a:spcPct val="105200"/>
              </a:lnSpc>
              <a:spcBef>
                <a:spcPts val="90"/>
              </a:spcBef>
            </a:pPr>
            <a:r>
              <a:rPr sz="750" b="1" spc="15" dirty="0">
                <a:solidFill>
                  <a:srgbClr val="010102"/>
                </a:solidFill>
                <a:latin typeface="Open Sans"/>
                <a:cs typeface="Open Sans"/>
              </a:rPr>
              <a:t>3. </a:t>
            </a:r>
            <a:r>
              <a:rPr lang="ru-RU" sz="750" spc="15" dirty="0" err="1" smtClean="0">
                <a:solidFill>
                  <a:srgbClr val="010102"/>
                </a:solidFill>
                <a:latin typeface="Open Sans"/>
                <a:cs typeface="Open Sans"/>
              </a:rPr>
              <a:t>атоматическая</a:t>
            </a:r>
            <a:r>
              <a:rPr sz="750" spc="15" dirty="0" smtClean="0">
                <a:solidFill>
                  <a:srgbClr val="010102"/>
                </a:solidFill>
                <a:latin typeface="Open Sans"/>
                <a:cs typeface="Open Sans"/>
              </a:rPr>
              <a:t> </a:t>
            </a:r>
            <a:r>
              <a:rPr sz="750" spc="15" dirty="0" err="1" smtClean="0">
                <a:solidFill>
                  <a:srgbClr val="010102"/>
                </a:solidFill>
                <a:latin typeface="Open Sans"/>
                <a:cs typeface="Open Sans"/>
              </a:rPr>
              <a:t>обработ</a:t>
            </a:r>
            <a:r>
              <a:rPr lang="ru-RU" sz="750" spc="15" dirty="0" smtClean="0">
                <a:solidFill>
                  <a:srgbClr val="010102"/>
                </a:solidFill>
                <a:latin typeface="Open Sans"/>
                <a:cs typeface="Open Sans"/>
              </a:rPr>
              <a:t>ка</a:t>
            </a:r>
            <a:r>
              <a:rPr sz="750" spc="-45" dirty="0" smtClean="0">
                <a:solidFill>
                  <a:srgbClr val="010102"/>
                </a:solidFill>
                <a:latin typeface="Open Sans"/>
                <a:cs typeface="Open Sans"/>
              </a:rPr>
              <a:t> </a:t>
            </a:r>
            <a:r>
              <a:rPr sz="750" spc="15" dirty="0" err="1" smtClean="0">
                <a:solidFill>
                  <a:srgbClr val="010102"/>
                </a:solidFill>
                <a:latin typeface="Open Sans"/>
                <a:cs typeface="Open Sans"/>
              </a:rPr>
              <a:t>изображени</a:t>
            </a:r>
            <a:r>
              <a:rPr lang="ru-RU" sz="750" spc="15" dirty="0" smtClean="0">
                <a:solidFill>
                  <a:srgbClr val="010102"/>
                </a:solidFill>
                <a:latin typeface="Open Sans"/>
                <a:cs typeface="Open Sans"/>
              </a:rPr>
              <a:t>я</a:t>
            </a:r>
            <a:r>
              <a:rPr sz="750" spc="15" dirty="0" smtClean="0">
                <a:solidFill>
                  <a:srgbClr val="010102"/>
                </a:solidFill>
                <a:latin typeface="Open Sans"/>
                <a:cs typeface="Open Sans"/>
              </a:rPr>
              <a:t> </a:t>
            </a:r>
            <a:r>
              <a:rPr sz="750" spc="15" dirty="0" err="1">
                <a:solidFill>
                  <a:srgbClr val="010102"/>
                </a:solidFill>
                <a:latin typeface="Open Sans"/>
                <a:cs typeface="Open Sans"/>
              </a:rPr>
              <a:t>фантома</a:t>
            </a:r>
            <a:r>
              <a:rPr sz="750" spc="15" dirty="0">
                <a:solidFill>
                  <a:srgbClr val="010102"/>
                </a:solidFill>
                <a:latin typeface="Open Sans"/>
                <a:cs typeface="Open Sans"/>
              </a:rPr>
              <a:t> </a:t>
            </a:r>
            <a:r>
              <a:rPr lang="ru-RU" sz="750" spc="15" dirty="0" smtClean="0">
                <a:solidFill>
                  <a:srgbClr val="010102"/>
                </a:solidFill>
                <a:latin typeface="Open Sans"/>
                <a:cs typeface="Open Sans"/>
              </a:rPr>
              <a:t>с помощью </a:t>
            </a:r>
            <a:r>
              <a:rPr lang="en-US" sz="750" spc="15" dirty="0" smtClean="0">
                <a:solidFill>
                  <a:srgbClr val="010102"/>
                </a:solidFill>
                <a:latin typeface="Open Sans"/>
                <a:cs typeface="Open Sans"/>
              </a:rPr>
              <a:t>Pro-</a:t>
            </a:r>
            <a:r>
              <a:rPr lang="en-US" sz="750" spc="15" dirty="0" err="1" smtClean="0">
                <a:solidFill>
                  <a:srgbClr val="010102"/>
                </a:solidFill>
                <a:latin typeface="Open Sans"/>
                <a:cs typeface="Open Sans"/>
              </a:rPr>
              <a:t>Control.jnline</a:t>
            </a:r>
            <a:endParaRPr sz="750" dirty="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1249</Words>
  <Application>Microsoft Office PowerPoint</Application>
  <PresentationFormat>Произвольный</PresentationFormat>
  <Paragraphs>229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Arial Narrow</vt:lpstr>
      <vt:lpstr>Calibri</vt:lpstr>
      <vt:lpstr>Open Sans</vt:lpstr>
      <vt:lpstr>Palatino Linotype</vt:lpstr>
      <vt:lpstr>Sbis I25</vt:lpstr>
      <vt:lpstr>Tahoma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О НАС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Buhgalter</dc:creator>
  <cp:lastModifiedBy>Buhgalter</cp:lastModifiedBy>
  <cp:revision>7</cp:revision>
  <dcterms:created xsi:type="dcterms:W3CDTF">2018-07-11T11:02:46Z</dcterms:created>
  <dcterms:modified xsi:type="dcterms:W3CDTF">2018-07-19T06:35:46Z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2017-11-20T00:00:00Z</vt:filetime>
  </property>
  <property fmtid="{D5CDD505-2E9C-101B-9397-08002B2CF9AE}" pid="3" name="Creator">
    <vt:lpwstr>Adobe InDesign CC 2017 (Windows)</vt:lpwstr>
  </property>
  <property fmtid="{D5CDD505-2E9C-101B-9397-08002B2CF9AE}" pid="4" name="LastSaved">
    <vt:filetime>2018-07-11T00:00:00Z</vt:filetime>
  </property>
</Properties>
</file>